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80" r:id="rId3"/>
    <p:sldMasterId id="2147483690" r:id="rId4"/>
    <p:sldMasterId id="2147483693" r:id="rId5"/>
    <p:sldMasterId id="2147483726" r:id="rId6"/>
  </p:sldMasterIdLst>
  <p:notesMasterIdLst>
    <p:notesMasterId r:id="rId30"/>
  </p:notesMasterIdLst>
  <p:sldIdLst>
    <p:sldId id="260" r:id="rId7"/>
    <p:sldId id="3671" r:id="rId8"/>
    <p:sldId id="3662" r:id="rId9"/>
    <p:sldId id="3664" r:id="rId10"/>
    <p:sldId id="3639" r:id="rId11"/>
    <p:sldId id="3599" r:id="rId12"/>
    <p:sldId id="1286" r:id="rId13"/>
    <p:sldId id="3666" r:id="rId14"/>
    <p:sldId id="3555" r:id="rId15"/>
    <p:sldId id="3501" r:id="rId16"/>
    <p:sldId id="3627" r:id="rId17"/>
    <p:sldId id="3668" r:id="rId18"/>
    <p:sldId id="3598" r:id="rId19"/>
    <p:sldId id="3572" r:id="rId20"/>
    <p:sldId id="3670" r:id="rId21"/>
    <p:sldId id="3669" r:id="rId22"/>
    <p:sldId id="3606" r:id="rId23"/>
    <p:sldId id="3619" r:id="rId24"/>
    <p:sldId id="3610" r:id="rId25"/>
    <p:sldId id="3667" r:id="rId26"/>
    <p:sldId id="3533" r:id="rId27"/>
    <p:sldId id="366" r:id="rId28"/>
    <p:sldId id="278" r:id="rId29"/>
  </p:sldIdLst>
  <p:sldSz cx="12192000" cy="6858000"/>
  <p:notesSz cx="6858000" cy="9144000"/>
  <p:defaultTextStyle>
    <a:defPPr>
      <a:defRPr lang="en-US"/>
    </a:defPPr>
    <a:lvl1pPr algn="l" rtl="0" fontAlgn="base">
      <a:spcBef>
        <a:spcPct val="0"/>
      </a:spcBef>
      <a:spcAft>
        <a:spcPct val="0"/>
      </a:spcAft>
      <a:defRPr sz="1600" kern="1200">
        <a:solidFill>
          <a:schemeClr val="tx1"/>
        </a:solidFill>
        <a:latin typeface="Times New Roman" pitchFamily="18" charset="0"/>
        <a:ea typeface="ＭＳ Ｐゴシック" pitchFamily="34" charset="-128"/>
        <a:cs typeface="+mn-cs"/>
      </a:defRPr>
    </a:lvl1pPr>
    <a:lvl2pPr marL="609502" algn="l" rtl="0" fontAlgn="base">
      <a:spcBef>
        <a:spcPct val="0"/>
      </a:spcBef>
      <a:spcAft>
        <a:spcPct val="0"/>
      </a:spcAft>
      <a:defRPr sz="1600" kern="1200">
        <a:solidFill>
          <a:schemeClr val="tx1"/>
        </a:solidFill>
        <a:latin typeface="Times New Roman" pitchFamily="18" charset="0"/>
        <a:ea typeface="ＭＳ Ｐゴシック" pitchFamily="34" charset="-128"/>
        <a:cs typeface="+mn-cs"/>
      </a:defRPr>
    </a:lvl2pPr>
    <a:lvl3pPr marL="1219004" algn="l" rtl="0" fontAlgn="base">
      <a:spcBef>
        <a:spcPct val="0"/>
      </a:spcBef>
      <a:spcAft>
        <a:spcPct val="0"/>
      </a:spcAft>
      <a:defRPr sz="1600" kern="1200">
        <a:solidFill>
          <a:schemeClr val="tx1"/>
        </a:solidFill>
        <a:latin typeface="Times New Roman" pitchFamily="18" charset="0"/>
        <a:ea typeface="ＭＳ Ｐゴシック" pitchFamily="34" charset="-128"/>
        <a:cs typeface="+mn-cs"/>
      </a:defRPr>
    </a:lvl3pPr>
    <a:lvl4pPr marL="1828506" algn="l" rtl="0" fontAlgn="base">
      <a:spcBef>
        <a:spcPct val="0"/>
      </a:spcBef>
      <a:spcAft>
        <a:spcPct val="0"/>
      </a:spcAft>
      <a:defRPr sz="1600" kern="1200">
        <a:solidFill>
          <a:schemeClr val="tx1"/>
        </a:solidFill>
        <a:latin typeface="Times New Roman" pitchFamily="18" charset="0"/>
        <a:ea typeface="ＭＳ Ｐゴシック" pitchFamily="34" charset="-128"/>
        <a:cs typeface="+mn-cs"/>
      </a:defRPr>
    </a:lvl4pPr>
    <a:lvl5pPr marL="2438008" algn="l" rtl="0" fontAlgn="base">
      <a:spcBef>
        <a:spcPct val="0"/>
      </a:spcBef>
      <a:spcAft>
        <a:spcPct val="0"/>
      </a:spcAft>
      <a:defRPr sz="1600" kern="1200">
        <a:solidFill>
          <a:schemeClr val="tx1"/>
        </a:solidFill>
        <a:latin typeface="Times New Roman" pitchFamily="18" charset="0"/>
        <a:ea typeface="ＭＳ Ｐゴシック" pitchFamily="34" charset="-128"/>
        <a:cs typeface="+mn-cs"/>
      </a:defRPr>
    </a:lvl5pPr>
    <a:lvl6pPr marL="3047510" algn="l" defTabSz="1219004" rtl="0" eaLnBrk="1" latinLnBrk="0" hangingPunct="1">
      <a:defRPr sz="1600" kern="1200">
        <a:solidFill>
          <a:schemeClr val="tx1"/>
        </a:solidFill>
        <a:latin typeface="Times New Roman" pitchFamily="18" charset="0"/>
        <a:ea typeface="ＭＳ Ｐゴシック" pitchFamily="34" charset="-128"/>
        <a:cs typeface="+mn-cs"/>
      </a:defRPr>
    </a:lvl6pPr>
    <a:lvl7pPr marL="3657013" algn="l" defTabSz="1219004" rtl="0" eaLnBrk="1" latinLnBrk="0" hangingPunct="1">
      <a:defRPr sz="1600" kern="1200">
        <a:solidFill>
          <a:schemeClr val="tx1"/>
        </a:solidFill>
        <a:latin typeface="Times New Roman" pitchFamily="18" charset="0"/>
        <a:ea typeface="ＭＳ Ｐゴシック" pitchFamily="34" charset="-128"/>
        <a:cs typeface="+mn-cs"/>
      </a:defRPr>
    </a:lvl7pPr>
    <a:lvl8pPr marL="4266513" algn="l" defTabSz="1219004" rtl="0" eaLnBrk="1" latinLnBrk="0" hangingPunct="1">
      <a:defRPr sz="1600" kern="1200">
        <a:solidFill>
          <a:schemeClr val="tx1"/>
        </a:solidFill>
        <a:latin typeface="Times New Roman" pitchFamily="18" charset="0"/>
        <a:ea typeface="ＭＳ Ｐゴシック" pitchFamily="34" charset="-128"/>
        <a:cs typeface="+mn-cs"/>
      </a:defRPr>
    </a:lvl8pPr>
    <a:lvl9pPr marL="4876017" algn="l" defTabSz="1219004" rtl="0" eaLnBrk="1" latinLnBrk="0" hangingPunct="1">
      <a:defRPr sz="16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33B725-24A6-1334-420E-F78BD925EC0F}" name="Cooley" initials="FD" userId="Coole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637" autoAdjust="0"/>
  </p:normalViewPr>
  <p:slideViewPr>
    <p:cSldViewPr snapToGrid="0">
      <p:cViewPr varScale="1">
        <p:scale>
          <a:sx n="75" d="100"/>
          <a:sy n="75" d="100"/>
        </p:scale>
        <p:origin x="749" y="43"/>
      </p:cViewPr>
      <p:guideLst/>
    </p:cSldViewPr>
  </p:slideViewPr>
  <p:notesTextViewPr>
    <p:cViewPr>
      <p:scale>
        <a:sx n="1" d="1"/>
        <a:sy n="1" d="1"/>
      </p:scale>
      <p:origin x="0" y="0"/>
    </p:cViewPr>
  </p:notesTextViewPr>
  <p:sorterViewPr>
    <p:cViewPr varScale="1">
      <p:scale>
        <a:sx n="100" d="100"/>
        <a:sy n="100" d="100"/>
      </p:scale>
      <p:origin x="0" y="-515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7CD5D-ABE9-4506-8234-10A57B3E8BAB}" type="datetimeFigureOut">
              <a:rPr lang="en-US" smtClean="0"/>
              <a:t>6/17/2023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FDFC2-4CAE-4A00-B310-1BE03E23368E}" type="slidenum">
              <a:rPr lang="en-US" smtClean="0"/>
              <a:t>‹#›</a:t>
            </a:fld>
            <a:endParaRPr lang="en-US"/>
          </a:p>
        </p:txBody>
      </p:sp>
    </p:spTree>
    <p:extLst>
      <p:ext uri="{BB962C8B-B14F-4D97-AF65-F5344CB8AC3E}">
        <p14:creationId xmlns:p14="http://schemas.microsoft.com/office/powerpoint/2010/main" val="163138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56C512-15FF-432A-AE77-A2B24242FAA9}" type="slidenum">
              <a:rPr lang="en-US" smtClean="0"/>
              <a:t>1</a:t>
            </a:fld>
            <a:endParaRPr lang="en-US"/>
          </a:p>
        </p:txBody>
      </p:sp>
    </p:spTree>
    <p:extLst>
      <p:ext uri="{BB962C8B-B14F-4D97-AF65-F5344CB8AC3E}">
        <p14:creationId xmlns:p14="http://schemas.microsoft.com/office/powerpoint/2010/main" val="320158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5"/>
          </p:nvPr>
        </p:nvSpPr>
        <p:spPr/>
        <p:txBody>
          <a:bodyPr/>
          <a:lstStyle/>
          <a:p>
            <a:fld id="{E59EBA0A-489F-4D1B-88B6-7CFFE4A85ED1}" type="slidenum">
              <a:rPr lang="en-GB" smtClean="0"/>
              <a:t>10</a:t>
            </a:fld>
            <a:endParaRPr lang="en-GB" dirty="0"/>
          </a:p>
        </p:txBody>
      </p:sp>
      <p:sp>
        <p:nvSpPr>
          <p:cNvPr id="3" name="Notes Placeholder 2">
            <a:extLst>
              <a:ext uri="{FF2B5EF4-FFF2-40B4-BE49-F238E27FC236}">
                <a16:creationId xmlns:a16="http://schemas.microsoft.com/office/drawing/2014/main" id="{F001E15C-78BE-48B7-9A57-35CD6D234B17}"/>
              </a:ext>
            </a:extLst>
          </p:cNvPr>
          <p:cNvSpPr>
            <a:spLocks noGrp="1"/>
          </p:cNvSpPr>
          <p:nvPr>
            <p:ph type="body" idx="1"/>
          </p:nvPr>
        </p:nvSpPr>
        <p:spPr/>
        <p:txBody>
          <a:bodyPr/>
          <a:lstStyle/>
          <a:p>
            <a:r>
              <a:rPr lang="en-GB" b="1" dirty="0"/>
              <a:t>Fergal</a:t>
            </a:r>
          </a:p>
        </p:txBody>
      </p:sp>
    </p:spTree>
    <p:extLst>
      <p:ext uri="{BB962C8B-B14F-4D97-AF65-F5344CB8AC3E}">
        <p14:creationId xmlns:p14="http://schemas.microsoft.com/office/powerpoint/2010/main" val="3548773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Fergal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F79438-659F-4145-B70A-56A7FFCCC828}"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77304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Fergal</a:t>
            </a:r>
          </a:p>
        </p:txBody>
      </p:sp>
      <p:sp>
        <p:nvSpPr>
          <p:cNvPr id="4" name="Slide Number Placeholder 3"/>
          <p:cNvSpPr>
            <a:spLocks noGrp="1"/>
          </p:cNvSpPr>
          <p:nvPr>
            <p:ph type="sldNum" sz="quarter" idx="5"/>
          </p:nvPr>
        </p:nvSpPr>
        <p:spPr/>
        <p:txBody>
          <a:bodyPr/>
          <a:lstStyle/>
          <a:p>
            <a:fld id="{9581C6D8-C212-4305-9C07-5150A7801D17}" type="slidenum">
              <a:rPr lang="en-GB" smtClean="0"/>
              <a:t>12</a:t>
            </a:fld>
            <a:endParaRPr lang="en-GB" dirty="0"/>
          </a:p>
        </p:txBody>
      </p:sp>
    </p:spTree>
    <p:extLst>
      <p:ext uri="{BB962C8B-B14F-4D97-AF65-F5344CB8AC3E}">
        <p14:creationId xmlns:p14="http://schemas.microsoft.com/office/powerpoint/2010/main" val="230859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Jamie</a:t>
            </a:r>
          </a:p>
        </p:txBody>
      </p:sp>
      <p:sp>
        <p:nvSpPr>
          <p:cNvPr id="4" name="Slide Number Placeholder 3"/>
          <p:cNvSpPr>
            <a:spLocks noGrp="1"/>
          </p:cNvSpPr>
          <p:nvPr>
            <p:ph type="sldNum" sz="quarter" idx="5"/>
          </p:nvPr>
        </p:nvSpPr>
        <p:spPr/>
        <p:txBody>
          <a:bodyPr/>
          <a:lstStyle/>
          <a:p>
            <a:fld id="{F26FDFC2-4CAE-4A00-B310-1BE03E23368E}" type="slidenum">
              <a:rPr lang="en-US" smtClean="0"/>
              <a:t>13</a:t>
            </a:fld>
            <a:endParaRPr lang="en-US"/>
          </a:p>
        </p:txBody>
      </p:sp>
    </p:spTree>
    <p:extLst>
      <p:ext uri="{BB962C8B-B14F-4D97-AF65-F5344CB8AC3E}">
        <p14:creationId xmlns:p14="http://schemas.microsoft.com/office/powerpoint/2010/main" val="2355363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Jamie</a:t>
            </a:r>
          </a:p>
        </p:txBody>
      </p:sp>
      <p:sp>
        <p:nvSpPr>
          <p:cNvPr id="4" name="Slide Number Placeholder 3"/>
          <p:cNvSpPr>
            <a:spLocks noGrp="1"/>
          </p:cNvSpPr>
          <p:nvPr>
            <p:ph type="sldNum" sz="quarter" idx="5"/>
          </p:nvPr>
        </p:nvSpPr>
        <p:spPr/>
        <p:txBody>
          <a:bodyPr/>
          <a:lstStyle/>
          <a:p>
            <a:fld id="{07FEDF9B-3E60-468A-9510-8FAD891F5564}" type="slidenum">
              <a:rPr lang="en-GB" smtClean="0"/>
              <a:t>14</a:t>
            </a:fld>
            <a:endParaRPr lang="en-GB" dirty="0"/>
          </a:p>
        </p:txBody>
      </p:sp>
    </p:spTree>
    <p:extLst>
      <p:ext uri="{BB962C8B-B14F-4D97-AF65-F5344CB8AC3E}">
        <p14:creationId xmlns:p14="http://schemas.microsoft.com/office/powerpoint/2010/main" val="194263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Jamie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FEDF9B-3E60-468A-9510-8FAD891F5564}"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909559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Jamie</a:t>
            </a:r>
          </a:p>
        </p:txBody>
      </p:sp>
      <p:sp>
        <p:nvSpPr>
          <p:cNvPr id="4" name="Slide Number Placeholder 3"/>
          <p:cNvSpPr>
            <a:spLocks noGrp="1"/>
          </p:cNvSpPr>
          <p:nvPr>
            <p:ph type="sldNum" sz="quarter" idx="5"/>
          </p:nvPr>
        </p:nvSpPr>
        <p:spPr/>
        <p:txBody>
          <a:bodyPr/>
          <a:lstStyle/>
          <a:p>
            <a:fld id="{9581C6D8-C212-4305-9C07-5150A7801D17}" type="slidenum">
              <a:rPr lang="en-GB" smtClean="0"/>
              <a:t>16</a:t>
            </a:fld>
            <a:endParaRPr lang="en-GB" dirty="0"/>
          </a:p>
        </p:txBody>
      </p:sp>
    </p:spTree>
    <p:extLst>
      <p:ext uri="{BB962C8B-B14F-4D97-AF65-F5344CB8AC3E}">
        <p14:creationId xmlns:p14="http://schemas.microsoft.com/office/powerpoint/2010/main" val="1299187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Ed</a:t>
            </a:r>
          </a:p>
        </p:txBody>
      </p:sp>
      <p:sp>
        <p:nvSpPr>
          <p:cNvPr id="4" name="Slide Number Placeholder 3"/>
          <p:cNvSpPr>
            <a:spLocks noGrp="1"/>
          </p:cNvSpPr>
          <p:nvPr>
            <p:ph type="sldNum" sz="quarter" idx="5"/>
          </p:nvPr>
        </p:nvSpPr>
        <p:spPr/>
        <p:txBody>
          <a:bodyPr/>
          <a:lstStyle/>
          <a:p>
            <a:fld id="{F26FDFC2-4CAE-4A00-B310-1BE03E23368E}" type="slidenum">
              <a:rPr lang="en-US" smtClean="0"/>
              <a:t>17</a:t>
            </a:fld>
            <a:endParaRPr lang="en-US"/>
          </a:p>
        </p:txBody>
      </p:sp>
    </p:spTree>
    <p:extLst>
      <p:ext uri="{BB962C8B-B14F-4D97-AF65-F5344CB8AC3E}">
        <p14:creationId xmlns:p14="http://schemas.microsoft.com/office/powerpoint/2010/main" val="3204153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Arial" panose="020B0604020202020204" pitchFamily="34" charset="0"/>
              </a:rPr>
              <a:t>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F79438-659F-4145-B70A-56A7FFCCC828}"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889502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F79438-659F-4145-B70A-56A7FFCCC828}"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23484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75573">
              <a:defRPr/>
            </a:pPr>
            <a:fld id="{86BA6548-43AA-402B-9770-BC2D8A7FDA2F}" type="slidenum">
              <a:rPr lang="en-GB">
                <a:solidFill>
                  <a:prstClr val="black"/>
                </a:solidFill>
              </a:rPr>
              <a:pPr defTabSz="975573">
                <a:defRPr/>
              </a:pPr>
              <a:t>2</a:t>
            </a:fld>
            <a:endParaRPr lang="en-GB" dirty="0">
              <a:solidFill>
                <a:prstClr val="black"/>
              </a:solidFill>
            </a:endParaRPr>
          </a:p>
        </p:txBody>
      </p:sp>
    </p:spTree>
    <p:extLst>
      <p:ext uri="{BB962C8B-B14F-4D97-AF65-F5344CB8AC3E}">
        <p14:creationId xmlns:p14="http://schemas.microsoft.com/office/powerpoint/2010/main" val="497523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TBD</a:t>
            </a:r>
          </a:p>
        </p:txBody>
      </p:sp>
      <p:sp>
        <p:nvSpPr>
          <p:cNvPr id="4" name="Slide Number Placeholder 3"/>
          <p:cNvSpPr>
            <a:spLocks noGrp="1"/>
          </p:cNvSpPr>
          <p:nvPr>
            <p:ph type="sldNum" sz="quarter" idx="5"/>
          </p:nvPr>
        </p:nvSpPr>
        <p:spPr/>
        <p:txBody>
          <a:bodyPr/>
          <a:lstStyle/>
          <a:p>
            <a:fld id="{F26FDFC2-4CAE-4A00-B310-1BE03E23368E}" type="slidenum">
              <a:rPr lang="en-US" smtClean="0"/>
              <a:t>20</a:t>
            </a:fld>
            <a:endParaRPr lang="en-US"/>
          </a:p>
        </p:txBody>
      </p:sp>
    </p:spTree>
    <p:extLst>
      <p:ext uri="{BB962C8B-B14F-4D97-AF65-F5344CB8AC3E}">
        <p14:creationId xmlns:p14="http://schemas.microsoft.com/office/powerpoint/2010/main" val="2457237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75573">
              <a:defRPr/>
            </a:pPr>
            <a:fld id="{86BA6548-43AA-402B-9770-BC2D8A7FDA2F}" type="slidenum">
              <a:rPr lang="en-GB">
                <a:solidFill>
                  <a:prstClr val="black"/>
                </a:solidFill>
              </a:rPr>
              <a:pPr defTabSz="975573">
                <a:defRPr/>
              </a:pPr>
              <a:t>21</a:t>
            </a:fld>
            <a:endParaRPr lang="en-GB" dirty="0">
              <a:solidFill>
                <a:prstClr val="black"/>
              </a:solidFill>
            </a:endParaRPr>
          </a:p>
        </p:txBody>
      </p:sp>
    </p:spTree>
    <p:extLst>
      <p:ext uri="{BB962C8B-B14F-4D97-AF65-F5344CB8AC3E}">
        <p14:creationId xmlns:p14="http://schemas.microsoft.com/office/powerpoint/2010/main" val="3663293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56C512-15FF-432A-AE77-A2B24242F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139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t>
            </a:r>
          </a:p>
          <a:p>
            <a:endParaRPr lang="en-US" dirty="0"/>
          </a:p>
          <a:p>
            <a:r>
              <a:rPr lang="en-US" dirty="0"/>
              <a:t>KR will ask questions and DM or JB can answer, depending on the question.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56C512-15FF-432A-AE77-A2B24242F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861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Ed</a:t>
            </a:r>
          </a:p>
        </p:txBody>
      </p:sp>
      <p:sp>
        <p:nvSpPr>
          <p:cNvPr id="4" name="Slide Number Placeholder 3"/>
          <p:cNvSpPr>
            <a:spLocks noGrp="1"/>
          </p:cNvSpPr>
          <p:nvPr>
            <p:ph type="sldNum" sz="quarter" idx="5"/>
          </p:nvPr>
        </p:nvSpPr>
        <p:spPr/>
        <p:txBody>
          <a:bodyPr/>
          <a:lstStyle/>
          <a:p>
            <a:fld id="{F26FDFC2-4CAE-4A00-B310-1BE03E23368E}" type="slidenum">
              <a:rPr lang="en-US" smtClean="0"/>
              <a:t>3</a:t>
            </a:fld>
            <a:endParaRPr lang="en-US"/>
          </a:p>
        </p:txBody>
      </p:sp>
    </p:spTree>
    <p:extLst>
      <p:ext uri="{BB962C8B-B14F-4D97-AF65-F5344CB8AC3E}">
        <p14:creationId xmlns:p14="http://schemas.microsoft.com/office/powerpoint/2010/main" val="310232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Ed</a:t>
            </a:r>
          </a:p>
        </p:txBody>
      </p:sp>
      <p:sp>
        <p:nvSpPr>
          <p:cNvPr id="4" name="Slide Number Placeholder 3"/>
          <p:cNvSpPr>
            <a:spLocks noGrp="1"/>
          </p:cNvSpPr>
          <p:nvPr>
            <p:ph type="sldNum" sz="quarter" idx="5"/>
          </p:nvPr>
        </p:nvSpPr>
        <p:spPr/>
        <p:txBody>
          <a:bodyPr/>
          <a:lstStyle/>
          <a:p>
            <a:fld id="{F26FDFC2-4CAE-4A00-B310-1BE03E23368E}" type="slidenum">
              <a:rPr lang="en-US" smtClean="0"/>
              <a:t>4</a:t>
            </a:fld>
            <a:endParaRPr lang="en-US"/>
          </a:p>
        </p:txBody>
      </p:sp>
    </p:spTree>
    <p:extLst>
      <p:ext uri="{BB962C8B-B14F-4D97-AF65-F5344CB8AC3E}">
        <p14:creationId xmlns:p14="http://schemas.microsoft.com/office/powerpoint/2010/main" val="230498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Ed</a:t>
            </a:r>
          </a:p>
        </p:txBody>
      </p:sp>
      <p:sp>
        <p:nvSpPr>
          <p:cNvPr id="4" name="Slide Number Placeholder 3"/>
          <p:cNvSpPr>
            <a:spLocks noGrp="1"/>
          </p:cNvSpPr>
          <p:nvPr>
            <p:ph type="sldNum" sz="quarter" idx="5"/>
          </p:nvPr>
        </p:nvSpPr>
        <p:spPr/>
        <p:txBody>
          <a:bodyPr/>
          <a:lstStyle/>
          <a:p>
            <a:fld id="{F26FDFC2-4CAE-4A00-B310-1BE03E23368E}" type="slidenum">
              <a:rPr lang="en-US" smtClean="0"/>
              <a:t>5</a:t>
            </a:fld>
            <a:endParaRPr lang="en-US"/>
          </a:p>
        </p:txBody>
      </p:sp>
    </p:spTree>
    <p:extLst>
      <p:ext uri="{BB962C8B-B14F-4D97-AF65-F5344CB8AC3E}">
        <p14:creationId xmlns:p14="http://schemas.microsoft.com/office/powerpoint/2010/main" val="105502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BA6548-43AA-402B-9770-BC2D8A7FDA2F}" type="slidenum">
              <a:rPr kumimoji="0" lang="en-GB" sz="13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30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03489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baseline="0" dirty="0"/>
              <a:t>Ed</a:t>
            </a:r>
          </a:p>
        </p:txBody>
      </p:sp>
      <p:sp>
        <p:nvSpPr>
          <p:cNvPr id="4" name="Slide Number Placeholder 3"/>
          <p:cNvSpPr>
            <a:spLocks noGrp="1"/>
          </p:cNvSpPr>
          <p:nvPr>
            <p:ph type="sldNum" sz="quarter" idx="10"/>
          </p:nvPr>
        </p:nvSpPr>
        <p:spPr/>
        <p:txBody>
          <a:bodyPr/>
          <a:lstStyle/>
          <a:p>
            <a:pPr marL="0" marR="0" lvl="0" indent="0" algn="r" defTabSz="1077895" rtl="0" eaLnBrk="0" fontAlgn="base" latinLnBrk="0" hangingPunct="0">
              <a:lnSpc>
                <a:spcPct val="100000"/>
              </a:lnSpc>
              <a:spcBef>
                <a:spcPct val="0"/>
              </a:spcBef>
              <a:spcAft>
                <a:spcPct val="0"/>
              </a:spcAft>
              <a:buClrTx/>
              <a:buSzTx/>
              <a:buFontTx/>
              <a:buNone/>
              <a:tabLst/>
              <a:defRPr/>
            </a:pPr>
            <a:fld id="{7555A322-6771-4BDF-A869-D4DB30653AC9}" type="slidenum">
              <a:rPr kumimoji="0" lang="en-GB" sz="1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1077895" rtl="0" eaLnBrk="0" fontAlgn="base" latinLnBrk="0" hangingPunct="0">
                <a:lnSpc>
                  <a:spcPct val="100000"/>
                </a:lnSpc>
                <a:spcBef>
                  <a:spcPct val="0"/>
                </a:spcBef>
                <a:spcAft>
                  <a:spcPct val="0"/>
                </a:spcAft>
                <a:buClrTx/>
                <a:buSzTx/>
                <a:buFontTx/>
                <a:buNone/>
                <a:tabLst/>
                <a:defRPr/>
              </a:pPr>
              <a:t>7</a:t>
            </a:fld>
            <a:endParaRPr kumimoji="0" lang="en-GB" sz="14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23973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Ed</a:t>
            </a:r>
          </a:p>
        </p:txBody>
      </p:sp>
      <p:sp>
        <p:nvSpPr>
          <p:cNvPr id="4" name="Slide Number Placeholder 3"/>
          <p:cNvSpPr>
            <a:spLocks noGrp="1"/>
          </p:cNvSpPr>
          <p:nvPr>
            <p:ph type="sldNum" sz="quarter" idx="5"/>
          </p:nvPr>
        </p:nvSpPr>
        <p:spPr/>
        <p:txBody>
          <a:bodyPr/>
          <a:lstStyle/>
          <a:p>
            <a:fld id="{F26FDFC2-4CAE-4A00-B310-1BE03E23368E}" type="slidenum">
              <a:rPr lang="en-US" smtClean="0"/>
              <a:t>8</a:t>
            </a:fld>
            <a:endParaRPr lang="en-US"/>
          </a:p>
        </p:txBody>
      </p:sp>
    </p:spTree>
    <p:extLst>
      <p:ext uri="{BB962C8B-B14F-4D97-AF65-F5344CB8AC3E}">
        <p14:creationId xmlns:p14="http://schemas.microsoft.com/office/powerpoint/2010/main" val="114170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Fergal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F79438-659F-4145-B70A-56A7FFCCC828}"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435167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auto">
          <a:xfrm>
            <a:off x="6096000" y="0"/>
            <a:ext cx="6096000" cy="6858000"/>
          </a:xfrm>
          <a:prstGeom prst="rect">
            <a:avLst/>
          </a:prstGeom>
          <a:solidFill>
            <a:schemeClr val="bg1"/>
          </a:solidFill>
          <a:ln w="12699" cap="flat" cmpd="sng" algn="ctr">
            <a:no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10" charset="0"/>
            </a:endParaRPr>
          </a:p>
        </p:txBody>
      </p:sp>
      <p:sp>
        <p:nvSpPr>
          <p:cNvPr id="2" name="Title 1"/>
          <p:cNvSpPr>
            <a:spLocks noGrp="1"/>
          </p:cNvSpPr>
          <p:nvPr>
            <p:ph type="title" hasCustomPrompt="1"/>
          </p:nvPr>
        </p:nvSpPr>
        <p:spPr>
          <a:xfrm>
            <a:off x="6426482" y="1100667"/>
            <a:ext cx="5435037" cy="2603500"/>
          </a:xfrm>
          <a:prstGeom prst="rect">
            <a:avLst/>
          </a:prstGeom>
        </p:spPr>
        <p:txBody>
          <a:bodyPr vert="horz" lIns="0" tIns="0" rIns="0" bIns="0" anchor="b">
            <a:noAutofit/>
          </a:bodyPr>
          <a:lstStyle>
            <a:lvl1pPr algn="ctr">
              <a:lnSpc>
                <a:spcPct val="105000"/>
              </a:lnSpc>
              <a:defRPr sz="3467">
                <a:solidFill>
                  <a:srgbClr val="000000"/>
                </a:solidFill>
                <a:latin typeface="Georgia"/>
                <a:cs typeface="Georgia"/>
              </a:defRPr>
            </a:lvl1pPr>
          </a:lstStyle>
          <a:p>
            <a:r>
              <a:rPr lang="en-GB" noProof="0" dirty="0"/>
              <a:t>Title of Your</a:t>
            </a:r>
            <a:br>
              <a:rPr lang="en-GB" noProof="0" dirty="0"/>
            </a:br>
            <a:r>
              <a:rPr lang="en-GB" noProof="0" dirty="0"/>
              <a:t>Presentation</a:t>
            </a:r>
          </a:p>
        </p:txBody>
      </p:sp>
      <p:sp>
        <p:nvSpPr>
          <p:cNvPr id="7" name="Text Placeholder 6"/>
          <p:cNvSpPr>
            <a:spLocks noGrp="1"/>
          </p:cNvSpPr>
          <p:nvPr>
            <p:ph type="body" sz="quarter" idx="10" hasCustomPrompt="1"/>
          </p:nvPr>
        </p:nvSpPr>
        <p:spPr>
          <a:xfrm>
            <a:off x="6434667" y="4080933"/>
            <a:ext cx="5418667" cy="1727200"/>
          </a:xfrm>
          <a:prstGeom prst="rect">
            <a:avLst/>
          </a:prstGeom>
        </p:spPr>
        <p:txBody>
          <a:bodyPr vert="horz" lIns="0" tIns="0" rIns="0" bIns="0">
            <a:noAutofit/>
          </a:bodyPr>
          <a:lstStyle>
            <a:lvl1pPr marL="0" indent="0" algn="ctr">
              <a:spcBef>
                <a:spcPts val="0"/>
              </a:spcBef>
              <a:spcAft>
                <a:spcPts val="1067"/>
              </a:spcAft>
              <a:buFontTx/>
              <a:buNone/>
              <a:defRPr sz="2400"/>
            </a:lvl1pPr>
            <a:lvl2pPr marL="519366" indent="0" algn="ctr">
              <a:buFontTx/>
              <a:buNone/>
              <a:defRPr/>
            </a:lvl2pPr>
            <a:lvl3pPr marL="969898" indent="0" algn="ctr">
              <a:buFontTx/>
              <a:buNone/>
              <a:defRPr/>
            </a:lvl3pPr>
            <a:lvl4pPr marL="1422518" indent="0" algn="ctr">
              <a:buFontTx/>
              <a:buNone/>
              <a:defRPr/>
            </a:lvl4pPr>
            <a:lvl5pPr marL="1873052" indent="0" algn="ctr">
              <a:buFontTx/>
              <a:buNone/>
              <a:defRPr/>
            </a:lvl5pPr>
          </a:lstStyle>
          <a:p>
            <a:pPr lvl="0"/>
            <a:r>
              <a:rPr lang="en-GB" noProof="0" dirty="0"/>
              <a:t>Name of presenter</a:t>
            </a:r>
          </a:p>
        </p:txBody>
      </p:sp>
      <p:sp>
        <p:nvSpPr>
          <p:cNvPr id="6" name="Rectangle 5"/>
          <p:cNvSpPr/>
          <p:nvPr/>
        </p:nvSpPr>
        <p:spPr bwMode="auto">
          <a:xfrm>
            <a:off x="0" y="0"/>
            <a:ext cx="6096000" cy="6858000"/>
          </a:xfrm>
          <a:prstGeom prst="rect">
            <a:avLst/>
          </a:prstGeom>
          <a:solidFill>
            <a:schemeClr val="accent1"/>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10" charset="0"/>
            </a:endParaRPr>
          </a:p>
        </p:txBody>
      </p:sp>
      <p:pic>
        <p:nvPicPr>
          <p:cNvPr id="9" name="Picture 8" descr="cooley-logo-white-2015.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703" y="3086100"/>
            <a:ext cx="2104595" cy="685800"/>
          </a:xfrm>
          <a:prstGeom prst="rect">
            <a:avLst/>
          </a:prstGeom>
        </p:spPr>
      </p:pic>
      <p:sp>
        <p:nvSpPr>
          <p:cNvPr id="8" name="TextBox 7"/>
          <p:cNvSpPr txBox="1"/>
          <p:nvPr/>
        </p:nvSpPr>
        <p:spPr>
          <a:xfrm>
            <a:off x="338667" y="6495393"/>
            <a:ext cx="5454651" cy="364571"/>
          </a:xfrm>
          <a:prstGeom prst="rect">
            <a:avLst/>
          </a:prstGeom>
          <a:noFill/>
        </p:spPr>
        <p:txBody>
          <a:bodyPr wrap="square" lIns="0" rIns="0" bIns="121920" rtlCol="0" anchor="b">
            <a:noAutofit/>
          </a:bodyPr>
          <a:lstStyle/>
          <a:p>
            <a:pPr algn="ctr"/>
            <a:r>
              <a:rPr lang="en-GB" sz="800" kern="0" noProof="0" dirty="0">
                <a:solidFill>
                  <a:srgbClr val="B10D27"/>
                </a:solidFill>
                <a:latin typeface="Times New Roman" pitchFamily="18" charset="0"/>
                <a:ea typeface="ＭＳ Ｐゴシック" pitchFamily="34" charset="-128"/>
                <a:cs typeface="Courier"/>
              </a:rPr>
              <a:t>Copyright © </a:t>
            </a:r>
            <a:r>
              <a:rPr lang="en-GB" sz="800" kern="0" noProof="0" dirty="0">
                <a:solidFill>
                  <a:srgbClr val="B10D27"/>
                </a:solidFill>
                <a:latin typeface="+mj-lt"/>
                <a:cs typeface="Courier"/>
              </a:rPr>
              <a:t>Cooley (UK) LLP</a:t>
            </a:r>
          </a:p>
        </p:txBody>
      </p:sp>
    </p:spTree>
    <p:extLst>
      <p:ext uri="{BB962C8B-B14F-4D97-AF65-F5344CB8AC3E}">
        <p14:creationId xmlns:p14="http://schemas.microsoft.com/office/powerpoint/2010/main" val="27158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column navy">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828800"/>
            <a:ext cx="5181600" cy="4527550"/>
          </a:xfrm>
          <a:prstGeom prst="rect">
            <a:avLst/>
          </a:prstGeom>
        </p:spPr>
        <p:txBody>
          <a:bodyPr lIns="90109" tIns="45055" rIns="90109" bIns="45055"/>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Content Placeholder 2"/>
          <p:cNvSpPr>
            <a:spLocks noGrp="1"/>
          </p:cNvSpPr>
          <p:nvPr>
            <p:ph idx="11"/>
          </p:nvPr>
        </p:nvSpPr>
        <p:spPr>
          <a:xfrm>
            <a:off x="6400800" y="1828800"/>
            <a:ext cx="5181600" cy="4527550"/>
          </a:xfrm>
          <a:prstGeom prst="rect">
            <a:avLst/>
          </a:prstGeom>
        </p:spPr>
        <p:txBody>
          <a:bodyPr lIns="90109" tIns="45055" rIns="90109" bIns="45055"/>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11"/>
          <p:cNvSpPr/>
          <p:nvPr/>
        </p:nvSpPr>
        <p:spPr bwMode="auto">
          <a:xfrm>
            <a:off x="0" y="0"/>
            <a:ext cx="12192000" cy="1600200"/>
          </a:xfrm>
          <a:prstGeom prst="rect">
            <a:avLst/>
          </a:prstGeom>
          <a:solidFill>
            <a:schemeClr val="accent3"/>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Times New Roman" pitchFamily="-110" charset="0"/>
            </a:endParaRPr>
          </a:p>
        </p:txBody>
      </p:sp>
      <p:sp>
        <p:nvSpPr>
          <p:cNvPr id="2" name="Title 1"/>
          <p:cNvSpPr>
            <a:spLocks noGrp="1"/>
          </p:cNvSpPr>
          <p:nvPr>
            <p:ph type="title" hasCustomPrompt="1"/>
          </p:nvPr>
        </p:nvSpPr>
        <p:spPr>
          <a:xfrm>
            <a:off x="609600" y="231648"/>
            <a:ext cx="10984992" cy="1146048"/>
          </a:xfrm>
          <a:prstGeom prst="rect">
            <a:avLst/>
          </a:prstGeom>
        </p:spPr>
        <p:txBody>
          <a:bodyPr anchor="ctr" anchorCtr="0"/>
          <a:lstStyle>
            <a:lvl1pPr marL="0" marR="0" indent="0" algn="ctr" defTabSz="914400" rtl="0" eaLnBrk="1" fontAlgn="base" latinLnBrk="0" hangingPunct="1">
              <a:lnSpc>
                <a:spcPct val="100000"/>
              </a:lnSpc>
              <a:spcBef>
                <a:spcPct val="0"/>
              </a:spcBef>
              <a:spcAft>
                <a:spcPct val="0"/>
              </a:spcAft>
              <a:buClrTx/>
              <a:buSzTx/>
              <a:buFontTx/>
              <a:buNone/>
              <a:tabLst/>
              <a:defRPr sz="3733" b="0" i="0">
                <a:latin typeface="Georgia" charset="0"/>
                <a:ea typeface="Georgia" charset="0"/>
                <a:cs typeface="Georgia" charset="0"/>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3" name="Slide Number Placeholder 2"/>
          <p:cNvSpPr>
            <a:spLocks noGrp="1"/>
          </p:cNvSpPr>
          <p:nvPr>
            <p:ph type="sldNum" sz="quarter" idx="12"/>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306947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column charcoal">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828800"/>
            <a:ext cx="5181600" cy="4527550"/>
          </a:xfrm>
          <a:prstGeom prst="rect">
            <a:avLst/>
          </a:prstGeom>
        </p:spPr>
        <p:txBody>
          <a:bodyPr lIns="90109" tIns="45055" rIns="90109" bIns="45055"/>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Content Placeholder 2"/>
          <p:cNvSpPr>
            <a:spLocks noGrp="1"/>
          </p:cNvSpPr>
          <p:nvPr>
            <p:ph idx="11"/>
          </p:nvPr>
        </p:nvSpPr>
        <p:spPr>
          <a:xfrm>
            <a:off x="6400800" y="1828800"/>
            <a:ext cx="5181600" cy="4527550"/>
          </a:xfrm>
          <a:prstGeom prst="rect">
            <a:avLst/>
          </a:prstGeom>
        </p:spPr>
        <p:txBody>
          <a:bodyPr lIns="90109" tIns="45055" rIns="90109" bIns="45055"/>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11"/>
          <p:cNvSpPr/>
          <p:nvPr/>
        </p:nvSpPr>
        <p:spPr bwMode="auto">
          <a:xfrm>
            <a:off x="0" y="0"/>
            <a:ext cx="12192000" cy="1600200"/>
          </a:xfrm>
          <a:prstGeom prst="rect">
            <a:avLst/>
          </a:prstGeom>
          <a:solidFill>
            <a:schemeClr val="accent2"/>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Times New Roman" pitchFamily="-110" charset="0"/>
            </a:endParaRPr>
          </a:p>
        </p:txBody>
      </p:sp>
      <p:sp>
        <p:nvSpPr>
          <p:cNvPr id="2" name="Title 1"/>
          <p:cNvSpPr>
            <a:spLocks noGrp="1"/>
          </p:cNvSpPr>
          <p:nvPr>
            <p:ph type="title" hasCustomPrompt="1"/>
          </p:nvPr>
        </p:nvSpPr>
        <p:spPr>
          <a:xfrm>
            <a:off x="609600" y="231648"/>
            <a:ext cx="10984992" cy="1146048"/>
          </a:xfrm>
          <a:prstGeom prst="rect">
            <a:avLst/>
          </a:prstGeom>
        </p:spPr>
        <p:txBody>
          <a:bodyPr anchor="ctr" anchorCtr="0"/>
          <a:lstStyle>
            <a:lvl1pPr marL="0" marR="0" indent="0" algn="ctr" defTabSz="914400" rtl="0" eaLnBrk="1" fontAlgn="base" latinLnBrk="0" hangingPunct="1">
              <a:lnSpc>
                <a:spcPct val="100000"/>
              </a:lnSpc>
              <a:spcBef>
                <a:spcPct val="0"/>
              </a:spcBef>
              <a:spcAft>
                <a:spcPct val="0"/>
              </a:spcAft>
              <a:buClrTx/>
              <a:buSzTx/>
              <a:buFontTx/>
              <a:buNone/>
              <a:tabLst/>
              <a:defRPr sz="3733" b="0" i="0">
                <a:latin typeface="Georgia" charset="0"/>
                <a:ea typeface="Georgia" charset="0"/>
                <a:cs typeface="Georgia" charset="0"/>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3" name="Slide Number Placeholder 2"/>
          <p:cNvSpPr>
            <a:spLocks noGrp="1"/>
          </p:cNvSpPr>
          <p:nvPr>
            <p:ph type="sldNum" sz="quarter" idx="12"/>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266107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column royal">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828800"/>
            <a:ext cx="5181600" cy="4527550"/>
          </a:xfrm>
          <a:prstGeom prst="rect">
            <a:avLst/>
          </a:prstGeom>
        </p:spPr>
        <p:txBody>
          <a:bodyPr lIns="90109" tIns="45055" rIns="90109" bIns="45055"/>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Content Placeholder 2"/>
          <p:cNvSpPr>
            <a:spLocks noGrp="1"/>
          </p:cNvSpPr>
          <p:nvPr>
            <p:ph idx="11"/>
          </p:nvPr>
        </p:nvSpPr>
        <p:spPr>
          <a:xfrm>
            <a:off x="6400800" y="1828800"/>
            <a:ext cx="5181600" cy="4527550"/>
          </a:xfrm>
          <a:prstGeom prst="rect">
            <a:avLst/>
          </a:prstGeom>
        </p:spPr>
        <p:txBody>
          <a:bodyPr lIns="90109" tIns="45055" rIns="90109" bIns="45055"/>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11"/>
          <p:cNvSpPr/>
          <p:nvPr/>
        </p:nvSpPr>
        <p:spPr bwMode="auto">
          <a:xfrm>
            <a:off x="0" y="0"/>
            <a:ext cx="12192000" cy="1600200"/>
          </a:xfrm>
          <a:prstGeom prst="rect">
            <a:avLst/>
          </a:prstGeom>
          <a:solidFill>
            <a:schemeClr val="accent4"/>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Times New Roman" pitchFamily="-110" charset="0"/>
            </a:endParaRPr>
          </a:p>
        </p:txBody>
      </p:sp>
      <p:sp>
        <p:nvSpPr>
          <p:cNvPr id="2" name="Title 1"/>
          <p:cNvSpPr>
            <a:spLocks noGrp="1"/>
          </p:cNvSpPr>
          <p:nvPr>
            <p:ph type="title" hasCustomPrompt="1"/>
          </p:nvPr>
        </p:nvSpPr>
        <p:spPr>
          <a:xfrm>
            <a:off x="609600" y="231648"/>
            <a:ext cx="10984992" cy="1146048"/>
          </a:xfrm>
          <a:prstGeom prst="rect">
            <a:avLst/>
          </a:prstGeom>
        </p:spPr>
        <p:txBody>
          <a:bodyPr anchor="ctr" anchorCtr="0"/>
          <a:lstStyle>
            <a:lvl1pPr marL="0" marR="0" indent="0" algn="ctr" defTabSz="914400" rtl="0" eaLnBrk="1" fontAlgn="base" latinLnBrk="0" hangingPunct="1">
              <a:lnSpc>
                <a:spcPct val="100000"/>
              </a:lnSpc>
              <a:spcBef>
                <a:spcPct val="0"/>
              </a:spcBef>
              <a:spcAft>
                <a:spcPct val="0"/>
              </a:spcAft>
              <a:buClrTx/>
              <a:buSzTx/>
              <a:buFontTx/>
              <a:buNone/>
              <a:tabLst/>
              <a:defRPr sz="3733" b="0" i="0">
                <a:latin typeface="Georgia" charset="0"/>
                <a:ea typeface="Georgia" charset="0"/>
                <a:cs typeface="Georgia" charset="0"/>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3" name="Slide Number Placeholder 2"/>
          <p:cNvSpPr>
            <a:spLocks noGrp="1"/>
          </p:cNvSpPr>
          <p:nvPr>
            <p:ph type="sldNum" sz="quarter" idx="12"/>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1677818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itle only - red">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602" y="228600"/>
            <a:ext cx="10986404" cy="1143000"/>
          </a:xfrm>
          <a:prstGeom prst="rect">
            <a:avLst/>
          </a:prstGeom>
        </p:spPr>
        <p:txBody>
          <a:bodyPr lIns="90109" tIns="45055" rIns="90109" bIns="45055" anchor="ct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rgbClr val="FFFFFF"/>
                </a:solidFill>
                <a:latin typeface="Georgia"/>
                <a:cs typeface="Georgia"/>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2" name="Slide Number Placeholder 1"/>
          <p:cNvSpPr>
            <a:spLocks noGrp="1"/>
          </p:cNvSpPr>
          <p:nvPr>
            <p:ph type="sldNum" sz="quarter" idx="10"/>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1125689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title only - navy">
    <p:spTree>
      <p:nvGrpSpPr>
        <p:cNvPr id="1" name=""/>
        <p:cNvGrpSpPr/>
        <p:nvPr/>
      </p:nvGrpSpPr>
      <p:grpSpPr>
        <a:xfrm>
          <a:off x="0" y="0"/>
          <a:ext cx="0" cy="0"/>
          <a:chOff x="0" y="0"/>
          <a:chExt cx="0" cy="0"/>
        </a:xfrm>
      </p:grpSpPr>
      <p:sp>
        <p:nvSpPr>
          <p:cNvPr id="9" name="Rectangle 8"/>
          <p:cNvSpPr/>
          <p:nvPr/>
        </p:nvSpPr>
        <p:spPr bwMode="auto">
          <a:xfrm>
            <a:off x="0" y="0"/>
            <a:ext cx="12192000" cy="1600200"/>
          </a:xfrm>
          <a:prstGeom prst="rect">
            <a:avLst/>
          </a:prstGeom>
          <a:solidFill>
            <a:schemeClr val="accent3"/>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10" charset="0"/>
            </a:endParaRPr>
          </a:p>
        </p:txBody>
      </p:sp>
      <p:sp>
        <p:nvSpPr>
          <p:cNvPr id="12" name="Title 1"/>
          <p:cNvSpPr>
            <a:spLocks noGrp="1"/>
          </p:cNvSpPr>
          <p:nvPr>
            <p:ph type="title" hasCustomPrompt="1"/>
          </p:nvPr>
        </p:nvSpPr>
        <p:spPr>
          <a:xfrm>
            <a:off x="609602" y="228600"/>
            <a:ext cx="10986404" cy="1143000"/>
          </a:xfrm>
          <a:prstGeom prst="rect">
            <a:avLst/>
          </a:prstGeom>
        </p:spPr>
        <p:txBody>
          <a:bodyPr lIns="90109" tIns="45055" rIns="90109" bIns="45055" anchor="ct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rgbClr val="FFFFFF"/>
                </a:solidFill>
                <a:latin typeface="Georgia"/>
                <a:cs typeface="Georgia"/>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2" name="Slide Number Placeholder 1"/>
          <p:cNvSpPr>
            <a:spLocks noGrp="1"/>
          </p:cNvSpPr>
          <p:nvPr>
            <p:ph type="sldNum" sz="quarter" idx="10"/>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227552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title only - charcoal">
    <p:spTree>
      <p:nvGrpSpPr>
        <p:cNvPr id="1" name=""/>
        <p:cNvGrpSpPr/>
        <p:nvPr/>
      </p:nvGrpSpPr>
      <p:grpSpPr>
        <a:xfrm>
          <a:off x="0" y="0"/>
          <a:ext cx="0" cy="0"/>
          <a:chOff x="0" y="0"/>
          <a:chExt cx="0" cy="0"/>
        </a:xfrm>
      </p:grpSpPr>
      <p:sp>
        <p:nvSpPr>
          <p:cNvPr id="9" name="Rectangle 8"/>
          <p:cNvSpPr/>
          <p:nvPr/>
        </p:nvSpPr>
        <p:spPr bwMode="auto">
          <a:xfrm>
            <a:off x="0" y="0"/>
            <a:ext cx="12192000" cy="1600200"/>
          </a:xfrm>
          <a:prstGeom prst="rect">
            <a:avLst/>
          </a:prstGeom>
          <a:solidFill>
            <a:schemeClr val="accent2"/>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10" charset="0"/>
            </a:endParaRPr>
          </a:p>
        </p:txBody>
      </p:sp>
      <p:sp>
        <p:nvSpPr>
          <p:cNvPr id="12" name="Title 1"/>
          <p:cNvSpPr>
            <a:spLocks noGrp="1"/>
          </p:cNvSpPr>
          <p:nvPr>
            <p:ph type="title" hasCustomPrompt="1"/>
          </p:nvPr>
        </p:nvSpPr>
        <p:spPr>
          <a:xfrm>
            <a:off x="609602" y="228600"/>
            <a:ext cx="10986404" cy="1143000"/>
          </a:xfrm>
          <a:prstGeom prst="rect">
            <a:avLst/>
          </a:prstGeom>
        </p:spPr>
        <p:txBody>
          <a:bodyPr lIns="90109" tIns="45055" rIns="90109" bIns="45055" anchor="ct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rgbClr val="FFFFFF"/>
                </a:solidFill>
                <a:latin typeface="Georgia"/>
                <a:cs typeface="Georgia"/>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2" name="Slide Number Placeholder 1"/>
          <p:cNvSpPr>
            <a:spLocks noGrp="1"/>
          </p:cNvSpPr>
          <p:nvPr>
            <p:ph type="sldNum" sz="quarter" idx="10"/>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787301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title only - royal">
    <p:spTree>
      <p:nvGrpSpPr>
        <p:cNvPr id="1" name=""/>
        <p:cNvGrpSpPr/>
        <p:nvPr/>
      </p:nvGrpSpPr>
      <p:grpSpPr>
        <a:xfrm>
          <a:off x="0" y="0"/>
          <a:ext cx="0" cy="0"/>
          <a:chOff x="0" y="0"/>
          <a:chExt cx="0" cy="0"/>
        </a:xfrm>
      </p:grpSpPr>
      <p:sp>
        <p:nvSpPr>
          <p:cNvPr id="9" name="Rectangle 8"/>
          <p:cNvSpPr/>
          <p:nvPr/>
        </p:nvSpPr>
        <p:spPr bwMode="auto">
          <a:xfrm>
            <a:off x="0" y="0"/>
            <a:ext cx="12192000" cy="1600200"/>
          </a:xfrm>
          <a:prstGeom prst="rect">
            <a:avLst/>
          </a:prstGeom>
          <a:solidFill>
            <a:schemeClr val="accent4"/>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10" charset="0"/>
            </a:endParaRPr>
          </a:p>
        </p:txBody>
      </p:sp>
      <p:sp>
        <p:nvSpPr>
          <p:cNvPr id="12" name="Title 1"/>
          <p:cNvSpPr>
            <a:spLocks noGrp="1"/>
          </p:cNvSpPr>
          <p:nvPr>
            <p:ph type="title" hasCustomPrompt="1"/>
          </p:nvPr>
        </p:nvSpPr>
        <p:spPr>
          <a:xfrm>
            <a:off x="609602" y="228600"/>
            <a:ext cx="10986404" cy="1143000"/>
          </a:xfrm>
          <a:prstGeom prst="rect">
            <a:avLst/>
          </a:prstGeom>
        </p:spPr>
        <p:txBody>
          <a:bodyPr lIns="90109" tIns="45055" rIns="90109" bIns="45055" anchor="ct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rgbClr val="FFFFFF"/>
                </a:solidFill>
                <a:latin typeface="Georgia"/>
                <a:cs typeface="Georgia"/>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2" name="Slide Number Placeholder 1"/>
          <p:cNvSpPr>
            <a:spLocks noGrp="1"/>
          </p:cNvSpPr>
          <p:nvPr>
            <p:ph type="sldNum" sz="quarter" idx="10"/>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108994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97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E79C-D1A8-4C0E-94A8-930054F8FB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B7A0FA-A08F-40AB-991E-F2A98AD53C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3F9919-A8E6-43B4-ADC3-97B5A218B232}"/>
              </a:ext>
            </a:extLst>
          </p:cNvPr>
          <p:cNvSpPr>
            <a:spLocks noGrp="1"/>
          </p:cNvSpPr>
          <p:nvPr>
            <p:ph type="dt" sz="half" idx="10"/>
          </p:nvPr>
        </p:nvSpPr>
        <p:spPr/>
        <p:txBody>
          <a:bodyPr/>
          <a:lstStyle/>
          <a:p>
            <a:fld id="{9EDEC046-0F63-403B-AF33-4C8D87D05A11}" type="datetime1">
              <a:rPr lang="en-GB" smtClean="0"/>
              <a:t>17/06/2023</a:t>
            </a:fld>
            <a:endParaRPr lang="en-GB" dirty="0"/>
          </a:p>
        </p:txBody>
      </p:sp>
      <p:sp>
        <p:nvSpPr>
          <p:cNvPr id="5" name="Footer Placeholder 4">
            <a:extLst>
              <a:ext uri="{FF2B5EF4-FFF2-40B4-BE49-F238E27FC236}">
                <a16:creationId xmlns:a16="http://schemas.microsoft.com/office/drawing/2014/main" id="{DA3D43B6-1187-4905-8A04-BB38B84D1E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4E907AD-314F-4436-8CFA-0285304F07BA}"/>
              </a:ext>
            </a:extLst>
          </p:cNvPr>
          <p:cNvSpPr>
            <a:spLocks noGrp="1"/>
          </p:cNvSpPr>
          <p:nvPr>
            <p:ph type="sldNum" sz="quarter" idx="12"/>
          </p:nvPr>
        </p:nvSpPr>
        <p:spPr/>
        <p:txBody>
          <a:bodyPr/>
          <a:lstStyle/>
          <a:p>
            <a:fld id="{D84E37C2-4500-4F68-A85B-92A26CA2EA97}" type="slidenum">
              <a:rPr lang="en-GB" smtClean="0"/>
              <a:t>‹#›</a:t>
            </a:fld>
            <a:endParaRPr lang="en-GB" dirty="0"/>
          </a:p>
        </p:txBody>
      </p:sp>
    </p:spTree>
    <p:extLst>
      <p:ext uri="{BB962C8B-B14F-4D97-AF65-F5344CB8AC3E}">
        <p14:creationId xmlns:p14="http://schemas.microsoft.com/office/powerpoint/2010/main" val="824710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82338F9-94CB-A39F-4B2B-B62B33C21FAA}"/>
              </a:ext>
            </a:extLst>
          </p:cNvPr>
          <p:cNvSpPr txBox="1">
            <a:spLocks noGrp="1"/>
          </p:cNvSpPr>
          <p:nvPr>
            <p:ph idx="1"/>
          </p:nvPr>
        </p:nvSpPr>
        <p:spPr>
          <a:xfrm>
            <a:off x="595996" y="1844043"/>
            <a:ext cx="11000012" cy="4512307"/>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3">
            <a:extLst>
              <a:ext uri="{FF2B5EF4-FFF2-40B4-BE49-F238E27FC236}">
                <a16:creationId xmlns:a16="http://schemas.microsoft.com/office/drawing/2014/main" id="{0146652C-0854-3719-813E-4FB2632FD71F}"/>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600" b="0" i="0" u="none" strike="noStrike" kern="1200" cap="none" spc="0" baseline="0">
                <a:solidFill>
                  <a:srgbClr val="000000"/>
                </a:solidFill>
                <a:uFillTx/>
                <a:latin typeface="Times New Roman" pitchFamily="18"/>
                <a:ea typeface="ＭＳ Ｐゴシック" pitchFamily="34"/>
              </a:defRPr>
            </a:lvl1pPr>
          </a:lstStyle>
          <a:p>
            <a:pPr lvl="0"/>
            <a:fld id="{0BFC53D0-D535-41A0-A507-7153C3BD19BD}" type="datetime1">
              <a:rPr lang="en-GB"/>
              <a:pPr lvl="0"/>
              <a:t>17/06/2023</a:t>
            </a:fld>
            <a:endParaRPr lang="en-GB" dirty="0"/>
          </a:p>
        </p:txBody>
      </p:sp>
      <p:sp>
        <p:nvSpPr>
          <p:cNvPr id="4" name="Footer Placeholder 4">
            <a:extLst>
              <a:ext uri="{FF2B5EF4-FFF2-40B4-BE49-F238E27FC236}">
                <a16:creationId xmlns:a16="http://schemas.microsoft.com/office/drawing/2014/main" id="{64812CBA-3ACE-15AB-EBA0-B9C7452E2E56}"/>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600" b="0" i="0" u="none" strike="noStrike" kern="1200" cap="none" spc="0" baseline="0">
                <a:solidFill>
                  <a:srgbClr val="000000"/>
                </a:solidFill>
                <a:uFillTx/>
                <a:latin typeface="Times New Roman" pitchFamily="18"/>
                <a:ea typeface="ＭＳ Ｐゴシック" pitchFamily="34"/>
              </a:defRPr>
            </a:lvl1pPr>
          </a:lstStyle>
          <a:p>
            <a:pPr lvl="0"/>
            <a:endParaRPr lang="en-GB" dirty="0"/>
          </a:p>
        </p:txBody>
      </p:sp>
      <p:sp>
        <p:nvSpPr>
          <p:cNvPr id="5" name="Slide Number Placeholder 5">
            <a:extLst>
              <a:ext uri="{FF2B5EF4-FFF2-40B4-BE49-F238E27FC236}">
                <a16:creationId xmlns:a16="http://schemas.microsoft.com/office/drawing/2014/main" id="{95B48C04-A3E1-7F64-59C3-1224A3E780A6}"/>
              </a:ext>
            </a:extLst>
          </p:cNvPr>
          <p:cNvSpPr txBox="1">
            <a:spLocks noGrp="1"/>
          </p:cNvSpPr>
          <p:nvPr>
            <p:ph type="sldNum" sz="quarter" idx="8"/>
          </p:nvPr>
        </p:nvSpPr>
        <p:spPr>
          <a:xfrm>
            <a:off x="8852809" y="6356351"/>
            <a:ext cx="2743200" cy="365129"/>
          </a:xfrm>
        </p:spPr>
        <p:txBody>
          <a:bodyPr/>
          <a:lstStyle>
            <a:lvl1pPr>
              <a:defRPr/>
            </a:lvl1pPr>
          </a:lstStyle>
          <a:p>
            <a:pPr lvl="0"/>
            <a:fld id="{4976F2D9-6D62-4BB7-8257-B7D79735FF3D}" type="slidenum">
              <a:t>‹#›</a:t>
            </a:fld>
            <a:endParaRPr lang="en-GB" dirty="0"/>
          </a:p>
        </p:txBody>
      </p:sp>
    </p:spTree>
    <p:extLst>
      <p:ext uri="{BB962C8B-B14F-4D97-AF65-F5344CB8AC3E}">
        <p14:creationId xmlns:p14="http://schemas.microsoft.com/office/powerpoint/2010/main" val="36900637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divider navy">
    <p:bg>
      <p:bgPr>
        <a:solidFill>
          <a:srgbClr val="0022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3495" y="2772828"/>
            <a:ext cx="9625012" cy="1143000"/>
          </a:xfrm>
          <a:prstGeom prst="rect">
            <a:avLst/>
          </a:prstGeom>
        </p:spPr>
        <p:txBody>
          <a:bodyPr vert="horz" lIns="68681" tIns="34340" rIns="68681" bIns="34340" anchor="ctr"/>
          <a:lstStyle>
            <a:lvl1pPr algn="ctr">
              <a:defRPr sz="5333" b="0" i="0">
                <a:latin typeface="Georgia"/>
                <a:cs typeface="Georgia"/>
              </a:defRPr>
            </a:lvl1pPr>
          </a:lstStyle>
          <a:p>
            <a:r>
              <a:rPr lang="en-GB" noProof="0" dirty="0"/>
              <a:t>Section Title</a:t>
            </a:r>
          </a:p>
        </p:txBody>
      </p:sp>
      <p:pic>
        <p:nvPicPr>
          <p:cNvPr id="4" name="Picture 3" descr="cooley-logo-white-2015.ai"/>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5360050" y="5843673"/>
            <a:ext cx="1471901" cy="479632"/>
          </a:xfrm>
          <a:prstGeom prst="rect">
            <a:avLst/>
          </a:prstGeom>
        </p:spPr>
      </p:pic>
    </p:spTree>
    <p:extLst>
      <p:ext uri="{BB962C8B-B14F-4D97-AF65-F5344CB8AC3E}">
        <p14:creationId xmlns:p14="http://schemas.microsoft.com/office/powerpoint/2010/main" val="2671013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 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4274AE-387B-81BA-86BD-BC2E22375F6A}"/>
              </a:ext>
            </a:extLst>
          </p:cNvPr>
          <p:cNvSpPr/>
          <p:nvPr userDrawn="1"/>
        </p:nvSpPr>
        <p:spPr bwMode="auto">
          <a:xfrm>
            <a:off x="0" y="-1"/>
            <a:ext cx="3048000" cy="6900283"/>
          </a:xfrm>
          <a:prstGeom prst="rect">
            <a:avLst/>
          </a:prstGeom>
          <a:solidFill>
            <a:srgbClr val="E92033"/>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pic>
        <p:nvPicPr>
          <p:cNvPr id="5" name="Picture 4" descr="cooley-logo-white-2015.ai">
            <a:extLst>
              <a:ext uri="{FF2B5EF4-FFF2-40B4-BE49-F238E27FC236}">
                <a16:creationId xmlns:a16="http://schemas.microsoft.com/office/drawing/2014/main" id="{59F90929-AD05-5F0C-2317-D1059173D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30344" y="1396761"/>
            <a:ext cx="4268387" cy="1390290"/>
          </a:xfrm>
          <a:prstGeom prst="rect">
            <a:avLst/>
          </a:prstGeom>
        </p:spPr>
      </p:pic>
      <p:pic>
        <p:nvPicPr>
          <p:cNvPr id="8" name="Picture 6" descr="Background pattern&#10;&#10;Description automatically generated">
            <a:extLst>
              <a:ext uri="{FF2B5EF4-FFF2-40B4-BE49-F238E27FC236}">
                <a16:creationId xmlns:a16="http://schemas.microsoft.com/office/drawing/2014/main" id="{E965F388-2012-CC99-C5F7-5D70E45CC379}"/>
              </a:ext>
            </a:extLst>
          </p:cNvPr>
          <p:cNvPicPr>
            <a:picLocks noChangeAspect="1"/>
          </p:cNvPicPr>
          <p:nvPr userDrawn="1"/>
        </p:nvPicPr>
        <p:blipFill rotWithShape="1">
          <a:blip r:embed="rId3"/>
          <a:srcRect l="-51" r="11402" b="-53"/>
          <a:stretch/>
        </p:blipFill>
        <p:spPr>
          <a:xfrm>
            <a:off x="3045086" y="-5406"/>
            <a:ext cx="9143957" cy="6861804"/>
          </a:xfrm>
          <a:prstGeom prst="rect">
            <a:avLst/>
          </a:prstGeom>
        </p:spPr>
      </p:pic>
      <p:sp>
        <p:nvSpPr>
          <p:cNvPr id="9" name="Title 1">
            <a:extLst>
              <a:ext uri="{FF2B5EF4-FFF2-40B4-BE49-F238E27FC236}">
                <a16:creationId xmlns:a16="http://schemas.microsoft.com/office/drawing/2014/main" id="{90979A10-9E63-82A7-5EBA-9F989081617A}"/>
              </a:ext>
            </a:extLst>
          </p:cNvPr>
          <p:cNvSpPr>
            <a:spLocks noGrp="1"/>
          </p:cNvSpPr>
          <p:nvPr>
            <p:ph type="title" hasCustomPrompt="1"/>
          </p:nvPr>
        </p:nvSpPr>
        <p:spPr>
          <a:xfrm>
            <a:off x="3048000" y="2853996"/>
            <a:ext cx="9144000" cy="1143000"/>
          </a:xfrm>
          <a:prstGeom prst="rect">
            <a:avLst/>
          </a:prstGeom>
        </p:spPr>
        <p:txBody>
          <a:bodyPr vert="horz" lIns="68681" tIns="34340" rIns="68681" bIns="34340" anchor="ctr">
            <a:noAutofit/>
          </a:bodyPr>
          <a:lstStyle>
            <a:lvl1pPr algn="ctr">
              <a:defRPr sz="4400" b="0" i="0">
                <a:solidFill>
                  <a:schemeClr val="bg2"/>
                </a:solidFill>
                <a:latin typeface="Arial" panose="020B0604020202020204" pitchFamily="34" charset="0"/>
                <a:cs typeface="Arial" panose="020B0604020202020204" pitchFamily="34" charset="0"/>
              </a:defRPr>
            </a:lvl1pPr>
          </a:lstStyle>
          <a:p>
            <a:r>
              <a:rPr lang="en-US"/>
              <a:t>Proposal Title</a:t>
            </a:r>
          </a:p>
        </p:txBody>
      </p:sp>
      <p:sp>
        <p:nvSpPr>
          <p:cNvPr id="10" name="Text Placeholder 16">
            <a:extLst>
              <a:ext uri="{FF2B5EF4-FFF2-40B4-BE49-F238E27FC236}">
                <a16:creationId xmlns:a16="http://schemas.microsoft.com/office/drawing/2014/main" id="{A87DE865-9F29-DAE2-97D6-188CF7A3F129}"/>
              </a:ext>
            </a:extLst>
          </p:cNvPr>
          <p:cNvSpPr>
            <a:spLocks noGrp="1"/>
          </p:cNvSpPr>
          <p:nvPr>
            <p:ph type="body" sz="quarter" idx="10" hasCustomPrompt="1"/>
          </p:nvPr>
        </p:nvSpPr>
        <p:spPr>
          <a:xfrm>
            <a:off x="3057890" y="2091908"/>
            <a:ext cx="9134110" cy="185226"/>
          </a:xfrm>
          <a:prstGeom prst="rect">
            <a:avLst/>
          </a:prstGeom>
        </p:spPr>
        <p:txBody>
          <a:bodyPr/>
          <a:lstStyle>
            <a:lvl1pPr algn="ctr">
              <a:buNone/>
              <a:defRPr lang="en-US" sz="1600" b="0" i="0" smtClean="0">
                <a:solidFill>
                  <a:schemeClr val="bg1"/>
                </a:solidFill>
                <a:effectLst/>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Presentation Date</a:t>
            </a:r>
          </a:p>
        </p:txBody>
      </p:sp>
      <p:sp>
        <p:nvSpPr>
          <p:cNvPr id="11" name="Text Placeholder 19">
            <a:extLst>
              <a:ext uri="{FF2B5EF4-FFF2-40B4-BE49-F238E27FC236}">
                <a16:creationId xmlns:a16="http://schemas.microsoft.com/office/drawing/2014/main" id="{4C750D0D-F489-357F-1950-F63774FACCF6}"/>
              </a:ext>
            </a:extLst>
          </p:cNvPr>
          <p:cNvSpPr>
            <a:spLocks noGrp="1"/>
          </p:cNvSpPr>
          <p:nvPr>
            <p:ph type="body" sz="quarter" idx="11" hasCustomPrompt="1"/>
          </p:nvPr>
        </p:nvSpPr>
        <p:spPr>
          <a:xfrm>
            <a:off x="3057889" y="4398622"/>
            <a:ext cx="9134111" cy="1337160"/>
          </a:xfrm>
          <a:prstGeom prst="rect">
            <a:avLst/>
          </a:prstGeom>
        </p:spPr>
        <p:txBody>
          <a:bodyPr/>
          <a:lstStyle>
            <a:lvl1pPr algn="ctr">
              <a:buNone/>
              <a:defRPr sz="1800" b="0" i="0">
                <a:solidFill>
                  <a:schemeClr val="bg1"/>
                </a:solidFill>
                <a:latin typeface="Georgia" panose="02040502050405020303" pitchFamily="18"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Lead Lawyer Names</a:t>
            </a:r>
          </a:p>
        </p:txBody>
      </p:sp>
      <p:sp>
        <p:nvSpPr>
          <p:cNvPr id="12" name="Text Placeholder 19">
            <a:extLst>
              <a:ext uri="{FF2B5EF4-FFF2-40B4-BE49-F238E27FC236}">
                <a16:creationId xmlns:a16="http://schemas.microsoft.com/office/drawing/2014/main" id="{E410D510-F012-7C59-0B55-E306D0DDAA9F}"/>
              </a:ext>
            </a:extLst>
          </p:cNvPr>
          <p:cNvSpPr>
            <a:spLocks noGrp="1"/>
          </p:cNvSpPr>
          <p:nvPr>
            <p:ph type="body" sz="quarter" idx="13" hasCustomPrompt="1"/>
          </p:nvPr>
        </p:nvSpPr>
        <p:spPr>
          <a:xfrm>
            <a:off x="3038111" y="2493166"/>
            <a:ext cx="9144000" cy="318548"/>
          </a:xfrm>
          <a:prstGeom prst="rect">
            <a:avLst/>
          </a:prstGeom>
        </p:spPr>
        <p:txBody>
          <a:bodyPr/>
          <a:lstStyle>
            <a:lvl1pPr algn="ctr">
              <a:buNone/>
              <a:defRPr sz="200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algn="ctr"/>
            <a:r>
              <a:rPr lang="en-US" sz="1800">
                <a:solidFill>
                  <a:schemeClr val="bg1"/>
                </a:solidFill>
              </a:rPr>
              <a:t>—</a:t>
            </a:r>
          </a:p>
        </p:txBody>
      </p:sp>
    </p:spTree>
    <p:extLst>
      <p:ext uri="{BB962C8B-B14F-4D97-AF65-F5344CB8AC3E}">
        <p14:creationId xmlns:p14="http://schemas.microsoft.com/office/powerpoint/2010/main" val="3600403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 Cov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78E9A9-9DEC-7F18-5B87-319610EE2B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2892"/>
          <a:stretch/>
        </p:blipFill>
        <p:spPr>
          <a:xfrm>
            <a:off x="3038111" y="0"/>
            <a:ext cx="9153889" cy="6960575"/>
          </a:xfrm>
          <a:prstGeom prst="rect">
            <a:avLst/>
          </a:prstGeom>
        </p:spPr>
      </p:pic>
      <p:sp>
        <p:nvSpPr>
          <p:cNvPr id="4" name="Rectangle 3">
            <a:extLst>
              <a:ext uri="{FF2B5EF4-FFF2-40B4-BE49-F238E27FC236}">
                <a16:creationId xmlns:a16="http://schemas.microsoft.com/office/drawing/2014/main" id="{8E4274AE-387B-81BA-86BD-BC2E22375F6A}"/>
              </a:ext>
            </a:extLst>
          </p:cNvPr>
          <p:cNvSpPr/>
          <p:nvPr userDrawn="1"/>
        </p:nvSpPr>
        <p:spPr bwMode="auto">
          <a:xfrm>
            <a:off x="0" y="-1"/>
            <a:ext cx="3048000" cy="6900283"/>
          </a:xfrm>
          <a:prstGeom prst="rect">
            <a:avLst/>
          </a:prstGeom>
          <a:solidFill>
            <a:srgbClr val="E92033"/>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pic>
        <p:nvPicPr>
          <p:cNvPr id="5" name="Picture 4" descr="cooley-logo-white-2015.ai">
            <a:extLst>
              <a:ext uri="{FF2B5EF4-FFF2-40B4-BE49-F238E27FC236}">
                <a16:creationId xmlns:a16="http://schemas.microsoft.com/office/drawing/2014/main" id="{59F90929-AD05-5F0C-2317-D1059173DB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530344" y="1396761"/>
            <a:ext cx="4268387" cy="1390290"/>
          </a:xfrm>
          <a:prstGeom prst="rect">
            <a:avLst/>
          </a:prstGeom>
        </p:spPr>
      </p:pic>
      <p:sp>
        <p:nvSpPr>
          <p:cNvPr id="9" name="Title 1">
            <a:extLst>
              <a:ext uri="{FF2B5EF4-FFF2-40B4-BE49-F238E27FC236}">
                <a16:creationId xmlns:a16="http://schemas.microsoft.com/office/drawing/2014/main" id="{90979A10-9E63-82A7-5EBA-9F989081617A}"/>
              </a:ext>
            </a:extLst>
          </p:cNvPr>
          <p:cNvSpPr>
            <a:spLocks noGrp="1"/>
          </p:cNvSpPr>
          <p:nvPr>
            <p:ph type="title" hasCustomPrompt="1"/>
          </p:nvPr>
        </p:nvSpPr>
        <p:spPr>
          <a:xfrm>
            <a:off x="3048000" y="2853996"/>
            <a:ext cx="9144000" cy="1143000"/>
          </a:xfrm>
          <a:prstGeom prst="rect">
            <a:avLst/>
          </a:prstGeom>
        </p:spPr>
        <p:txBody>
          <a:bodyPr vert="horz" lIns="68681" tIns="34340" rIns="68681" bIns="34340" anchor="ctr">
            <a:noAutofit/>
          </a:bodyPr>
          <a:lstStyle>
            <a:lvl1pPr algn="ctr">
              <a:defRPr sz="4400" b="0" i="0">
                <a:solidFill>
                  <a:schemeClr val="bg2"/>
                </a:solidFill>
                <a:latin typeface="Arial" panose="020B0604020202020204" pitchFamily="34" charset="0"/>
                <a:cs typeface="Arial" panose="020B0604020202020204" pitchFamily="34" charset="0"/>
              </a:defRPr>
            </a:lvl1pPr>
          </a:lstStyle>
          <a:p>
            <a:r>
              <a:rPr lang="en-US"/>
              <a:t>Proposal Title</a:t>
            </a:r>
          </a:p>
        </p:txBody>
      </p:sp>
      <p:sp>
        <p:nvSpPr>
          <p:cNvPr id="10" name="Text Placeholder 16">
            <a:extLst>
              <a:ext uri="{FF2B5EF4-FFF2-40B4-BE49-F238E27FC236}">
                <a16:creationId xmlns:a16="http://schemas.microsoft.com/office/drawing/2014/main" id="{A87DE865-9F29-DAE2-97D6-188CF7A3F129}"/>
              </a:ext>
            </a:extLst>
          </p:cNvPr>
          <p:cNvSpPr>
            <a:spLocks noGrp="1"/>
          </p:cNvSpPr>
          <p:nvPr>
            <p:ph type="body" sz="quarter" idx="10" hasCustomPrompt="1"/>
          </p:nvPr>
        </p:nvSpPr>
        <p:spPr>
          <a:xfrm>
            <a:off x="3057890" y="2091908"/>
            <a:ext cx="9134110" cy="185226"/>
          </a:xfrm>
          <a:prstGeom prst="rect">
            <a:avLst/>
          </a:prstGeom>
        </p:spPr>
        <p:txBody>
          <a:bodyPr/>
          <a:lstStyle>
            <a:lvl1pPr algn="ctr">
              <a:buNone/>
              <a:defRPr lang="en-US" sz="1600" b="0" i="0" smtClean="0">
                <a:solidFill>
                  <a:schemeClr val="bg1"/>
                </a:solidFill>
                <a:effectLst/>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Presentation Date</a:t>
            </a:r>
          </a:p>
        </p:txBody>
      </p:sp>
      <p:sp>
        <p:nvSpPr>
          <p:cNvPr id="11" name="Text Placeholder 19">
            <a:extLst>
              <a:ext uri="{FF2B5EF4-FFF2-40B4-BE49-F238E27FC236}">
                <a16:creationId xmlns:a16="http://schemas.microsoft.com/office/drawing/2014/main" id="{4C750D0D-F489-357F-1950-F63774FACCF6}"/>
              </a:ext>
            </a:extLst>
          </p:cNvPr>
          <p:cNvSpPr>
            <a:spLocks noGrp="1"/>
          </p:cNvSpPr>
          <p:nvPr>
            <p:ph type="body" sz="quarter" idx="11" hasCustomPrompt="1"/>
          </p:nvPr>
        </p:nvSpPr>
        <p:spPr>
          <a:xfrm>
            <a:off x="3057889" y="4398622"/>
            <a:ext cx="9134111" cy="1337160"/>
          </a:xfrm>
          <a:prstGeom prst="rect">
            <a:avLst/>
          </a:prstGeom>
        </p:spPr>
        <p:txBody>
          <a:bodyPr/>
          <a:lstStyle>
            <a:lvl1pPr algn="ctr">
              <a:buNone/>
              <a:defRPr sz="1800" b="0" i="0">
                <a:solidFill>
                  <a:schemeClr val="bg1"/>
                </a:solidFill>
                <a:latin typeface="Georgia" panose="02040502050405020303" pitchFamily="18"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Lead Lawyer Names</a:t>
            </a:r>
          </a:p>
        </p:txBody>
      </p:sp>
      <p:sp>
        <p:nvSpPr>
          <p:cNvPr id="12" name="Text Placeholder 19">
            <a:extLst>
              <a:ext uri="{FF2B5EF4-FFF2-40B4-BE49-F238E27FC236}">
                <a16:creationId xmlns:a16="http://schemas.microsoft.com/office/drawing/2014/main" id="{E410D510-F012-7C59-0B55-E306D0DDAA9F}"/>
              </a:ext>
            </a:extLst>
          </p:cNvPr>
          <p:cNvSpPr>
            <a:spLocks noGrp="1"/>
          </p:cNvSpPr>
          <p:nvPr>
            <p:ph type="body" sz="quarter" idx="13" hasCustomPrompt="1"/>
          </p:nvPr>
        </p:nvSpPr>
        <p:spPr>
          <a:xfrm>
            <a:off x="3038111" y="2493166"/>
            <a:ext cx="9144000" cy="318548"/>
          </a:xfrm>
          <a:prstGeom prst="rect">
            <a:avLst/>
          </a:prstGeom>
        </p:spPr>
        <p:txBody>
          <a:bodyPr/>
          <a:lstStyle>
            <a:lvl1pPr algn="ctr">
              <a:buNone/>
              <a:defRPr sz="200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algn="ctr"/>
            <a:r>
              <a:rPr lang="en-US" sz="1800">
                <a:solidFill>
                  <a:schemeClr val="bg1"/>
                </a:solidFill>
              </a:rPr>
              <a:t>—</a:t>
            </a:r>
          </a:p>
        </p:txBody>
      </p:sp>
    </p:spTree>
    <p:extLst>
      <p:ext uri="{BB962C8B-B14F-4D97-AF65-F5344CB8AC3E}">
        <p14:creationId xmlns:p14="http://schemas.microsoft.com/office/powerpoint/2010/main" val="618849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 Cover 3">
    <p:spTree>
      <p:nvGrpSpPr>
        <p:cNvPr id="1" name=""/>
        <p:cNvGrpSpPr/>
        <p:nvPr/>
      </p:nvGrpSpPr>
      <p:grpSpPr>
        <a:xfrm>
          <a:off x="0" y="0"/>
          <a:ext cx="0" cy="0"/>
          <a:chOff x="0" y="0"/>
          <a:chExt cx="0" cy="0"/>
        </a:xfrm>
      </p:grpSpPr>
      <p:pic>
        <p:nvPicPr>
          <p:cNvPr id="3" name="Picture 2" descr="A picture containing indoor, clothes&#10;&#10;Description automatically generated">
            <a:extLst>
              <a:ext uri="{FF2B5EF4-FFF2-40B4-BE49-F238E27FC236}">
                <a16:creationId xmlns:a16="http://schemas.microsoft.com/office/drawing/2014/main" id="{5F37A432-48BF-DF5E-C32F-34A7053384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1182" b="11138"/>
          <a:stretch/>
        </p:blipFill>
        <p:spPr>
          <a:xfrm>
            <a:off x="3057889" y="0"/>
            <a:ext cx="9124222" cy="6858000"/>
          </a:xfrm>
          <a:prstGeom prst="rect">
            <a:avLst/>
          </a:prstGeom>
        </p:spPr>
      </p:pic>
      <p:sp>
        <p:nvSpPr>
          <p:cNvPr id="4" name="Rectangle 3">
            <a:extLst>
              <a:ext uri="{FF2B5EF4-FFF2-40B4-BE49-F238E27FC236}">
                <a16:creationId xmlns:a16="http://schemas.microsoft.com/office/drawing/2014/main" id="{8E4274AE-387B-81BA-86BD-BC2E22375F6A}"/>
              </a:ext>
            </a:extLst>
          </p:cNvPr>
          <p:cNvSpPr/>
          <p:nvPr userDrawn="1"/>
        </p:nvSpPr>
        <p:spPr bwMode="auto">
          <a:xfrm>
            <a:off x="0" y="-1"/>
            <a:ext cx="3048000" cy="6900283"/>
          </a:xfrm>
          <a:prstGeom prst="rect">
            <a:avLst/>
          </a:prstGeom>
          <a:solidFill>
            <a:srgbClr val="E92033"/>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pic>
        <p:nvPicPr>
          <p:cNvPr id="5" name="Picture 4" descr="cooley-logo-white-2015.ai">
            <a:extLst>
              <a:ext uri="{FF2B5EF4-FFF2-40B4-BE49-F238E27FC236}">
                <a16:creationId xmlns:a16="http://schemas.microsoft.com/office/drawing/2014/main" id="{59F90929-AD05-5F0C-2317-D1059173DB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530344" y="1396761"/>
            <a:ext cx="4268387" cy="1390290"/>
          </a:xfrm>
          <a:prstGeom prst="rect">
            <a:avLst/>
          </a:prstGeom>
        </p:spPr>
      </p:pic>
      <p:sp>
        <p:nvSpPr>
          <p:cNvPr id="9" name="Title 1">
            <a:extLst>
              <a:ext uri="{FF2B5EF4-FFF2-40B4-BE49-F238E27FC236}">
                <a16:creationId xmlns:a16="http://schemas.microsoft.com/office/drawing/2014/main" id="{90979A10-9E63-82A7-5EBA-9F989081617A}"/>
              </a:ext>
            </a:extLst>
          </p:cNvPr>
          <p:cNvSpPr>
            <a:spLocks noGrp="1"/>
          </p:cNvSpPr>
          <p:nvPr>
            <p:ph type="title" hasCustomPrompt="1"/>
          </p:nvPr>
        </p:nvSpPr>
        <p:spPr>
          <a:xfrm>
            <a:off x="3048000" y="2853996"/>
            <a:ext cx="9144000" cy="1143000"/>
          </a:xfrm>
          <a:prstGeom prst="rect">
            <a:avLst/>
          </a:prstGeom>
        </p:spPr>
        <p:txBody>
          <a:bodyPr vert="horz" lIns="68681" tIns="34340" rIns="68681" bIns="34340" anchor="ctr">
            <a:noAutofit/>
          </a:bodyPr>
          <a:lstStyle>
            <a:lvl1pPr algn="ctr">
              <a:defRPr sz="4400" b="0" i="0">
                <a:solidFill>
                  <a:schemeClr val="bg2"/>
                </a:solidFill>
                <a:latin typeface="Arial" panose="020B0604020202020204" pitchFamily="34" charset="0"/>
                <a:cs typeface="Arial" panose="020B0604020202020204" pitchFamily="34" charset="0"/>
              </a:defRPr>
            </a:lvl1pPr>
          </a:lstStyle>
          <a:p>
            <a:r>
              <a:rPr lang="en-US"/>
              <a:t>Proposal Title</a:t>
            </a:r>
          </a:p>
        </p:txBody>
      </p:sp>
      <p:sp>
        <p:nvSpPr>
          <p:cNvPr id="10" name="Text Placeholder 16">
            <a:extLst>
              <a:ext uri="{FF2B5EF4-FFF2-40B4-BE49-F238E27FC236}">
                <a16:creationId xmlns:a16="http://schemas.microsoft.com/office/drawing/2014/main" id="{A87DE865-9F29-DAE2-97D6-188CF7A3F129}"/>
              </a:ext>
            </a:extLst>
          </p:cNvPr>
          <p:cNvSpPr>
            <a:spLocks noGrp="1"/>
          </p:cNvSpPr>
          <p:nvPr>
            <p:ph type="body" sz="quarter" idx="10" hasCustomPrompt="1"/>
          </p:nvPr>
        </p:nvSpPr>
        <p:spPr>
          <a:xfrm>
            <a:off x="3057890" y="2091908"/>
            <a:ext cx="9134110" cy="185226"/>
          </a:xfrm>
          <a:prstGeom prst="rect">
            <a:avLst/>
          </a:prstGeom>
        </p:spPr>
        <p:txBody>
          <a:bodyPr/>
          <a:lstStyle>
            <a:lvl1pPr algn="ctr">
              <a:buNone/>
              <a:defRPr lang="en-US" sz="1600" b="0" i="0" smtClean="0">
                <a:solidFill>
                  <a:schemeClr val="bg1"/>
                </a:solidFill>
                <a:effectLst/>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Presentation Date</a:t>
            </a:r>
          </a:p>
        </p:txBody>
      </p:sp>
      <p:sp>
        <p:nvSpPr>
          <p:cNvPr id="11" name="Text Placeholder 19">
            <a:extLst>
              <a:ext uri="{FF2B5EF4-FFF2-40B4-BE49-F238E27FC236}">
                <a16:creationId xmlns:a16="http://schemas.microsoft.com/office/drawing/2014/main" id="{4C750D0D-F489-357F-1950-F63774FACCF6}"/>
              </a:ext>
            </a:extLst>
          </p:cNvPr>
          <p:cNvSpPr>
            <a:spLocks noGrp="1"/>
          </p:cNvSpPr>
          <p:nvPr>
            <p:ph type="body" sz="quarter" idx="11" hasCustomPrompt="1"/>
          </p:nvPr>
        </p:nvSpPr>
        <p:spPr>
          <a:xfrm>
            <a:off x="3057889" y="4398622"/>
            <a:ext cx="9134111" cy="1337160"/>
          </a:xfrm>
          <a:prstGeom prst="rect">
            <a:avLst/>
          </a:prstGeom>
        </p:spPr>
        <p:txBody>
          <a:bodyPr/>
          <a:lstStyle>
            <a:lvl1pPr algn="ctr">
              <a:buNone/>
              <a:defRPr sz="1800" b="0" i="0">
                <a:solidFill>
                  <a:schemeClr val="bg1"/>
                </a:solidFill>
                <a:latin typeface="Georgia" panose="02040502050405020303" pitchFamily="18"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Lead Lawyer Names</a:t>
            </a:r>
          </a:p>
        </p:txBody>
      </p:sp>
      <p:sp>
        <p:nvSpPr>
          <p:cNvPr id="12" name="Text Placeholder 19">
            <a:extLst>
              <a:ext uri="{FF2B5EF4-FFF2-40B4-BE49-F238E27FC236}">
                <a16:creationId xmlns:a16="http://schemas.microsoft.com/office/drawing/2014/main" id="{E410D510-F012-7C59-0B55-E306D0DDAA9F}"/>
              </a:ext>
            </a:extLst>
          </p:cNvPr>
          <p:cNvSpPr>
            <a:spLocks noGrp="1"/>
          </p:cNvSpPr>
          <p:nvPr>
            <p:ph type="body" sz="quarter" idx="13" hasCustomPrompt="1"/>
          </p:nvPr>
        </p:nvSpPr>
        <p:spPr>
          <a:xfrm>
            <a:off x="3038111" y="2493166"/>
            <a:ext cx="9144000" cy="318548"/>
          </a:xfrm>
          <a:prstGeom prst="rect">
            <a:avLst/>
          </a:prstGeom>
        </p:spPr>
        <p:txBody>
          <a:bodyPr/>
          <a:lstStyle>
            <a:lvl1pPr algn="ctr">
              <a:buNone/>
              <a:defRPr sz="200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algn="ctr"/>
            <a:r>
              <a:rPr lang="en-US" sz="1800">
                <a:solidFill>
                  <a:schemeClr val="bg1"/>
                </a:solidFill>
              </a:rPr>
              <a:t>—</a:t>
            </a:r>
          </a:p>
        </p:txBody>
      </p:sp>
    </p:spTree>
    <p:extLst>
      <p:ext uri="{BB962C8B-B14F-4D97-AF65-F5344CB8AC3E}">
        <p14:creationId xmlns:p14="http://schemas.microsoft.com/office/powerpoint/2010/main" val="3803735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 - Cover Custom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E7D2241F-3F79-C763-0F96-A86F25BE7768}"/>
              </a:ext>
            </a:extLst>
          </p:cNvPr>
          <p:cNvSpPr>
            <a:spLocks noGrp="1"/>
          </p:cNvSpPr>
          <p:nvPr>
            <p:ph type="pic" sz="quarter" idx="14"/>
          </p:nvPr>
        </p:nvSpPr>
        <p:spPr>
          <a:xfrm>
            <a:off x="3048000" y="-1"/>
            <a:ext cx="9144000" cy="6858001"/>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4" name="Rectangle 3">
            <a:extLst>
              <a:ext uri="{FF2B5EF4-FFF2-40B4-BE49-F238E27FC236}">
                <a16:creationId xmlns:a16="http://schemas.microsoft.com/office/drawing/2014/main" id="{8E4274AE-387B-81BA-86BD-BC2E22375F6A}"/>
              </a:ext>
            </a:extLst>
          </p:cNvPr>
          <p:cNvSpPr/>
          <p:nvPr userDrawn="1"/>
        </p:nvSpPr>
        <p:spPr bwMode="auto">
          <a:xfrm>
            <a:off x="0" y="-1"/>
            <a:ext cx="3048000" cy="6900283"/>
          </a:xfrm>
          <a:prstGeom prst="rect">
            <a:avLst/>
          </a:prstGeom>
          <a:solidFill>
            <a:srgbClr val="E92033"/>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pic>
        <p:nvPicPr>
          <p:cNvPr id="5" name="Picture 4" descr="cooley-logo-white-2015.ai">
            <a:extLst>
              <a:ext uri="{FF2B5EF4-FFF2-40B4-BE49-F238E27FC236}">
                <a16:creationId xmlns:a16="http://schemas.microsoft.com/office/drawing/2014/main" id="{59F90929-AD05-5F0C-2317-D1059173D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30344" y="1396761"/>
            <a:ext cx="4268387" cy="1390290"/>
          </a:xfrm>
          <a:prstGeom prst="rect">
            <a:avLst/>
          </a:prstGeom>
        </p:spPr>
      </p:pic>
      <p:sp>
        <p:nvSpPr>
          <p:cNvPr id="9" name="Title 1">
            <a:extLst>
              <a:ext uri="{FF2B5EF4-FFF2-40B4-BE49-F238E27FC236}">
                <a16:creationId xmlns:a16="http://schemas.microsoft.com/office/drawing/2014/main" id="{90979A10-9E63-82A7-5EBA-9F989081617A}"/>
              </a:ext>
            </a:extLst>
          </p:cNvPr>
          <p:cNvSpPr>
            <a:spLocks noGrp="1"/>
          </p:cNvSpPr>
          <p:nvPr>
            <p:ph type="title" hasCustomPrompt="1"/>
          </p:nvPr>
        </p:nvSpPr>
        <p:spPr>
          <a:xfrm>
            <a:off x="3048000" y="2853996"/>
            <a:ext cx="9144000" cy="1143000"/>
          </a:xfrm>
          <a:prstGeom prst="rect">
            <a:avLst/>
          </a:prstGeom>
        </p:spPr>
        <p:txBody>
          <a:bodyPr vert="horz" lIns="68681" tIns="34340" rIns="68681" bIns="34340" anchor="ctr">
            <a:noAutofit/>
          </a:bodyPr>
          <a:lstStyle>
            <a:lvl1pPr algn="ctr">
              <a:defRPr sz="4400" b="0" i="0">
                <a:solidFill>
                  <a:schemeClr val="bg2"/>
                </a:solidFill>
                <a:latin typeface="Arial" panose="020B0604020202020204" pitchFamily="34" charset="0"/>
                <a:cs typeface="Arial" panose="020B0604020202020204" pitchFamily="34" charset="0"/>
              </a:defRPr>
            </a:lvl1pPr>
          </a:lstStyle>
          <a:p>
            <a:r>
              <a:rPr lang="en-US"/>
              <a:t>Proposal Title</a:t>
            </a:r>
          </a:p>
        </p:txBody>
      </p:sp>
      <p:sp>
        <p:nvSpPr>
          <p:cNvPr id="10" name="Text Placeholder 16">
            <a:extLst>
              <a:ext uri="{FF2B5EF4-FFF2-40B4-BE49-F238E27FC236}">
                <a16:creationId xmlns:a16="http://schemas.microsoft.com/office/drawing/2014/main" id="{A87DE865-9F29-DAE2-97D6-188CF7A3F129}"/>
              </a:ext>
            </a:extLst>
          </p:cNvPr>
          <p:cNvSpPr>
            <a:spLocks noGrp="1"/>
          </p:cNvSpPr>
          <p:nvPr>
            <p:ph type="body" sz="quarter" idx="10" hasCustomPrompt="1"/>
          </p:nvPr>
        </p:nvSpPr>
        <p:spPr>
          <a:xfrm>
            <a:off x="3057890" y="2091908"/>
            <a:ext cx="9134110" cy="185226"/>
          </a:xfrm>
          <a:prstGeom prst="rect">
            <a:avLst/>
          </a:prstGeom>
        </p:spPr>
        <p:txBody>
          <a:bodyPr/>
          <a:lstStyle>
            <a:lvl1pPr algn="ctr">
              <a:buNone/>
              <a:defRPr lang="en-US" sz="1600" b="0" i="0" smtClean="0">
                <a:solidFill>
                  <a:schemeClr val="bg1"/>
                </a:solidFill>
                <a:effectLst/>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Presentation Date</a:t>
            </a:r>
          </a:p>
        </p:txBody>
      </p:sp>
      <p:sp>
        <p:nvSpPr>
          <p:cNvPr id="11" name="Text Placeholder 19">
            <a:extLst>
              <a:ext uri="{FF2B5EF4-FFF2-40B4-BE49-F238E27FC236}">
                <a16:creationId xmlns:a16="http://schemas.microsoft.com/office/drawing/2014/main" id="{4C750D0D-F489-357F-1950-F63774FACCF6}"/>
              </a:ext>
            </a:extLst>
          </p:cNvPr>
          <p:cNvSpPr>
            <a:spLocks noGrp="1"/>
          </p:cNvSpPr>
          <p:nvPr>
            <p:ph type="body" sz="quarter" idx="11" hasCustomPrompt="1"/>
          </p:nvPr>
        </p:nvSpPr>
        <p:spPr>
          <a:xfrm>
            <a:off x="3057889" y="4398622"/>
            <a:ext cx="9134111" cy="1337160"/>
          </a:xfrm>
          <a:prstGeom prst="rect">
            <a:avLst/>
          </a:prstGeom>
        </p:spPr>
        <p:txBody>
          <a:bodyPr/>
          <a:lstStyle>
            <a:lvl1pPr algn="ctr">
              <a:buNone/>
              <a:defRPr sz="1800" b="0" i="0">
                <a:solidFill>
                  <a:schemeClr val="bg1"/>
                </a:solidFill>
                <a:latin typeface="Georgia" panose="02040502050405020303" pitchFamily="18"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Lead Lawyer Names</a:t>
            </a:r>
          </a:p>
        </p:txBody>
      </p:sp>
      <p:sp>
        <p:nvSpPr>
          <p:cNvPr id="12" name="Text Placeholder 19">
            <a:extLst>
              <a:ext uri="{FF2B5EF4-FFF2-40B4-BE49-F238E27FC236}">
                <a16:creationId xmlns:a16="http://schemas.microsoft.com/office/drawing/2014/main" id="{E410D510-F012-7C59-0B55-E306D0DDAA9F}"/>
              </a:ext>
            </a:extLst>
          </p:cNvPr>
          <p:cNvSpPr>
            <a:spLocks noGrp="1"/>
          </p:cNvSpPr>
          <p:nvPr>
            <p:ph type="body" sz="quarter" idx="13" hasCustomPrompt="1"/>
          </p:nvPr>
        </p:nvSpPr>
        <p:spPr>
          <a:xfrm>
            <a:off x="3038111" y="2493166"/>
            <a:ext cx="9144000" cy="318548"/>
          </a:xfrm>
          <a:prstGeom prst="rect">
            <a:avLst/>
          </a:prstGeom>
        </p:spPr>
        <p:txBody>
          <a:bodyPr/>
          <a:lstStyle>
            <a:lvl1pPr algn="ctr">
              <a:buNone/>
              <a:defRPr sz="200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algn="ctr"/>
            <a:r>
              <a:rPr lang="en-US" sz="1800">
                <a:solidFill>
                  <a:schemeClr val="bg1"/>
                </a:solidFill>
              </a:rPr>
              <a:t>—</a:t>
            </a:r>
          </a:p>
        </p:txBody>
      </p:sp>
    </p:spTree>
    <p:extLst>
      <p:ext uri="{BB962C8B-B14F-4D97-AF65-F5344CB8AC3E}">
        <p14:creationId xmlns:p14="http://schemas.microsoft.com/office/powerpoint/2010/main" val="604937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 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4274AE-387B-81BA-86BD-BC2E22375F6A}"/>
              </a:ext>
            </a:extLst>
          </p:cNvPr>
          <p:cNvSpPr/>
          <p:nvPr userDrawn="1"/>
        </p:nvSpPr>
        <p:spPr bwMode="auto">
          <a:xfrm>
            <a:off x="0" y="-1"/>
            <a:ext cx="3048000" cy="6900283"/>
          </a:xfrm>
          <a:prstGeom prst="rect">
            <a:avLst/>
          </a:prstGeom>
          <a:solidFill>
            <a:schemeClr val="tx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pic>
        <p:nvPicPr>
          <p:cNvPr id="5" name="Picture 4" descr="cooley-logo-white-2015.ai">
            <a:extLst>
              <a:ext uri="{FF2B5EF4-FFF2-40B4-BE49-F238E27FC236}">
                <a16:creationId xmlns:a16="http://schemas.microsoft.com/office/drawing/2014/main" id="{59F90929-AD05-5F0C-2317-D1059173D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30344" y="1396761"/>
            <a:ext cx="4268387" cy="1390290"/>
          </a:xfrm>
          <a:prstGeom prst="rect">
            <a:avLst/>
          </a:prstGeom>
        </p:spPr>
      </p:pic>
      <p:pic>
        <p:nvPicPr>
          <p:cNvPr id="8" name="Picture 6" descr="Background pattern&#10;&#10;Description automatically generated">
            <a:extLst>
              <a:ext uri="{FF2B5EF4-FFF2-40B4-BE49-F238E27FC236}">
                <a16:creationId xmlns:a16="http://schemas.microsoft.com/office/drawing/2014/main" id="{E965F388-2012-CC99-C5F7-5D70E45CC379}"/>
              </a:ext>
            </a:extLst>
          </p:cNvPr>
          <p:cNvPicPr>
            <a:picLocks noChangeAspect="1"/>
          </p:cNvPicPr>
          <p:nvPr userDrawn="1"/>
        </p:nvPicPr>
        <p:blipFill rotWithShape="1">
          <a:blip r:embed="rId3"/>
          <a:srcRect l="-51" r="11402" b="-53"/>
          <a:stretch/>
        </p:blipFill>
        <p:spPr>
          <a:xfrm>
            <a:off x="3045086" y="-5406"/>
            <a:ext cx="9143957" cy="6861804"/>
          </a:xfrm>
          <a:prstGeom prst="rect">
            <a:avLst/>
          </a:prstGeom>
        </p:spPr>
      </p:pic>
      <p:sp>
        <p:nvSpPr>
          <p:cNvPr id="9" name="Title 1">
            <a:extLst>
              <a:ext uri="{FF2B5EF4-FFF2-40B4-BE49-F238E27FC236}">
                <a16:creationId xmlns:a16="http://schemas.microsoft.com/office/drawing/2014/main" id="{90979A10-9E63-82A7-5EBA-9F989081617A}"/>
              </a:ext>
            </a:extLst>
          </p:cNvPr>
          <p:cNvSpPr>
            <a:spLocks noGrp="1"/>
          </p:cNvSpPr>
          <p:nvPr>
            <p:ph type="title" hasCustomPrompt="1"/>
          </p:nvPr>
        </p:nvSpPr>
        <p:spPr>
          <a:xfrm>
            <a:off x="3048000" y="2853996"/>
            <a:ext cx="9144000" cy="1143000"/>
          </a:xfrm>
          <a:prstGeom prst="rect">
            <a:avLst/>
          </a:prstGeom>
        </p:spPr>
        <p:txBody>
          <a:bodyPr vert="horz" lIns="68681" tIns="34340" rIns="68681" bIns="34340" anchor="ctr">
            <a:noAutofit/>
          </a:bodyPr>
          <a:lstStyle>
            <a:lvl1pPr algn="ctr">
              <a:defRPr sz="4400" b="0" i="0">
                <a:solidFill>
                  <a:schemeClr val="bg2"/>
                </a:solidFill>
                <a:latin typeface="Arial" panose="020B0604020202020204" pitchFamily="34" charset="0"/>
                <a:cs typeface="Arial" panose="020B0604020202020204" pitchFamily="34" charset="0"/>
              </a:defRPr>
            </a:lvl1pPr>
          </a:lstStyle>
          <a:p>
            <a:r>
              <a:rPr lang="en-US"/>
              <a:t>Proposal Title</a:t>
            </a:r>
          </a:p>
        </p:txBody>
      </p:sp>
      <p:sp>
        <p:nvSpPr>
          <p:cNvPr id="10" name="Text Placeholder 16">
            <a:extLst>
              <a:ext uri="{FF2B5EF4-FFF2-40B4-BE49-F238E27FC236}">
                <a16:creationId xmlns:a16="http://schemas.microsoft.com/office/drawing/2014/main" id="{A87DE865-9F29-DAE2-97D6-188CF7A3F129}"/>
              </a:ext>
            </a:extLst>
          </p:cNvPr>
          <p:cNvSpPr>
            <a:spLocks noGrp="1"/>
          </p:cNvSpPr>
          <p:nvPr>
            <p:ph type="body" sz="quarter" idx="10" hasCustomPrompt="1"/>
          </p:nvPr>
        </p:nvSpPr>
        <p:spPr>
          <a:xfrm>
            <a:off x="3057890" y="2091908"/>
            <a:ext cx="9134110" cy="185226"/>
          </a:xfrm>
          <a:prstGeom prst="rect">
            <a:avLst/>
          </a:prstGeom>
        </p:spPr>
        <p:txBody>
          <a:bodyPr/>
          <a:lstStyle>
            <a:lvl1pPr algn="ctr">
              <a:buNone/>
              <a:defRPr lang="en-US" sz="1600" b="0" i="0" smtClean="0">
                <a:solidFill>
                  <a:schemeClr val="bg1"/>
                </a:solidFill>
                <a:effectLst/>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Presentation Date</a:t>
            </a:r>
          </a:p>
        </p:txBody>
      </p:sp>
      <p:sp>
        <p:nvSpPr>
          <p:cNvPr id="11" name="Text Placeholder 19">
            <a:extLst>
              <a:ext uri="{FF2B5EF4-FFF2-40B4-BE49-F238E27FC236}">
                <a16:creationId xmlns:a16="http://schemas.microsoft.com/office/drawing/2014/main" id="{4C750D0D-F489-357F-1950-F63774FACCF6}"/>
              </a:ext>
            </a:extLst>
          </p:cNvPr>
          <p:cNvSpPr>
            <a:spLocks noGrp="1"/>
          </p:cNvSpPr>
          <p:nvPr>
            <p:ph type="body" sz="quarter" idx="11" hasCustomPrompt="1"/>
          </p:nvPr>
        </p:nvSpPr>
        <p:spPr>
          <a:xfrm>
            <a:off x="3057889" y="4398622"/>
            <a:ext cx="9134111" cy="1337160"/>
          </a:xfrm>
          <a:prstGeom prst="rect">
            <a:avLst/>
          </a:prstGeom>
        </p:spPr>
        <p:txBody>
          <a:bodyPr/>
          <a:lstStyle>
            <a:lvl1pPr algn="ctr">
              <a:buNone/>
              <a:defRPr sz="1800" b="0" i="0">
                <a:solidFill>
                  <a:schemeClr val="bg1"/>
                </a:solidFill>
                <a:latin typeface="Georgia" panose="02040502050405020303" pitchFamily="18"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Lead Lawyer Names</a:t>
            </a:r>
          </a:p>
        </p:txBody>
      </p:sp>
      <p:sp>
        <p:nvSpPr>
          <p:cNvPr id="12" name="Text Placeholder 19">
            <a:extLst>
              <a:ext uri="{FF2B5EF4-FFF2-40B4-BE49-F238E27FC236}">
                <a16:creationId xmlns:a16="http://schemas.microsoft.com/office/drawing/2014/main" id="{E410D510-F012-7C59-0B55-E306D0DDAA9F}"/>
              </a:ext>
            </a:extLst>
          </p:cNvPr>
          <p:cNvSpPr>
            <a:spLocks noGrp="1"/>
          </p:cNvSpPr>
          <p:nvPr>
            <p:ph type="body" sz="quarter" idx="13" hasCustomPrompt="1"/>
          </p:nvPr>
        </p:nvSpPr>
        <p:spPr>
          <a:xfrm>
            <a:off x="3038111" y="2493166"/>
            <a:ext cx="9144000" cy="318548"/>
          </a:xfrm>
          <a:prstGeom prst="rect">
            <a:avLst/>
          </a:prstGeom>
        </p:spPr>
        <p:txBody>
          <a:bodyPr/>
          <a:lstStyle>
            <a:lvl1pPr algn="ctr">
              <a:buNone/>
              <a:defRPr sz="200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algn="ctr"/>
            <a:r>
              <a:rPr lang="en-US" sz="1800">
                <a:solidFill>
                  <a:schemeClr val="bg1"/>
                </a:solidFill>
              </a:rPr>
              <a:t>—</a:t>
            </a:r>
          </a:p>
        </p:txBody>
      </p:sp>
    </p:spTree>
    <p:extLst>
      <p:ext uri="{BB962C8B-B14F-4D97-AF65-F5344CB8AC3E}">
        <p14:creationId xmlns:p14="http://schemas.microsoft.com/office/powerpoint/2010/main" val="3768025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 Cover 2">
    <p:spTree>
      <p:nvGrpSpPr>
        <p:cNvPr id="1" name=""/>
        <p:cNvGrpSpPr/>
        <p:nvPr/>
      </p:nvGrpSpPr>
      <p:grpSpPr>
        <a:xfrm>
          <a:off x="0" y="0"/>
          <a:ext cx="0" cy="0"/>
          <a:chOff x="0" y="0"/>
          <a:chExt cx="0" cy="0"/>
        </a:xfrm>
      </p:grpSpPr>
      <p:pic>
        <p:nvPicPr>
          <p:cNvPr id="3" name="Picture 2" descr="A black and white image of a person's face&#10;&#10;Description automatically generated with medium confidence">
            <a:extLst>
              <a:ext uri="{FF2B5EF4-FFF2-40B4-BE49-F238E27FC236}">
                <a16:creationId xmlns:a16="http://schemas.microsoft.com/office/drawing/2014/main" id="{2E3D342E-3342-BB3F-DD90-9D8985DC01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202" r="22578"/>
          <a:stretch/>
        </p:blipFill>
        <p:spPr>
          <a:xfrm>
            <a:off x="2959719" y="0"/>
            <a:ext cx="9232282" cy="6900282"/>
          </a:xfrm>
          <a:prstGeom prst="rect">
            <a:avLst/>
          </a:prstGeom>
        </p:spPr>
      </p:pic>
      <p:sp>
        <p:nvSpPr>
          <p:cNvPr id="4" name="Rectangle 3">
            <a:extLst>
              <a:ext uri="{FF2B5EF4-FFF2-40B4-BE49-F238E27FC236}">
                <a16:creationId xmlns:a16="http://schemas.microsoft.com/office/drawing/2014/main" id="{8E4274AE-387B-81BA-86BD-BC2E22375F6A}"/>
              </a:ext>
            </a:extLst>
          </p:cNvPr>
          <p:cNvSpPr/>
          <p:nvPr userDrawn="1"/>
        </p:nvSpPr>
        <p:spPr bwMode="auto">
          <a:xfrm>
            <a:off x="0" y="-1"/>
            <a:ext cx="3048000" cy="6900283"/>
          </a:xfrm>
          <a:prstGeom prst="rect">
            <a:avLst/>
          </a:prstGeom>
          <a:solidFill>
            <a:schemeClr val="tx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pic>
        <p:nvPicPr>
          <p:cNvPr id="5" name="Picture 4" descr="cooley-logo-white-2015.ai">
            <a:extLst>
              <a:ext uri="{FF2B5EF4-FFF2-40B4-BE49-F238E27FC236}">
                <a16:creationId xmlns:a16="http://schemas.microsoft.com/office/drawing/2014/main" id="{59F90929-AD05-5F0C-2317-D1059173DB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530344" y="1396761"/>
            <a:ext cx="4268387" cy="1390290"/>
          </a:xfrm>
          <a:prstGeom prst="rect">
            <a:avLst/>
          </a:prstGeom>
        </p:spPr>
      </p:pic>
      <p:sp>
        <p:nvSpPr>
          <p:cNvPr id="9" name="Title 1">
            <a:extLst>
              <a:ext uri="{FF2B5EF4-FFF2-40B4-BE49-F238E27FC236}">
                <a16:creationId xmlns:a16="http://schemas.microsoft.com/office/drawing/2014/main" id="{90979A10-9E63-82A7-5EBA-9F989081617A}"/>
              </a:ext>
            </a:extLst>
          </p:cNvPr>
          <p:cNvSpPr>
            <a:spLocks noGrp="1"/>
          </p:cNvSpPr>
          <p:nvPr>
            <p:ph type="title" hasCustomPrompt="1"/>
          </p:nvPr>
        </p:nvSpPr>
        <p:spPr>
          <a:xfrm>
            <a:off x="3048000" y="2853996"/>
            <a:ext cx="9144000" cy="1143000"/>
          </a:xfrm>
          <a:prstGeom prst="rect">
            <a:avLst/>
          </a:prstGeom>
        </p:spPr>
        <p:txBody>
          <a:bodyPr vert="horz" lIns="68681" tIns="34340" rIns="68681" bIns="34340" anchor="ctr">
            <a:noAutofit/>
          </a:bodyPr>
          <a:lstStyle>
            <a:lvl1pPr algn="ctr">
              <a:defRPr sz="4400" b="0" i="0">
                <a:solidFill>
                  <a:schemeClr val="bg2"/>
                </a:solidFill>
                <a:latin typeface="Arial" panose="020B0604020202020204" pitchFamily="34" charset="0"/>
                <a:cs typeface="Arial" panose="020B0604020202020204" pitchFamily="34" charset="0"/>
              </a:defRPr>
            </a:lvl1pPr>
          </a:lstStyle>
          <a:p>
            <a:r>
              <a:rPr lang="en-US"/>
              <a:t>Proposal Title</a:t>
            </a:r>
          </a:p>
        </p:txBody>
      </p:sp>
      <p:sp>
        <p:nvSpPr>
          <p:cNvPr id="10" name="Text Placeholder 16">
            <a:extLst>
              <a:ext uri="{FF2B5EF4-FFF2-40B4-BE49-F238E27FC236}">
                <a16:creationId xmlns:a16="http://schemas.microsoft.com/office/drawing/2014/main" id="{A87DE865-9F29-DAE2-97D6-188CF7A3F129}"/>
              </a:ext>
            </a:extLst>
          </p:cNvPr>
          <p:cNvSpPr>
            <a:spLocks noGrp="1"/>
          </p:cNvSpPr>
          <p:nvPr>
            <p:ph type="body" sz="quarter" idx="10" hasCustomPrompt="1"/>
          </p:nvPr>
        </p:nvSpPr>
        <p:spPr>
          <a:xfrm>
            <a:off x="3057890" y="2091908"/>
            <a:ext cx="9134110" cy="185226"/>
          </a:xfrm>
          <a:prstGeom prst="rect">
            <a:avLst/>
          </a:prstGeom>
        </p:spPr>
        <p:txBody>
          <a:bodyPr/>
          <a:lstStyle>
            <a:lvl1pPr algn="ctr">
              <a:buNone/>
              <a:defRPr lang="en-US" sz="1600" b="0" i="0" smtClean="0">
                <a:solidFill>
                  <a:schemeClr val="bg1"/>
                </a:solidFill>
                <a:effectLst/>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Presentation Date</a:t>
            </a:r>
          </a:p>
        </p:txBody>
      </p:sp>
      <p:sp>
        <p:nvSpPr>
          <p:cNvPr id="11" name="Text Placeholder 19">
            <a:extLst>
              <a:ext uri="{FF2B5EF4-FFF2-40B4-BE49-F238E27FC236}">
                <a16:creationId xmlns:a16="http://schemas.microsoft.com/office/drawing/2014/main" id="{4C750D0D-F489-357F-1950-F63774FACCF6}"/>
              </a:ext>
            </a:extLst>
          </p:cNvPr>
          <p:cNvSpPr>
            <a:spLocks noGrp="1"/>
          </p:cNvSpPr>
          <p:nvPr>
            <p:ph type="body" sz="quarter" idx="11" hasCustomPrompt="1"/>
          </p:nvPr>
        </p:nvSpPr>
        <p:spPr>
          <a:xfrm>
            <a:off x="3057889" y="4398622"/>
            <a:ext cx="9134111" cy="1337160"/>
          </a:xfrm>
          <a:prstGeom prst="rect">
            <a:avLst/>
          </a:prstGeom>
        </p:spPr>
        <p:txBody>
          <a:bodyPr/>
          <a:lstStyle>
            <a:lvl1pPr algn="ctr">
              <a:buNone/>
              <a:defRPr sz="1800" b="0" i="0">
                <a:solidFill>
                  <a:schemeClr val="bg1"/>
                </a:solidFill>
                <a:latin typeface="Georgia" panose="02040502050405020303" pitchFamily="18"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Lead Lawyer Names</a:t>
            </a:r>
          </a:p>
        </p:txBody>
      </p:sp>
      <p:sp>
        <p:nvSpPr>
          <p:cNvPr id="12" name="Text Placeholder 19">
            <a:extLst>
              <a:ext uri="{FF2B5EF4-FFF2-40B4-BE49-F238E27FC236}">
                <a16:creationId xmlns:a16="http://schemas.microsoft.com/office/drawing/2014/main" id="{E410D510-F012-7C59-0B55-E306D0DDAA9F}"/>
              </a:ext>
            </a:extLst>
          </p:cNvPr>
          <p:cNvSpPr>
            <a:spLocks noGrp="1"/>
          </p:cNvSpPr>
          <p:nvPr>
            <p:ph type="body" sz="quarter" idx="13" hasCustomPrompt="1"/>
          </p:nvPr>
        </p:nvSpPr>
        <p:spPr>
          <a:xfrm>
            <a:off x="3038111" y="2493166"/>
            <a:ext cx="9144000" cy="318548"/>
          </a:xfrm>
          <a:prstGeom prst="rect">
            <a:avLst/>
          </a:prstGeom>
        </p:spPr>
        <p:txBody>
          <a:bodyPr/>
          <a:lstStyle>
            <a:lvl1pPr algn="ctr">
              <a:buNone/>
              <a:defRPr sz="200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algn="ctr"/>
            <a:r>
              <a:rPr lang="en-US" sz="1800">
                <a:solidFill>
                  <a:schemeClr val="bg1"/>
                </a:solidFill>
              </a:rPr>
              <a:t>—</a:t>
            </a:r>
          </a:p>
        </p:txBody>
      </p:sp>
    </p:spTree>
    <p:extLst>
      <p:ext uri="{BB962C8B-B14F-4D97-AF65-F5344CB8AC3E}">
        <p14:creationId xmlns:p14="http://schemas.microsoft.com/office/powerpoint/2010/main" val="3243392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 Cover 3">
    <p:spTree>
      <p:nvGrpSpPr>
        <p:cNvPr id="1" name=""/>
        <p:cNvGrpSpPr/>
        <p:nvPr/>
      </p:nvGrpSpPr>
      <p:grpSpPr>
        <a:xfrm>
          <a:off x="0" y="0"/>
          <a:ext cx="0" cy="0"/>
          <a:chOff x="0" y="0"/>
          <a:chExt cx="0" cy="0"/>
        </a:xfrm>
      </p:grpSpPr>
      <p:pic>
        <p:nvPicPr>
          <p:cNvPr id="3" name="Picture 2" descr="A picture containing indoor, clothes&#10;&#10;Description automatically generated">
            <a:extLst>
              <a:ext uri="{FF2B5EF4-FFF2-40B4-BE49-F238E27FC236}">
                <a16:creationId xmlns:a16="http://schemas.microsoft.com/office/drawing/2014/main" id="{5F37A432-48BF-DF5E-C32F-34A7053384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1182" b="11138"/>
          <a:stretch/>
        </p:blipFill>
        <p:spPr>
          <a:xfrm>
            <a:off x="3057889" y="0"/>
            <a:ext cx="9124222" cy="6858000"/>
          </a:xfrm>
          <a:prstGeom prst="rect">
            <a:avLst/>
          </a:prstGeom>
        </p:spPr>
      </p:pic>
      <p:sp>
        <p:nvSpPr>
          <p:cNvPr id="4" name="Rectangle 3">
            <a:extLst>
              <a:ext uri="{FF2B5EF4-FFF2-40B4-BE49-F238E27FC236}">
                <a16:creationId xmlns:a16="http://schemas.microsoft.com/office/drawing/2014/main" id="{8E4274AE-387B-81BA-86BD-BC2E22375F6A}"/>
              </a:ext>
            </a:extLst>
          </p:cNvPr>
          <p:cNvSpPr/>
          <p:nvPr userDrawn="1"/>
        </p:nvSpPr>
        <p:spPr bwMode="auto">
          <a:xfrm>
            <a:off x="0" y="-1"/>
            <a:ext cx="3048000" cy="6900283"/>
          </a:xfrm>
          <a:prstGeom prst="rect">
            <a:avLst/>
          </a:prstGeom>
          <a:solidFill>
            <a:srgbClr val="000000"/>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pic>
        <p:nvPicPr>
          <p:cNvPr id="5" name="Picture 4" descr="cooley-logo-white-2015.ai">
            <a:extLst>
              <a:ext uri="{FF2B5EF4-FFF2-40B4-BE49-F238E27FC236}">
                <a16:creationId xmlns:a16="http://schemas.microsoft.com/office/drawing/2014/main" id="{59F90929-AD05-5F0C-2317-D1059173DB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530344" y="1396761"/>
            <a:ext cx="4268387" cy="1390290"/>
          </a:xfrm>
          <a:prstGeom prst="rect">
            <a:avLst/>
          </a:prstGeom>
        </p:spPr>
      </p:pic>
      <p:sp>
        <p:nvSpPr>
          <p:cNvPr id="9" name="Title 1">
            <a:extLst>
              <a:ext uri="{FF2B5EF4-FFF2-40B4-BE49-F238E27FC236}">
                <a16:creationId xmlns:a16="http://schemas.microsoft.com/office/drawing/2014/main" id="{90979A10-9E63-82A7-5EBA-9F989081617A}"/>
              </a:ext>
            </a:extLst>
          </p:cNvPr>
          <p:cNvSpPr>
            <a:spLocks noGrp="1"/>
          </p:cNvSpPr>
          <p:nvPr>
            <p:ph type="title" hasCustomPrompt="1"/>
          </p:nvPr>
        </p:nvSpPr>
        <p:spPr>
          <a:xfrm>
            <a:off x="3048000" y="2853996"/>
            <a:ext cx="9144000" cy="1143000"/>
          </a:xfrm>
          <a:prstGeom prst="rect">
            <a:avLst/>
          </a:prstGeom>
        </p:spPr>
        <p:txBody>
          <a:bodyPr vert="horz" lIns="68681" tIns="34340" rIns="68681" bIns="34340" anchor="ctr">
            <a:noAutofit/>
          </a:bodyPr>
          <a:lstStyle>
            <a:lvl1pPr algn="ctr">
              <a:defRPr sz="4400" b="0" i="0">
                <a:solidFill>
                  <a:schemeClr val="bg2"/>
                </a:solidFill>
                <a:latin typeface="Arial" panose="020B0604020202020204" pitchFamily="34" charset="0"/>
                <a:cs typeface="Arial" panose="020B0604020202020204" pitchFamily="34" charset="0"/>
              </a:defRPr>
            </a:lvl1pPr>
          </a:lstStyle>
          <a:p>
            <a:r>
              <a:rPr lang="en-US"/>
              <a:t>Proposal Title</a:t>
            </a:r>
          </a:p>
        </p:txBody>
      </p:sp>
      <p:sp>
        <p:nvSpPr>
          <p:cNvPr id="10" name="Text Placeholder 16">
            <a:extLst>
              <a:ext uri="{FF2B5EF4-FFF2-40B4-BE49-F238E27FC236}">
                <a16:creationId xmlns:a16="http://schemas.microsoft.com/office/drawing/2014/main" id="{A87DE865-9F29-DAE2-97D6-188CF7A3F129}"/>
              </a:ext>
            </a:extLst>
          </p:cNvPr>
          <p:cNvSpPr>
            <a:spLocks noGrp="1"/>
          </p:cNvSpPr>
          <p:nvPr>
            <p:ph type="body" sz="quarter" idx="10" hasCustomPrompt="1"/>
          </p:nvPr>
        </p:nvSpPr>
        <p:spPr>
          <a:xfrm>
            <a:off x="3057890" y="2091908"/>
            <a:ext cx="9134110" cy="185226"/>
          </a:xfrm>
          <a:prstGeom prst="rect">
            <a:avLst/>
          </a:prstGeom>
        </p:spPr>
        <p:txBody>
          <a:bodyPr/>
          <a:lstStyle>
            <a:lvl1pPr algn="ctr">
              <a:buNone/>
              <a:defRPr lang="en-US" sz="1600" b="0" i="0" smtClean="0">
                <a:solidFill>
                  <a:schemeClr val="bg1"/>
                </a:solidFill>
                <a:effectLst/>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Presentation Date</a:t>
            </a:r>
          </a:p>
        </p:txBody>
      </p:sp>
      <p:sp>
        <p:nvSpPr>
          <p:cNvPr id="11" name="Text Placeholder 19">
            <a:extLst>
              <a:ext uri="{FF2B5EF4-FFF2-40B4-BE49-F238E27FC236}">
                <a16:creationId xmlns:a16="http://schemas.microsoft.com/office/drawing/2014/main" id="{4C750D0D-F489-357F-1950-F63774FACCF6}"/>
              </a:ext>
            </a:extLst>
          </p:cNvPr>
          <p:cNvSpPr>
            <a:spLocks noGrp="1"/>
          </p:cNvSpPr>
          <p:nvPr>
            <p:ph type="body" sz="quarter" idx="11" hasCustomPrompt="1"/>
          </p:nvPr>
        </p:nvSpPr>
        <p:spPr>
          <a:xfrm>
            <a:off x="3057889" y="4398622"/>
            <a:ext cx="9134111" cy="1337160"/>
          </a:xfrm>
          <a:prstGeom prst="rect">
            <a:avLst/>
          </a:prstGeom>
        </p:spPr>
        <p:txBody>
          <a:bodyPr/>
          <a:lstStyle>
            <a:lvl1pPr algn="ctr">
              <a:buNone/>
              <a:defRPr sz="1800" b="0" i="0">
                <a:solidFill>
                  <a:schemeClr val="bg1"/>
                </a:solidFill>
                <a:latin typeface="Georgia" panose="02040502050405020303" pitchFamily="18"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Lead Lawyer Names</a:t>
            </a:r>
          </a:p>
        </p:txBody>
      </p:sp>
      <p:sp>
        <p:nvSpPr>
          <p:cNvPr id="12" name="Text Placeholder 19">
            <a:extLst>
              <a:ext uri="{FF2B5EF4-FFF2-40B4-BE49-F238E27FC236}">
                <a16:creationId xmlns:a16="http://schemas.microsoft.com/office/drawing/2014/main" id="{E410D510-F012-7C59-0B55-E306D0DDAA9F}"/>
              </a:ext>
            </a:extLst>
          </p:cNvPr>
          <p:cNvSpPr>
            <a:spLocks noGrp="1"/>
          </p:cNvSpPr>
          <p:nvPr>
            <p:ph type="body" sz="quarter" idx="13" hasCustomPrompt="1"/>
          </p:nvPr>
        </p:nvSpPr>
        <p:spPr>
          <a:xfrm>
            <a:off x="3038111" y="2493166"/>
            <a:ext cx="9144000" cy="318548"/>
          </a:xfrm>
          <a:prstGeom prst="rect">
            <a:avLst/>
          </a:prstGeom>
        </p:spPr>
        <p:txBody>
          <a:bodyPr/>
          <a:lstStyle>
            <a:lvl1pPr algn="ctr">
              <a:buNone/>
              <a:defRPr sz="200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algn="ctr"/>
            <a:r>
              <a:rPr lang="en-US" sz="1800">
                <a:solidFill>
                  <a:schemeClr val="bg1"/>
                </a:solidFill>
              </a:rPr>
              <a:t>—</a:t>
            </a:r>
          </a:p>
        </p:txBody>
      </p:sp>
    </p:spTree>
    <p:extLst>
      <p:ext uri="{BB962C8B-B14F-4D97-AF65-F5344CB8AC3E}">
        <p14:creationId xmlns:p14="http://schemas.microsoft.com/office/powerpoint/2010/main" val="4031351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 Cover 4">
    <p:spTree>
      <p:nvGrpSpPr>
        <p:cNvPr id="1" name=""/>
        <p:cNvGrpSpPr/>
        <p:nvPr/>
      </p:nvGrpSpPr>
      <p:grpSpPr>
        <a:xfrm>
          <a:off x="0" y="0"/>
          <a:ext cx="0" cy="0"/>
          <a:chOff x="0" y="0"/>
          <a:chExt cx="0" cy="0"/>
        </a:xfrm>
      </p:grpSpPr>
      <p:pic>
        <p:nvPicPr>
          <p:cNvPr id="2" name="Picture 1" descr="A close up of a leaf&#10;&#10;Description automatically generated with low confidence">
            <a:extLst>
              <a:ext uri="{FF2B5EF4-FFF2-40B4-BE49-F238E27FC236}">
                <a16:creationId xmlns:a16="http://schemas.microsoft.com/office/drawing/2014/main" id="{768431F5-1A55-4155-C064-B1F5CA4539C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24"/>
          <a:stretch/>
        </p:blipFill>
        <p:spPr>
          <a:xfrm>
            <a:off x="3038110" y="0"/>
            <a:ext cx="9153889" cy="6858000"/>
          </a:xfrm>
          <a:prstGeom prst="rect">
            <a:avLst/>
          </a:prstGeom>
        </p:spPr>
      </p:pic>
      <p:sp>
        <p:nvSpPr>
          <p:cNvPr id="4" name="Rectangle 3">
            <a:extLst>
              <a:ext uri="{FF2B5EF4-FFF2-40B4-BE49-F238E27FC236}">
                <a16:creationId xmlns:a16="http://schemas.microsoft.com/office/drawing/2014/main" id="{8E4274AE-387B-81BA-86BD-BC2E22375F6A}"/>
              </a:ext>
            </a:extLst>
          </p:cNvPr>
          <p:cNvSpPr/>
          <p:nvPr userDrawn="1"/>
        </p:nvSpPr>
        <p:spPr bwMode="auto">
          <a:xfrm>
            <a:off x="0" y="-1"/>
            <a:ext cx="3048000" cy="6900283"/>
          </a:xfrm>
          <a:prstGeom prst="rect">
            <a:avLst/>
          </a:prstGeom>
          <a:solidFill>
            <a:schemeClr val="tx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pic>
        <p:nvPicPr>
          <p:cNvPr id="5" name="Picture 4" descr="cooley-logo-white-2015.ai">
            <a:extLst>
              <a:ext uri="{FF2B5EF4-FFF2-40B4-BE49-F238E27FC236}">
                <a16:creationId xmlns:a16="http://schemas.microsoft.com/office/drawing/2014/main" id="{59F90929-AD05-5F0C-2317-D1059173DB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530344" y="1396761"/>
            <a:ext cx="4268387" cy="1390290"/>
          </a:xfrm>
          <a:prstGeom prst="rect">
            <a:avLst/>
          </a:prstGeom>
        </p:spPr>
      </p:pic>
      <p:sp>
        <p:nvSpPr>
          <p:cNvPr id="9" name="Title 1">
            <a:extLst>
              <a:ext uri="{FF2B5EF4-FFF2-40B4-BE49-F238E27FC236}">
                <a16:creationId xmlns:a16="http://schemas.microsoft.com/office/drawing/2014/main" id="{90979A10-9E63-82A7-5EBA-9F989081617A}"/>
              </a:ext>
            </a:extLst>
          </p:cNvPr>
          <p:cNvSpPr>
            <a:spLocks noGrp="1"/>
          </p:cNvSpPr>
          <p:nvPr>
            <p:ph type="title" hasCustomPrompt="1"/>
          </p:nvPr>
        </p:nvSpPr>
        <p:spPr>
          <a:xfrm>
            <a:off x="3048000" y="2853996"/>
            <a:ext cx="9144000" cy="1143000"/>
          </a:xfrm>
          <a:prstGeom prst="rect">
            <a:avLst/>
          </a:prstGeom>
        </p:spPr>
        <p:txBody>
          <a:bodyPr vert="horz" lIns="68681" tIns="34340" rIns="68681" bIns="34340" anchor="ctr">
            <a:noAutofit/>
          </a:bodyPr>
          <a:lstStyle>
            <a:lvl1pPr algn="ctr">
              <a:defRPr sz="4400" b="0" i="0">
                <a:solidFill>
                  <a:schemeClr val="bg2"/>
                </a:solidFill>
                <a:latin typeface="Arial" panose="020B0604020202020204" pitchFamily="34" charset="0"/>
                <a:cs typeface="Arial" panose="020B0604020202020204" pitchFamily="34" charset="0"/>
              </a:defRPr>
            </a:lvl1pPr>
          </a:lstStyle>
          <a:p>
            <a:r>
              <a:rPr lang="en-US"/>
              <a:t>Proposal Title</a:t>
            </a:r>
          </a:p>
        </p:txBody>
      </p:sp>
      <p:sp>
        <p:nvSpPr>
          <p:cNvPr id="10" name="Text Placeholder 16">
            <a:extLst>
              <a:ext uri="{FF2B5EF4-FFF2-40B4-BE49-F238E27FC236}">
                <a16:creationId xmlns:a16="http://schemas.microsoft.com/office/drawing/2014/main" id="{A87DE865-9F29-DAE2-97D6-188CF7A3F129}"/>
              </a:ext>
            </a:extLst>
          </p:cNvPr>
          <p:cNvSpPr>
            <a:spLocks noGrp="1"/>
          </p:cNvSpPr>
          <p:nvPr>
            <p:ph type="body" sz="quarter" idx="10" hasCustomPrompt="1"/>
          </p:nvPr>
        </p:nvSpPr>
        <p:spPr>
          <a:xfrm>
            <a:off x="3057890" y="2091908"/>
            <a:ext cx="9134110" cy="185226"/>
          </a:xfrm>
          <a:prstGeom prst="rect">
            <a:avLst/>
          </a:prstGeom>
        </p:spPr>
        <p:txBody>
          <a:bodyPr/>
          <a:lstStyle>
            <a:lvl1pPr algn="ctr">
              <a:buNone/>
              <a:defRPr lang="en-US" sz="1600" b="0" i="0" smtClean="0">
                <a:solidFill>
                  <a:schemeClr val="bg1"/>
                </a:solidFill>
                <a:effectLst/>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Presentation Date</a:t>
            </a:r>
          </a:p>
        </p:txBody>
      </p:sp>
      <p:sp>
        <p:nvSpPr>
          <p:cNvPr id="11" name="Text Placeholder 19">
            <a:extLst>
              <a:ext uri="{FF2B5EF4-FFF2-40B4-BE49-F238E27FC236}">
                <a16:creationId xmlns:a16="http://schemas.microsoft.com/office/drawing/2014/main" id="{4C750D0D-F489-357F-1950-F63774FACCF6}"/>
              </a:ext>
            </a:extLst>
          </p:cNvPr>
          <p:cNvSpPr>
            <a:spLocks noGrp="1"/>
          </p:cNvSpPr>
          <p:nvPr>
            <p:ph type="body" sz="quarter" idx="11" hasCustomPrompt="1"/>
          </p:nvPr>
        </p:nvSpPr>
        <p:spPr>
          <a:xfrm>
            <a:off x="3057889" y="4398622"/>
            <a:ext cx="9134111" cy="1337160"/>
          </a:xfrm>
          <a:prstGeom prst="rect">
            <a:avLst/>
          </a:prstGeom>
        </p:spPr>
        <p:txBody>
          <a:bodyPr/>
          <a:lstStyle>
            <a:lvl1pPr algn="ctr">
              <a:buNone/>
              <a:defRPr sz="1800" b="0" i="0">
                <a:solidFill>
                  <a:schemeClr val="bg1"/>
                </a:solidFill>
                <a:latin typeface="Georgia" panose="02040502050405020303" pitchFamily="18"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Lead Lawyer Names</a:t>
            </a:r>
          </a:p>
        </p:txBody>
      </p:sp>
      <p:sp>
        <p:nvSpPr>
          <p:cNvPr id="12" name="Text Placeholder 19">
            <a:extLst>
              <a:ext uri="{FF2B5EF4-FFF2-40B4-BE49-F238E27FC236}">
                <a16:creationId xmlns:a16="http://schemas.microsoft.com/office/drawing/2014/main" id="{E410D510-F012-7C59-0B55-E306D0DDAA9F}"/>
              </a:ext>
            </a:extLst>
          </p:cNvPr>
          <p:cNvSpPr>
            <a:spLocks noGrp="1"/>
          </p:cNvSpPr>
          <p:nvPr>
            <p:ph type="body" sz="quarter" idx="13" hasCustomPrompt="1"/>
          </p:nvPr>
        </p:nvSpPr>
        <p:spPr>
          <a:xfrm>
            <a:off x="3038111" y="2493166"/>
            <a:ext cx="9144000" cy="318548"/>
          </a:xfrm>
          <a:prstGeom prst="rect">
            <a:avLst/>
          </a:prstGeom>
        </p:spPr>
        <p:txBody>
          <a:bodyPr/>
          <a:lstStyle>
            <a:lvl1pPr algn="ctr">
              <a:buNone/>
              <a:defRPr sz="200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algn="ctr"/>
            <a:r>
              <a:rPr lang="en-US" sz="1800">
                <a:solidFill>
                  <a:schemeClr val="bg1"/>
                </a:solidFill>
              </a:rPr>
              <a:t>—</a:t>
            </a:r>
          </a:p>
        </p:txBody>
      </p:sp>
    </p:spTree>
    <p:extLst>
      <p:ext uri="{BB962C8B-B14F-4D97-AF65-F5344CB8AC3E}">
        <p14:creationId xmlns:p14="http://schemas.microsoft.com/office/powerpoint/2010/main" val="821894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 Cover Custom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E7D2241F-3F79-C763-0F96-A86F25BE7768}"/>
              </a:ext>
            </a:extLst>
          </p:cNvPr>
          <p:cNvSpPr>
            <a:spLocks noGrp="1"/>
          </p:cNvSpPr>
          <p:nvPr>
            <p:ph type="pic" sz="quarter" idx="14"/>
          </p:nvPr>
        </p:nvSpPr>
        <p:spPr>
          <a:xfrm>
            <a:off x="3048000" y="-1"/>
            <a:ext cx="9144000" cy="6858001"/>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4" name="Rectangle 3">
            <a:extLst>
              <a:ext uri="{FF2B5EF4-FFF2-40B4-BE49-F238E27FC236}">
                <a16:creationId xmlns:a16="http://schemas.microsoft.com/office/drawing/2014/main" id="{8E4274AE-387B-81BA-86BD-BC2E22375F6A}"/>
              </a:ext>
            </a:extLst>
          </p:cNvPr>
          <p:cNvSpPr/>
          <p:nvPr userDrawn="1"/>
        </p:nvSpPr>
        <p:spPr bwMode="auto">
          <a:xfrm>
            <a:off x="0" y="-1"/>
            <a:ext cx="3048000" cy="6900283"/>
          </a:xfrm>
          <a:prstGeom prst="rect">
            <a:avLst/>
          </a:prstGeom>
          <a:solidFill>
            <a:schemeClr val="tx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pic>
        <p:nvPicPr>
          <p:cNvPr id="5" name="Picture 4" descr="cooley-logo-white-2015.ai">
            <a:extLst>
              <a:ext uri="{FF2B5EF4-FFF2-40B4-BE49-F238E27FC236}">
                <a16:creationId xmlns:a16="http://schemas.microsoft.com/office/drawing/2014/main" id="{59F90929-AD05-5F0C-2317-D1059173D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30344" y="1396761"/>
            <a:ext cx="4268387" cy="1390290"/>
          </a:xfrm>
          <a:prstGeom prst="rect">
            <a:avLst/>
          </a:prstGeom>
        </p:spPr>
      </p:pic>
      <p:sp>
        <p:nvSpPr>
          <p:cNvPr id="9" name="Title 1">
            <a:extLst>
              <a:ext uri="{FF2B5EF4-FFF2-40B4-BE49-F238E27FC236}">
                <a16:creationId xmlns:a16="http://schemas.microsoft.com/office/drawing/2014/main" id="{90979A10-9E63-82A7-5EBA-9F989081617A}"/>
              </a:ext>
            </a:extLst>
          </p:cNvPr>
          <p:cNvSpPr>
            <a:spLocks noGrp="1"/>
          </p:cNvSpPr>
          <p:nvPr>
            <p:ph type="title" hasCustomPrompt="1"/>
          </p:nvPr>
        </p:nvSpPr>
        <p:spPr>
          <a:xfrm>
            <a:off x="3048000" y="2853996"/>
            <a:ext cx="9144000" cy="1143000"/>
          </a:xfrm>
          <a:prstGeom prst="rect">
            <a:avLst/>
          </a:prstGeom>
        </p:spPr>
        <p:txBody>
          <a:bodyPr vert="horz" lIns="68681" tIns="34340" rIns="68681" bIns="34340" anchor="ctr">
            <a:noAutofit/>
          </a:bodyPr>
          <a:lstStyle>
            <a:lvl1pPr algn="ctr">
              <a:defRPr sz="4400" b="0" i="0">
                <a:solidFill>
                  <a:schemeClr val="bg2"/>
                </a:solidFill>
                <a:latin typeface="Arial" panose="020B0604020202020204" pitchFamily="34" charset="0"/>
                <a:cs typeface="Arial" panose="020B0604020202020204" pitchFamily="34" charset="0"/>
              </a:defRPr>
            </a:lvl1pPr>
          </a:lstStyle>
          <a:p>
            <a:r>
              <a:rPr lang="en-US"/>
              <a:t>Proposal Title</a:t>
            </a:r>
          </a:p>
        </p:txBody>
      </p:sp>
      <p:sp>
        <p:nvSpPr>
          <p:cNvPr id="10" name="Text Placeholder 16">
            <a:extLst>
              <a:ext uri="{FF2B5EF4-FFF2-40B4-BE49-F238E27FC236}">
                <a16:creationId xmlns:a16="http://schemas.microsoft.com/office/drawing/2014/main" id="{A87DE865-9F29-DAE2-97D6-188CF7A3F129}"/>
              </a:ext>
            </a:extLst>
          </p:cNvPr>
          <p:cNvSpPr>
            <a:spLocks noGrp="1"/>
          </p:cNvSpPr>
          <p:nvPr>
            <p:ph type="body" sz="quarter" idx="10" hasCustomPrompt="1"/>
          </p:nvPr>
        </p:nvSpPr>
        <p:spPr>
          <a:xfrm>
            <a:off x="3057890" y="2091908"/>
            <a:ext cx="9134110" cy="185226"/>
          </a:xfrm>
          <a:prstGeom prst="rect">
            <a:avLst/>
          </a:prstGeom>
        </p:spPr>
        <p:txBody>
          <a:bodyPr/>
          <a:lstStyle>
            <a:lvl1pPr algn="ctr">
              <a:buNone/>
              <a:defRPr lang="en-US" sz="1600" b="0" i="0" smtClean="0">
                <a:solidFill>
                  <a:schemeClr val="bg1"/>
                </a:solidFill>
                <a:effectLst/>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Presentation Date</a:t>
            </a:r>
          </a:p>
        </p:txBody>
      </p:sp>
      <p:sp>
        <p:nvSpPr>
          <p:cNvPr id="11" name="Text Placeholder 19">
            <a:extLst>
              <a:ext uri="{FF2B5EF4-FFF2-40B4-BE49-F238E27FC236}">
                <a16:creationId xmlns:a16="http://schemas.microsoft.com/office/drawing/2014/main" id="{4C750D0D-F489-357F-1950-F63774FACCF6}"/>
              </a:ext>
            </a:extLst>
          </p:cNvPr>
          <p:cNvSpPr>
            <a:spLocks noGrp="1"/>
          </p:cNvSpPr>
          <p:nvPr>
            <p:ph type="body" sz="quarter" idx="11" hasCustomPrompt="1"/>
          </p:nvPr>
        </p:nvSpPr>
        <p:spPr>
          <a:xfrm>
            <a:off x="3057889" y="4398622"/>
            <a:ext cx="9134111" cy="1337160"/>
          </a:xfrm>
          <a:prstGeom prst="rect">
            <a:avLst/>
          </a:prstGeom>
        </p:spPr>
        <p:txBody>
          <a:bodyPr/>
          <a:lstStyle>
            <a:lvl1pPr algn="ctr">
              <a:buNone/>
              <a:defRPr sz="1800" b="0" i="0">
                <a:solidFill>
                  <a:schemeClr val="bg1"/>
                </a:solidFill>
                <a:latin typeface="Georgia" panose="02040502050405020303" pitchFamily="18"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Lead Lawyer Names</a:t>
            </a:r>
          </a:p>
        </p:txBody>
      </p:sp>
      <p:sp>
        <p:nvSpPr>
          <p:cNvPr id="12" name="Text Placeholder 19">
            <a:extLst>
              <a:ext uri="{FF2B5EF4-FFF2-40B4-BE49-F238E27FC236}">
                <a16:creationId xmlns:a16="http://schemas.microsoft.com/office/drawing/2014/main" id="{E410D510-F012-7C59-0B55-E306D0DDAA9F}"/>
              </a:ext>
            </a:extLst>
          </p:cNvPr>
          <p:cNvSpPr>
            <a:spLocks noGrp="1"/>
          </p:cNvSpPr>
          <p:nvPr>
            <p:ph type="body" sz="quarter" idx="13" hasCustomPrompt="1"/>
          </p:nvPr>
        </p:nvSpPr>
        <p:spPr>
          <a:xfrm>
            <a:off x="3038111" y="2493166"/>
            <a:ext cx="9144000" cy="318548"/>
          </a:xfrm>
          <a:prstGeom prst="rect">
            <a:avLst/>
          </a:prstGeom>
        </p:spPr>
        <p:txBody>
          <a:bodyPr/>
          <a:lstStyle>
            <a:lvl1pPr algn="ctr">
              <a:buNone/>
              <a:defRPr sz="200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algn="ctr"/>
            <a:r>
              <a:rPr lang="en-US" sz="1800">
                <a:solidFill>
                  <a:schemeClr val="bg1"/>
                </a:solidFill>
              </a:rPr>
              <a:t>—</a:t>
            </a:r>
          </a:p>
        </p:txBody>
      </p:sp>
    </p:spTree>
    <p:extLst>
      <p:ext uri="{BB962C8B-B14F-4D97-AF65-F5344CB8AC3E}">
        <p14:creationId xmlns:p14="http://schemas.microsoft.com/office/powerpoint/2010/main" val="2635060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6/17/2023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89238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divider charcoal">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3495" y="2772828"/>
            <a:ext cx="9625012" cy="1143000"/>
          </a:xfrm>
          <a:prstGeom prst="rect">
            <a:avLst/>
          </a:prstGeom>
        </p:spPr>
        <p:txBody>
          <a:bodyPr vert="horz" lIns="68681" tIns="34340" rIns="68681" bIns="34340" anchor="ctr"/>
          <a:lstStyle>
            <a:lvl1pPr algn="ctr">
              <a:defRPr sz="5333" b="0" i="0">
                <a:latin typeface="Georgia"/>
                <a:cs typeface="Georgia"/>
              </a:defRPr>
            </a:lvl1pPr>
          </a:lstStyle>
          <a:p>
            <a:r>
              <a:rPr lang="en-GB" noProof="0" dirty="0"/>
              <a:t>Section Title</a:t>
            </a:r>
          </a:p>
        </p:txBody>
      </p:sp>
      <p:pic>
        <p:nvPicPr>
          <p:cNvPr id="4" name="Picture 3" descr="cooley-logo-white-2015.ai"/>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5360050" y="5843673"/>
            <a:ext cx="1471901" cy="479632"/>
          </a:xfrm>
          <a:prstGeom prst="rect">
            <a:avLst/>
          </a:prstGeom>
        </p:spPr>
      </p:pic>
    </p:spTree>
    <p:extLst>
      <p:ext uri="{BB962C8B-B14F-4D97-AF65-F5344CB8AC3E}">
        <p14:creationId xmlns:p14="http://schemas.microsoft.com/office/powerpoint/2010/main" val="1144252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ontent title only - red">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602" y="228600"/>
            <a:ext cx="10986404" cy="1143000"/>
          </a:xfrm>
          <a:prstGeom prst="rect">
            <a:avLst/>
          </a:prstGeom>
        </p:spPr>
        <p:txBody>
          <a:bodyPr lIns="90109" tIns="45055" rIns="90109" bIns="45055" anchor="ct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rgbClr val="FFFFFF"/>
                </a:solidFill>
                <a:latin typeface="Georgia"/>
                <a:cs typeface="Georgia"/>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2" name="Slide Number Placeholder 1"/>
          <p:cNvSpPr>
            <a:spLocks noGrp="1"/>
          </p:cNvSpPr>
          <p:nvPr>
            <p:ph type="sldNum" sz="quarter" idx="10"/>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521510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C374F35A-3606-0845-8E1E-A157AC23D62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24" r="26686"/>
          <a:stretch/>
        </p:blipFill>
        <p:spPr>
          <a:xfrm>
            <a:off x="0" y="-2"/>
            <a:ext cx="6096000" cy="6853424"/>
          </a:xfrm>
          <a:prstGeom prst="rect">
            <a:avLst/>
          </a:prstGeom>
        </p:spPr>
      </p:pic>
      <p:sp>
        <p:nvSpPr>
          <p:cNvPr id="6" name="Rectangle 5">
            <a:extLst>
              <a:ext uri="{FF2B5EF4-FFF2-40B4-BE49-F238E27FC236}">
                <a16:creationId xmlns:a16="http://schemas.microsoft.com/office/drawing/2014/main" id="{3141C21D-F762-1541-A311-43E3BFBB1BF9}"/>
              </a:ext>
            </a:extLst>
          </p:cNvPr>
          <p:cNvSpPr/>
          <p:nvPr userDrawn="1"/>
        </p:nvSpPr>
        <p:spPr bwMode="auto">
          <a:xfrm>
            <a:off x="502920" y="0"/>
            <a:ext cx="2286000" cy="2011680"/>
          </a:xfrm>
          <a:prstGeom prst="rect">
            <a:avLst/>
          </a:prstGeom>
          <a:solidFill>
            <a:schemeClr val="bg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14" name="Rectangle 13">
            <a:extLst>
              <a:ext uri="{FF2B5EF4-FFF2-40B4-BE49-F238E27FC236}">
                <a16:creationId xmlns:a16="http://schemas.microsoft.com/office/drawing/2014/main" id="{DDA02830-124C-FC4E-89A1-741A0BDC9CFA}"/>
              </a:ext>
            </a:extLst>
          </p:cNvPr>
          <p:cNvSpPr/>
          <p:nvPr userDrawn="1"/>
        </p:nvSpPr>
        <p:spPr bwMode="auto">
          <a:xfrm>
            <a:off x="502920" y="2423160"/>
            <a:ext cx="2286000" cy="2011680"/>
          </a:xfrm>
          <a:prstGeom prst="rect">
            <a:avLst/>
          </a:prstGeom>
          <a:solidFill>
            <a:schemeClr val="bg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15" name="Rectangle 14">
            <a:extLst>
              <a:ext uri="{FF2B5EF4-FFF2-40B4-BE49-F238E27FC236}">
                <a16:creationId xmlns:a16="http://schemas.microsoft.com/office/drawing/2014/main" id="{E9B01317-A815-5B49-9639-ABE8075C81BD}"/>
              </a:ext>
            </a:extLst>
          </p:cNvPr>
          <p:cNvSpPr/>
          <p:nvPr userDrawn="1"/>
        </p:nvSpPr>
        <p:spPr bwMode="auto">
          <a:xfrm>
            <a:off x="502920" y="4846320"/>
            <a:ext cx="2286000" cy="2011680"/>
          </a:xfrm>
          <a:prstGeom prst="rect">
            <a:avLst/>
          </a:prstGeom>
          <a:solidFill>
            <a:schemeClr val="bg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16" name="Rectangle 15">
            <a:extLst>
              <a:ext uri="{FF2B5EF4-FFF2-40B4-BE49-F238E27FC236}">
                <a16:creationId xmlns:a16="http://schemas.microsoft.com/office/drawing/2014/main" id="{715DBE49-B02C-BE40-BCA2-96507253606D}"/>
              </a:ext>
            </a:extLst>
          </p:cNvPr>
          <p:cNvSpPr/>
          <p:nvPr userDrawn="1"/>
        </p:nvSpPr>
        <p:spPr bwMode="auto">
          <a:xfrm>
            <a:off x="3281680" y="0"/>
            <a:ext cx="2286000" cy="2011680"/>
          </a:xfrm>
          <a:prstGeom prst="rect">
            <a:avLst/>
          </a:prstGeom>
          <a:solidFill>
            <a:schemeClr val="bg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17" name="Rectangle 16">
            <a:extLst>
              <a:ext uri="{FF2B5EF4-FFF2-40B4-BE49-F238E27FC236}">
                <a16:creationId xmlns:a16="http://schemas.microsoft.com/office/drawing/2014/main" id="{754651E1-4020-2B45-967B-0FBA37EA3FCC}"/>
              </a:ext>
            </a:extLst>
          </p:cNvPr>
          <p:cNvSpPr/>
          <p:nvPr userDrawn="1"/>
        </p:nvSpPr>
        <p:spPr bwMode="auto">
          <a:xfrm>
            <a:off x="3281680" y="2423160"/>
            <a:ext cx="2286000" cy="2011680"/>
          </a:xfrm>
          <a:prstGeom prst="rect">
            <a:avLst/>
          </a:prstGeom>
          <a:solidFill>
            <a:schemeClr val="bg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18" name="Rectangle 17">
            <a:extLst>
              <a:ext uri="{FF2B5EF4-FFF2-40B4-BE49-F238E27FC236}">
                <a16:creationId xmlns:a16="http://schemas.microsoft.com/office/drawing/2014/main" id="{EF409864-D788-0C42-BA2A-A385884A79E4}"/>
              </a:ext>
            </a:extLst>
          </p:cNvPr>
          <p:cNvSpPr/>
          <p:nvPr userDrawn="1"/>
        </p:nvSpPr>
        <p:spPr bwMode="auto">
          <a:xfrm>
            <a:off x="3281680" y="4846320"/>
            <a:ext cx="2286000" cy="2011680"/>
          </a:xfrm>
          <a:prstGeom prst="rect">
            <a:avLst/>
          </a:prstGeom>
          <a:solidFill>
            <a:schemeClr val="bg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cxnSp>
        <p:nvCxnSpPr>
          <p:cNvPr id="19" name="Straight Arrow Connector 18">
            <a:extLst>
              <a:ext uri="{FF2B5EF4-FFF2-40B4-BE49-F238E27FC236}">
                <a16:creationId xmlns:a16="http://schemas.microsoft.com/office/drawing/2014/main" id="{BB923057-711C-854E-9085-F7B95C00D55F}"/>
              </a:ext>
            </a:extLst>
          </p:cNvPr>
          <p:cNvCxnSpPr>
            <a:cxnSpLocks/>
          </p:cNvCxnSpPr>
          <p:nvPr userDrawn="1"/>
        </p:nvCxnSpPr>
        <p:spPr>
          <a:xfrm>
            <a:off x="6781801" y="2967024"/>
            <a:ext cx="4267198" cy="0"/>
          </a:xfrm>
          <a:prstGeom prst="straightConnector1">
            <a:avLst/>
          </a:prstGeom>
          <a:ln>
            <a:solidFill>
              <a:srgbClr val="54565B"/>
            </a:solidFill>
          </a:ln>
        </p:spPr>
        <p:style>
          <a:lnRef idx="1">
            <a:schemeClr val="accent1"/>
          </a:lnRef>
          <a:fillRef idx="0">
            <a:schemeClr val="accent1"/>
          </a:fillRef>
          <a:effectRef idx="0">
            <a:schemeClr val="accent1"/>
          </a:effectRef>
          <a:fontRef idx="minor">
            <a:schemeClr val="tx1"/>
          </a:fontRef>
        </p:style>
      </p:cxnSp>
      <p:sp>
        <p:nvSpPr>
          <p:cNvPr id="20" name="Text Placeholder 16">
            <a:extLst>
              <a:ext uri="{FF2B5EF4-FFF2-40B4-BE49-F238E27FC236}">
                <a16:creationId xmlns:a16="http://schemas.microsoft.com/office/drawing/2014/main" id="{FED323F3-29D8-8D4F-96B1-CC46FA785FEC}"/>
              </a:ext>
            </a:extLst>
          </p:cNvPr>
          <p:cNvSpPr>
            <a:spLocks noGrp="1"/>
          </p:cNvSpPr>
          <p:nvPr>
            <p:ph type="body" sz="quarter" idx="12" hasCustomPrompt="1"/>
          </p:nvPr>
        </p:nvSpPr>
        <p:spPr>
          <a:xfrm>
            <a:off x="6781800" y="2587782"/>
            <a:ext cx="4267199" cy="182588"/>
          </a:xfrm>
          <a:prstGeom prst="rect">
            <a:avLst/>
          </a:prstGeom>
        </p:spPr>
        <p:txBody>
          <a:bodyPr lIns="0" rIns="0" anchor="b"/>
          <a:lstStyle>
            <a:lvl1pPr marL="3428" indent="0" algn="l">
              <a:buNone/>
              <a:defRPr sz="1200" spc="1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What’s inside</a:t>
            </a:r>
          </a:p>
        </p:txBody>
      </p:sp>
      <p:sp>
        <p:nvSpPr>
          <p:cNvPr id="21" name="Text Placeholder 16">
            <a:extLst>
              <a:ext uri="{FF2B5EF4-FFF2-40B4-BE49-F238E27FC236}">
                <a16:creationId xmlns:a16="http://schemas.microsoft.com/office/drawing/2014/main" id="{55B74694-B3D5-7541-A2C1-706F6EE50B91}"/>
              </a:ext>
            </a:extLst>
          </p:cNvPr>
          <p:cNvSpPr>
            <a:spLocks noGrp="1"/>
          </p:cNvSpPr>
          <p:nvPr>
            <p:ph type="body" sz="quarter" idx="15" hasCustomPrompt="1"/>
          </p:nvPr>
        </p:nvSpPr>
        <p:spPr>
          <a:xfrm>
            <a:off x="6781801" y="3974727"/>
            <a:ext cx="4267200" cy="1777537"/>
          </a:xfrm>
          <a:prstGeom prst="rect">
            <a:avLst/>
          </a:prstGeom>
        </p:spPr>
        <p:txBody>
          <a:bodyPr lIns="0" rIns="0"/>
          <a:lstStyle>
            <a:lvl1pPr marL="3428" indent="0" algn="l">
              <a:lnSpc>
                <a:spcPct val="13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a:t>
            </a:r>
          </a:p>
          <a:p>
            <a:pPr lvl="0"/>
            <a:endParaRPr lang="en-US"/>
          </a:p>
          <a:p>
            <a:pPr lvl="0"/>
            <a:r>
              <a:rPr lang="en-US"/>
              <a:t>Thank you.</a:t>
            </a:r>
          </a:p>
        </p:txBody>
      </p:sp>
      <p:sp>
        <p:nvSpPr>
          <p:cNvPr id="22" name="Text Placeholder 16">
            <a:extLst>
              <a:ext uri="{FF2B5EF4-FFF2-40B4-BE49-F238E27FC236}">
                <a16:creationId xmlns:a16="http://schemas.microsoft.com/office/drawing/2014/main" id="{7BC4A875-DA16-464E-B437-BC11B4A2A527}"/>
              </a:ext>
            </a:extLst>
          </p:cNvPr>
          <p:cNvSpPr>
            <a:spLocks noGrp="1"/>
          </p:cNvSpPr>
          <p:nvPr>
            <p:ph type="body" sz="quarter" idx="13" hasCustomPrompt="1"/>
          </p:nvPr>
        </p:nvSpPr>
        <p:spPr>
          <a:xfrm>
            <a:off x="6781801" y="3175182"/>
            <a:ext cx="4267200" cy="609235"/>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23" name="Text Placeholder 16">
            <a:extLst>
              <a:ext uri="{FF2B5EF4-FFF2-40B4-BE49-F238E27FC236}">
                <a16:creationId xmlns:a16="http://schemas.microsoft.com/office/drawing/2014/main" id="{34C18A1A-BF47-3A4B-B6AA-5727F7A5B104}"/>
              </a:ext>
            </a:extLst>
          </p:cNvPr>
          <p:cNvSpPr>
            <a:spLocks noGrp="1"/>
          </p:cNvSpPr>
          <p:nvPr>
            <p:ph type="body" sz="quarter" idx="38" hasCustomPrompt="1"/>
          </p:nvPr>
        </p:nvSpPr>
        <p:spPr>
          <a:xfrm>
            <a:off x="797562" y="157053"/>
            <a:ext cx="17983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04</a:t>
            </a:r>
          </a:p>
        </p:txBody>
      </p:sp>
      <p:sp>
        <p:nvSpPr>
          <p:cNvPr id="24" name="Text Placeholder 16">
            <a:extLst>
              <a:ext uri="{FF2B5EF4-FFF2-40B4-BE49-F238E27FC236}">
                <a16:creationId xmlns:a16="http://schemas.microsoft.com/office/drawing/2014/main" id="{29E22DA3-8BC8-104C-82B7-58B02662BCCB}"/>
              </a:ext>
            </a:extLst>
          </p:cNvPr>
          <p:cNvSpPr>
            <a:spLocks noGrp="1"/>
          </p:cNvSpPr>
          <p:nvPr>
            <p:ph type="body" sz="quarter" idx="39" hasCustomPrompt="1"/>
          </p:nvPr>
        </p:nvSpPr>
        <p:spPr>
          <a:xfrm>
            <a:off x="797562" y="1209251"/>
            <a:ext cx="1798317" cy="651745"/>
          </a:xfrm>
          <a:prstGeom prst="rect">
            <a:avLst/>
          </a:prstGeom>
        </p:spPr>
        <p:txBody>
          <a:bodyPr lIns="0" rIns="0" anchor="t"/>
          <a:lstStyle>
            <a:lvl1pPr marL="3428" indent="0" algn="l">
              <a:lnSpc>
                <a:spcPct val="100000"/>
              </a:lnSpc>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aliquam</a:t>
            </a:r>
            <a:r>
              <a:rPr lang="en-US"/>
              <a:t>. </a:t>
            </a:r>
          </a:p>
        </p:txBody>
      </p:sp>
      <p:sp>
        <p:nvSpPr>
          <p:cNvPr id="25" name="Text Placeholder 16">
            <a:extLst>
              <a:ext uri="{FF2B5EF4-FFF2-40B4-BE49-F238E27FC236}">
                <a16:creationId xmlns:a16="http://schemas.microsoft.com/office/drawing/2014/main" id="{09242E00-3461-9B49-8A5D-ECAF22864928}"/>
              </a:ext>
            </a:extLst>
          </p:cNvPr>
          <p:cNvSpPr>
            <a:spLocks noGrp="1"/>
          </p:cNvSpPr>
          <p:nvPr>
            <p:ph type="body" sz="quarter" idx="40" hasCustomPrompt="1"/>
          </p:nvPr>
        </p:nvSpPr>
        <p:spPr>
          <a:xfrm>
            <a:off x="797562" y="894541"/>
            <a:ext cx="1798317" cy="274070"/>
          </a:xfrm>
          <a:prstGeom prst="rect">
            <a:avLst/>
          </a:prstGeom>
        </p:spPr>
        <p:txBody>
          <a:bodyPr lIns="0" rIns="0" anchor="t"/>
          <a:lstStyle>
            <a:lvl1pPr marL="3428" indent="0" algn="l">
              <a:lnSpc>
                <a:spcPct val="100000"/>
              </a:lnSpc>
              <a:buNone/>
              <a:defRPr sz="18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Introduction</a:t>
            </a:r>
          </a:p>
        </p:txBody>
      </p:sp>
      <p:sp>
        <p:nvSpPr>
          <p:cNvPr id="26" name="Text Placeholder 16">
            <a:extLst>
              <a:ext uri="{FF2B5EF4-FFF2-40B4-BE49-F238E27FC236}">
                <a16:creationId xmlns:a16="http://schemas.microsoft.com/office/drawing/2014/main" id="{DF2CDBB1-F90C-2C4E-9C55-71F1EA3C887F}"/>
              </a:ext>
            </a:extLst>
          </p:cNvPr>
          <p:cNvSpPr>
            <a:spLocks noGrp="1"/>
          </p:cNvSpPr>
          <p:nvPr>
            <p:ph type="body" sz="quarter" idx="41" hasCustomPrompt="1"/>
          </p:nvPr>
        </p:nvSpPr>
        <p:spPr>
          <a:xfrm>
            <a:off x="797562" y="2590194"/>
            <a:ext cx="17983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10</a:t>
            </a:r>
          </a:p>
        </p:txBody>
      </p:sp>
      <p:sp>
        <p:nvSpPr>
          <p:cNvPr id="27" name="Text Placeholder 16">
            <a:extLst>
              <a:ext uri="{FF2B5EF4-FFF2-40B4-BE49-F238E27FC236}">
                <a16:creationId xmlns:a16="http://schemas.microsoft.com/office/drawing/2014/main" id="{1E4A52CF-A052-4642-B734-0D9B61FD4650}"/>
              </a:ext>
            </a:extLst>
          </p:cNvPr>
          <p:cNvSpPr>
            <a:spLocks noGrp="1"/>
          </p:cNvSpPr>
          <p:nvPr>
            <p:ph type="body" sz="quarter" idx="42" hasCustomPrompt="1"/>
          </p:nvPr>
        </p:nvSpPr>
        <p:spPr>
          <a:xfrm>
            <a:off x="797562" y="3642392"/>
            <a:ext cx="1798317" cy="651745"/>
          </a:xfrm>
          <a:prstGeom prst="rect">
            <a:avLst/>
          </a:prstGeom>
        </p:spPr>
        <p:txBody>
          <a:bodyPr lIns="0" rIns="0" anchor="t"/>
          <a:lstStyle>
            <a:lvl1pPr marL="3428" indent="0" algn="l">
              <a:lnSpc>
                <a:spcPct val="100000"/>
              </a:lnSpc>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aliquam</a:t>
            </a:r>
            <a:r>
              <a:rPr lang="en-US"/>
              <a:t>. </a:t>
            </a:r>
          </a:p>
        </p:txBody>
      </p:sp>
      <p:sp>
        <p:nvSpPr>
          <p:cNvPr id="28" name="Text Placeholder 16">
            <a:extLst>
              <a:ext uri="{FF2B5EF4-FFF2-40B4-BE49-F238E27FC236}">
                <a16:creationId xmlns:a16="http://schemas.microsoft.com/office/drawing/2014/main" id="{1F4FFB9E-DB03-DC4F-A32F-9300F083D426}"/>
              </a:ext>
            </a:extLst>
          </p:cNvPr>
          <p:cNvSpPr>
            <a:spLocks noGrp="1"/>
          </p:cNvSpPr>
          <p:nvPr>
            <p:ph type="body" sz="quarter" idx="43" hasCustomPrompt="1"/>
          </p:nvPr>
        </p:nvSpPr>
        <p:spPr>
          <a:xfrm>
            <a:off x="797562" y="3327682"/>
            <a:ext cx="1798317" cy="274070"/>
          </a:xfrm>
          <a:prstGeom prst="rect">
            <a:avLst/>
          </a:prstGeom>
        </p:spPr>
        <p:txBody>
          <a:bodyPr lIns="0" rIns="0" anchor="t"/>
          <a:lstStyle>
            <a:lvl1pPr marL="3428" indent="0" algn="l">
              <a:lnSpc>
                <a:spcPct val="100000"/>
              </a:lnSpc>
              <a:buNone/>
              <a:defRPr sz="18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Practice/topics</a:t>
            </a:r>
          </a:p>
        </p:txBody>
      </p:sp>
      <p:sp>
        <p:nvSpPr>
          <p:cNvPr id="29" name="Text Placeholder 16">
            <a:extLst>
              <a:ext uri="{FF2B5EF4-FFF2-40B4-BE49-F238E27FC236}">
                <a16:creationId xmlns:a16="http://schemas.microsoft.com/office/drawing/2014/main" id="{CFAB7F38-3819-9D42-A595-B2A2AC875E05}"/>
              </a:ext>
            </a:extLst>
          </p:cNvPr>
          <p:cNvSpPr>
            <a:spLocks noGrp="1"/>
          </p:cNvSpPr>
          <p:nvPr>
            <p:ph type="body" sz="quarter" idx="44" hasCustomPrompt="1"/>
          </p:nvPr>
        </p:nvSpPr>
        <p:spPr>
          <a:xfrm>
            <a:off x="797562" y="4997004"/>
            <a:ext cx="17983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20</a:t>
            </a:r>
          </a:p>
        </p:txBody>
      </p:sp>
      <p:sp>
        <p:nvSpPr>
          <p:cNvPr id="30" name="Text Placeholder 16">
            <a:extLst>
              <a:ext uri="{FF2B5EF4-FFF2-40B4-BE49-F238E27FC236}">
                <a16:creationId xmlns:a16="http://schemas.microsoft.com/office/drawing/2014/main" id="{77C93F8C-E173-474B-A297-F82F732F5EEC}"/>
              </a:ext>
            </a:extLst>
          </p:cNvPr>
          <p:cNvSpPr>
            <a:spLocks noGrp="1"/>
          </p:cNvSpPr>
          <p:nvPr>
            <p:ph type="body" sz="quarter" idx="45" hasCustomPrompt="1"/>
          </p:nvPr>
        </p:nvSpPr>
        <p:spPr>
          <a:xfrm>
            <a:off x="797562" y="6049202"/>
            <a:ext cx="1798317" cy="651745"/>
          </a:xfrm>
          <a:prstGeom prst="rect">
            <a:avLst/>
          </a:prstGeom>
        </p:spPr>
        <p:txBody>
          <a:bodyPr lIns="0" rIns="0" anchor="t"/>
          <a:lstStyle>
            <a:lvl1pPr marL="3428" indent="0" algn="l">
              <a:lnSpc>
                <a:spcPct val="100000"/>
              </a:lnSpc>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aliquam</a:t>
            </a:r>
            <a:r>
              <a:rPr lang="en-US"/>
              <a:t>. </a:t>
            </a:r>
          </a:p>
        </p:txBody>
      </p:sp>
      <p:sp>
        <p:nvSpPr>
          <p:cNvPr id="31" name="Text Placeholder 16">
            <a:extLst>
              <a:ext uri="{FF2B5EF4-FFF2-40B4-BE49-F238E27FC236}">
                <a16:creationId xmlns:a16="http://schemas.microsoft.com/office/drawing/2014/main" id="{56B50196-6827-7648-8C43-19060F3BEB79}"/>
              </a:ext>
            </a:extLst>
          </p:cNvPr>
          <p:cNvSpPr>
            <a:spLocks noGrp="1"/>
          </p:cNvSpPr>
          <p:nvPr>
            <p:ph type="body" sz="quarter" idx="46" hasCustomPrompt="1"/>
          </p:nvPr>
        </p:nvSpPr>
        <p:spPr>
          <a:xfrm>
            <a:off x="797562" y="5734492"/>
            <a:ext cx="1798317" cy="274070"/>
          </a:xfrm>
          <a:prstGeom prst="rect">
            <a:avLst/>
          </a:prstGeom>
        </p:spPr>
        <p:txBody>
          <a:bodyPr lIns="0" rIns="0" anchor="t"/>
          <a:lstStyle>
            <a:lvl1pPr marL="3428" indent="0" algn="l">
              <a:lnSpc>
                <a:spcPct val="100000"/>
              </a:lnSpc>
              <a:buNone/>
              <a:defRPr sz="18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Case studies</a:t>
            </a:r>
          </a:p>
        </p:txBody>
      </p:sp>
      <p:sp>
        <p:nvSpPr>
          <p:cNvPr id="32" name="Text Placeholder 16">
            <a:extLst>
              <a:ext uri="{FF2B5EF4-FFF2-40B4-BE49-F238E27FC236}">
                <a16:creationId xmlns:a16="http://schemas.microsoft.com/office/drawing/2014/main" id="{EAB32D4B-80EC-A542-A56D-CA364E040810}"/>
              </a:ext>
            </a:extLst>
          </p:cNvPr>
          <p:cNvSpPr>
            <a:spLocks noGrp="1"/>
          </p:cNvSpPr>
          <p:nvPr>
            <p:ph type="body" sz="quarter" idx="47" hasCustomPrompt="1"/>
          </p:nvPr>
        </p:nvSpPr>
        <p:spPr>
          <a:xfrm>
            <a:off x="3561910" y="157053"/>
            <a:ext cx="17983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07</a:t>
            </a:r>
          </a:p>
        </p:txBody>
      </p:sp>
      <p:sp>
        <p:nvSpPr>
          <p:cNvPr id="33" name="Text Placeholder 16">
            <a:extLst>
              <a:ext uri="{FF2B5EF4-FFF2-40B4-BE49-F238E27FC236}">
                <a16:creationId xmlns:a16="http://schemas.microsoft.com/office/drawing/2014/main" id="{3CB81BB5-F07D-0440-A57D-27AE076745F3}"/>
              </a:ext>
            </a:extLst>
          </p:cNvPr>
          <p:cNvSpPr>
            <a:spLocks noGrp="1"/>
          </p:cNvSpPr>
          <p:nvPr>
            <p:ph type="body" sz="quarter" idx="48" hasCustomPrompt="1"/>
          </p:nvPr>
        </p:nvSpPr>
        <p:spPr>
          <a:xfrm>
            <a:off x="3561910" y="1209251"/>
            <a:ext cx="1798317" cy="651745"/>
          </a:xfrm>
          <a:prstGeom prst="rect">
            <a:avLst/>
          </a:prstGeom>
        </p:spPr>
        <p:txBody>
          <a:bodyPr lIns="0" rIns="0" anchor="t"/>
          <a:lstStyle>
            <a:lvl1pPr marL="3428" indent="0" algn="l">
              <a:lnSpc>
                <a:spcPct val="100000"/>
              </a:lnSpc>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aliquam</a:t>
            </a:r>
            <a:r>
              <a:rPr lang="en-US"/>
              <a:t>. </a:t>
            </a:r>
          </a:p>
        </p:txBody>
      </p:sp>
      <p:sp>
        <p:nvSpPr>
          <p:cNvPr id="34" name="Text Placeholder 16">
            <a:extLst>
              <a:ext uri="{FF2B5EF4-FFF2-40B4-BE49-F238E27FC236}">
                <a16:creationId xmlns:a16="http://schemas.microsoft.com/office/drawing/2014/main" id="{281749C3-0F9C-6B48-9437-35199E2B147D}"/>
              </a:ext>
            </a:extLst>
          </p:cNvPr>
          <p:cNvSpPr>
            <a:spLocks noGrp="1"/>
          </p:cNvSpPr>
          <p:nvPr>
            <p:ph type="body" sz="quarter" idx="49" hasCustomPrompt="1"/>
          </p:nvPr>
        </p:nvSpPr>
        <p:spPr>
          <a:xfrm>
            <a:off x="3561910" y="894541"/>
            <a:ext cx="1798317" cy="274070"/>
          </a:xfrm>
          <a:prstGeom prst="rect">
            <a:avLst/>
          </a:prstGeom>
        </p:spPr>
        <p:txBody>
          <a:bodyPr lIns="0" rIns="0" anchor="t"/>
          <a:lstStyle>
            <a:lvl1pPr marL="3428" indent="0" algn="l">
              <a:lnSpc>
                <a:spcPct val="100000"/>
              </a:lnSpc>
              <a:buNone/>
              <a:defRPr sz="18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Meet Cooley</a:t>
            </a:r>
          </a:p>
        </p:txBody>
      </p:sp>
      <p:sp>
        <p:nvSpPr>
          <p:cNvPr id="35" name="Text Placeholder 16">
            <a:extLst>
              <a:ext uri="{FF2B5EF4-FFF2-40B4-BE49-F238E27FC236}">
                <a16:creationId xmlns:a16="http://schemas.microsoft.com/office/drawing/2014/main" id="{FD580FCE-31C9-204C-83D4-FB12B9EF9C38}"/>
              </a:ext>
            </a:extLst>
          </p:cNvPr>
          <p:cNvSpPr>
            <a:spLocks noGrp="1"/>
          </p:cNvSpPr>
          <p:nvPr>
            <p:ph type="body" sz="quarter" idx="50" hasCustomPrompt="1"/>
          </p:nvPr>
        </p:nvSpPr>
        <p:spPr>
          <a:xfrm>
            <a:off x="3561910" y="2590194"/>
            <a:ext cx="17983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16</a:t>
            </a:r>
          </a:p>
        </p:txBody>
      </p:sp>
      <p:sp>
        <p:nvSpPr>
          <p:cNvPr id="36" name="Text Placeholder 16">
            <a:extLst>
              <a:ext uri="{FF2B5EF4-FFF2-40B4-BE49-F238E27FC236}">
                <a16:creationId xmlns:a16="http://schemas.microsoft.com/office/drawing/2014/main" id="{9EE9E5CB-386A-C043-8EDB-CEECE323D160}"/>
              </a:ext>
            </a:extLst>
          </p:cNvPr>
          <p:cNvSpPr>
            <a:spLocks noGrp="1"/>
          </p:cNvSpPr>
          <p:nvPr>
            <p:ph type="body" sz="quarter" idx="51" hasCustomPrompt="1"/>
          </p:nvPr>
        </p:nvSpPr>
        <p:spPr>
          <a:xfrm>
            <a:off x="3561910" y="3642392"/>
            <a:ext cx="1798317" cy="651745"/>
          </a:xfrm>
          <a:prstGeom prst="rect">
            <a:avLst/>
          </a:prstGeom>
        </p:spPr>
        <p:txBody>
          <a:bodyPr lIns="0" rIns="0" anchor="t"/>
          <a:lstStyle>
            <a:lvl1pPr marL="3428" indent="0" algn="l">
              <a:lnSpc>
                <a:spcPct val="100000"/>
              </a:lnSpc>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aliquam</a:t>
            </a:r>
            <a:r>
              <a:rPr lang="en-US"/>
              <a:t>. </a:t>
            </a:r>
          </a:p>
        </p:txBody>
      </p:sp>
      <p:sp>
        <p:nvSpPr>
          <p:cNvPr id="37" name="Text Placeholder 16">
            <a:extLst>
              <a:ext uri="{FF2B5EF4-FFF2-40B4-BE49-F238E27FC236}">
                <a16:creationId xmlns:a16="http://schemas.microsoft.com/office/drawing/2014/main" id="{781F8FA9-62AC-F145-BFD4-22FBD4C567A7}"/>
              </a:ext>
            </a:extLst>
          </p:cNvPr>
          <p:cNvSpPr>
            <a:spLocks noGrp="1"/>
          </p:cNvSpPr>
          <p:nvPr>
            <p:ph type="body" sz="quarter" idx="52" hasCustomPrompt="1"/>
          </p:nvPr>
        </p:nvSpPr>
        <p:spPr>
          <a:xfrm>
            <a:off x="3561910" y="3327682"/>
            <a:ext cx="1798317" cy="274070"/>
          </a:xfrm>
          <a:prstGeom prst="rect">
            <a:avLst/>
          </a:prstGeom>
        </p:spPr>
        <p:txBody>
          <a:bodyPr lIns="0" rIns="0" anchor="t"/>
          <a:lstStyle>
            <a:lvl1pPr marL="3428" indent="0" algn="l">
              <a:lnSpc>
                <a:spcPct val="100000"/>
              </a:lnSpc>
              <a:buNone/>
              <a:defRPr sz="18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Our clients</a:t>
            </a:r>
          </a:p>
        </p:txBody>
      </p:sp>
      <p:sp>
        <p:nvSpPr>
          <p:cNvPr id="38" name="Text Placeholder 16">
            <a:extLst>
              <a:ext uri="{FF2B5EF4-FFF2-40B4-BE49-F238E27FC236}">
                <a16:creationId xmlns:a16="http://schemas.microsoft.com/office/drawing/2014/main" id="{BA4D8F76-03E0-BA44-A197-6DCFAE0B70CC}"/>
              </a:ext>
            </a:extLst>
          </p:cNvPr>
          <p:cNvSpPr>
            <a:spLocks noGrp="1"/>
          </p:cNvSpPr>
          <p:nvPr>
            <p:ph type="body" sz="quarter" idx="53" hasCustomPrompt="1"/>
          </p:nvPr>
        </p:nvSpPr>
        <p:spPr>
          <a:xfrm>
            <a:off x="3561910" y="4997004"/>
            <a:ext cx="17983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25</a:t>
            </a:r>
          </a:p>
        </p:txBody>
      </p:sp>
      <p:sp>
        <p:nvSpPr>
          <p:cNvPr id="39" name="Text Placeholder 16">
            <a:extLst>
              <a:ext uri="{FF2B5EF4-FFF2-40B4-BE49-F238E27FC236}">
                <a16:creationId xmlns:a16="http://schemas.microsoft.com/office/drawing/2014/main" id="{7224069D-30D5-A448-A564-02291A77632D}"/>
              </a:ext>
            </a:extLst>
          </p:cNvPr>
          <p:cNvSpPr>
            <a:spLocks noGrp="1"/>
          </p:cNvSpPr>
          <p:nvPr>
            <p:ph type="body" sz="quarter" idx="54" hasCustomPrompt="1"/>
          </p:nvPr>
        </p:nvSpPr>
        <p:spPr>
          <a:xfrm>
            <a:off x="3561910" y="6049202"/>
            <a:ext cx="1798317" cy="651745"/>
          </a:xfrm>
          <a:prstGeom prst="rect">
            <a:avLst/>
          </a:prstGeom>
        </p:spPr>
        <p:txBody>
          <a:bodyPr lIns="0" rIns="0" anchor="t"/>
          <a:lstStyle>
            <a:lvl1pPr marL="3428" indent="0" algn="l">
              <a:lnSpc>
                <a:spcPct val="100000"/>
              </a:lnSpc>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aliquam</a:t>
            </a:r>
            <a:r>
              <a:rPr lang="en-US"/>
              <a:t>. </a:t>
            </a:r>
          </a:p>
        </p:txBody>
      </p:sp>
      <p:sp>
        <p:nvSpPr>
          <p:cNvPr id="40" name="Text Placeholder 16">
            <a:extLst>
              <a:ext uri="{FF2B5EF4-FFF2-40B4-BE49-F238E27FC236}">
                <a16:creationId xmlns:a16="http://schemas.microsoft.com/office/drawing/2014/main" id="{49324748-C130-CA4D-B9D1-A33D6F4B6DB1}"/>
              </a:ext>
            </a:extLst>
          </p:cNvPr>
          <p:cNvSpPr>
            <a:spLocks noGrp="1"/>
          </p:cNvSpPr>
          <p:nvPr>
            <p:ph type="body" sz="quarter" idx="55" hasCustomPrompt="1"/>
          </p:nvPr>
        </p:nvSpPr>
        <p:spPr>
          <a:xfrm>
            <a:off x="3561910" y="5734492"/>
            <a:ext cx="1798317" cy="274070"/>
          </a:xfrm>
          <a:prstGeom prst="rect">
            <a:avLst/>
          </a:prstGeom>
        </p:spPr>
        <p:txBody>
          <a:bodyPr lIns="0" rIns="0" anchor="t"/>
          <a:lstStyle>
            <a:lvl1pPr marL="3428" indent="0" algn="l">
              <a:lnSpc>
                <a:spcPct val="100000"/>
              </a:lnSpc>
              <a:buNone/>
              <a:defRPr sz="18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Key takeaways</a:t>
            </a:r>
          </a:p>
        </p:txBody>
      </p:sp>
      <p:sp>
        <p:nvSpPr>
          <p:cNvPr id="42" name="Picture Placeholder 4">
            <a:extLst>
              <a:ext uri="{FF2B5EF4-FFF2-40B4-BE49-F238E27FC236}">
                <a16:creationId xmlns:a16="http://schemas.microsoft.com/office/drawing/2014/main" id="{9B4E330B-6922-8F41-8373-BC1ED5F48D72}"/>
              </a:ext>
            </a:extLst>
          </p:cNvPr>
          <p:cNvSpPr>
            <a:spLocks noGrp="1"/>
          </p:cNvSpPr>
          <p:nvPr>
            <p:ph type="pic" sz="quarter" idx="28" hasCustomPrompt="1"/>
          </p:nvPr>
        </p:nvSpPr>
        <p:spPr>
          <a:xfrm>
            <a:off x="6781800" y="1326890"/>
            <a:ext cx="1352657" cy="581852"/>
          </a:xfrm>
          <a:prstGeom prst="rect">
            <a:avLst/>
          </a:prstGeom>
        </p:spPr>
        <p:txBody>
          <a:bodyPr/>
          <a:lstStyle>
            <a:lvl1pPr>
              <a:defRPr sz="1800">
                <a:latin typeface="Arial" panose="020B0604020202020204" pitchFamily="34" charset="0"/>
                <a:cs typeface="Arial" panose="020B0604020202020204" pitchFamily="34" charset="0"/>
              </a:defRPr>
            </a:lvl1pPr>
          </a:lstStyle>
          <a:p>
            <a:r>
              <a:rPr lang="en-US"/>
              <a:t>Client logo</a:t>
            </a:r>
          </a:p>
        </p:txBody>
      </p:sp>
      <p:sp>
        <p:nvSpPr>
          <p:cNvPr id="43" name="Vertical Text Placeholder 2">
            <a:extLst>
              <a:ext uri="{FF2B5EF4-FFF2-40B4-BE49-F238E27FC236}">
                <a16:creationId xmlns:a16="http://schemas.microsoft.com/office/drawing/2014/main" id="{644CABAB-8480-F749-8099-89AF514B5D92}"/>
              </a:ext>
            </a:extLst>
          </p:cNvPr>
          <p:cNvSpPr>
            <a:spLocks noGrp="1"/>
          </p:cNvSpPr>
          <p:nvPr>
            <p:ph type="body" orient="vert" sz="quarter" idx="56"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388010409"/>
      </p:ext>
    </p:extLst>
  </p:cSld>
  <p:clrMapOvr>
    <a:masterClrMapping/>
  </p:clrMapOvr>
  <p:extLst>
    <p:ext uri="{DCECCB84-F9BA-43D5-87BE-67443E8EF086}">
      <p15:sldGuideLst xmlns:p15="http://schemas.microsoft.com/office/powerpoint/2012/main">
        <p15:guide id="1" orient="horz" pos="26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f Contents - no summary">
    <p:spTree>
      <p:nvGrpSpPr>
        <p:cNvPr id="1" name=""/>
        <p:cNvGrpSpPr/>
        <p:nvPr/>
      </p:nvGrpSpPr>
      <p:grpSpPr>
        <a:xfrm>
          <a:off x="0" y="0"/>
          <a:ext cx="0" cy="0"/>
          <a:chOff x="0" y="0"/>
          <a:chExt cx="0" cy="0"/>
        </a:xfrm>
      </p:grpSpPr>
      <p:pic>
        <p:nvPicPr>
          <p:cNvPr id="3074" name="Picture 2" descr="brick-wall">
            <a:extLst>
              <a:ext uri="{FF2B5EF4-FFF2-40B4-BE49-F238E27FC236}">
                <a16:creationId xmlns:a16="http://schemas.microsoft.com/office/drawing/2014/main" id="{1FE29BDD-63DC-4D01-B1F9-1A12C288B21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40739"/>
          <a:stretch/>
        </p:blipFill>
        <p:spPr bwMode="auto">
          <a:xfrm>
            <a:off x="-27709" y="-1"/>
            <a:ext cx="6096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41C21D-F762-1541-A311-43E3BFBB1BF9}"/>
              </a:ext>
            </a:extLst>
          </p:cNvPr>
          <p:cNvSpPr/>
          <p:nvPr userDrawn="1"/>
        </p:nvSpPr>
        <p:spPr bwMode="auto">
          <a:xfrm>
            <a:off x="502920" y="0"/>
            <a:ext cx="5064760" cy="2011680"/>
          </a:xfrm>
          <a:prstGeom prst="rect">
            <a:avLst/>
          </a:prstGeom>
          <a:solidFill>
            <a:schemeClr val="bg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14" name="Rectangle 13">
            <a:extLst>
              <a:ext uri="{FF2B5EF4-FFF2-40B4-BE49-F238E27FC236}">
                <a16:creationId xmlns:a16="http://schemas.microsoft.com/office/drawing/2014/main" id="{DDA02830-124C-FC4E-89A1-741A0BDC9CFA}"/>
              </a:ext>
            </a:extLst>
          </p:cNvPr>
          <p:cNvSpPr/>
          <p:nvPr userDrawn="1"/>
        </p:nvSpPr>
        <p:spPr bwMode="auto">
          <a:xfrm>
            <a:off x="502919" y="2423160"/>
            <a:ext cx="5064759" cy="2011680"/>
          </a:xfrm>
          <a:prstGeom prst="rect">
            <a:avLst/>
          </a:prstGeom>
          <a:solidFill>
            <a:schemeClr val="bg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15" name="Rectangle 14">
            <a:extLst>
              <a:ext uri="{FF2B5EF4-FFF2-40B4-BE49-F238E27FC236}">
                <a16:creationId xmlns:a16="http://schemas.microsoft.com/office/drawing/2014/main" id="{E9B01317-A815-5B49-9639-ABE8075C81BD}"/>
              </a:ext>
            </a:extLst>
          </p:cNvPr>
          <p:cNvSpPr/>
          <p:nvPr userDrawn="1"/>
        </p:nvSpPr>
        <p:spPr bwMode="auto">
          <a:xfrm>
            <a:off x="502920" y="4846320"/>
            <a:ext cx="5064758" cy="2011680"/>
          </a:xfrm>
          <a:prstGeom prst="rect">
            <a:avLst/>
          </a:prstGeom>
          <a:solidFill>
            <a:schemeClr val="bg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cxnSp>
        <p:nvCxnSpPr>
          <p:cNvPr id="19" name="Straight Arrow Connector 18">
            <a:extLst>
              <a:ext uri="{FF2B5EF4-FFF2-40B4-BE49-F238E27FC236}">
                <a16:creationId xmlns:a16="http://schemas.microsoft.com/office/drawing/2014/main" id="{BB923057-711C-854E-9085-F7B95C00D55F}"/>
              </a:ext>
            </a:extLst>
          </p:cNvPr>
          <p:cNvCxnSpPr>
            <a:cxnSpLocks/>
          </p:cNvCxnSpPr>
          <p:nvPr userDrawn="1"/>
        </p:nvCxnSpPr>
        <p:spPr>
          <a:xfrm>
            <a:off x="6781801" y="2967024"/>
            <a:ext cx="4267198" cy="0"/>
          </a:xfrm>
          <a:prstGeom prst="straightConnector1">
            <a:avLst/>
          </a:prstGeom>
          <a:ln>
            <a:solidFill>
              <a:srgbClr val="54565B"/>
            </a:solidFill>
          </a:ln>
        </p:spPr>
        <p:style>
          <a:lnRef idx="1">
            <a:schemeClr val="accent1"/>
          </a:lnRef>
          <a:fillRef idx="0">
            <a:schemeClr val="accent1"/>
          </a:fillRef>
          <a:effectRef idx="0">
            <a:schemeClr val="accent1"/>
          </a:effectRef>
          <a:fontRef idx="minor">
            <a:schemeClr val="tx1"/>
          </a:fontRef>
        </p:style>
      </p:cxnSp>
      <p:sp>
        <p:nvSpPr>
          <p:cNvPr id="20" name="Text Placeholder 16">
            <a:extLst>
              <a:ext uri="{FF2B5EF4-FFF2-40B4-BE49-F238E27FC236}">
                <a16:creationId xmlns:a16="http://schemas.microsoft.com/office/drawing/2014/main" id="{FED323F3-29D8-8D4F-96B1-CC46FA785FEC}"/>
              </a:ext>
            </a:extLst>
          </p:cNvPr>
          <p:cNvSpPr>
            <a:spLocks noGrp="1"/>
          </p:cNvSpPr>
          <p:nvPr>
            <p:ph type="body" sz="quarter" idx="12" hasCustomPrompt="1"/>
          </p:nvPr>
        </p:nvSpPr>
        <p:spPr>
          <a:xfrm>
            <a:off x="6781800" y="2587782"/>
            <a:ext cx="4267199" cy="182588"/>
          </a:xfrm>
          <a:prstGeom prst="rect">
            <a:avLst/>
          </a:prstGeom>
        </p:spPr>
        <p:txBody>
          <a:bodyPr lIns="0" rIns="0" anchor="b"/>
          <a:lstStyle>
            <a:lvl1pPr marL="3428" indent="0" algn="l">
              <a:buNone/>
              <a:defRPr sz="1200" spc="1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What’s inside</a:t>
            </a:r>
          </a:p>
        </p:txBody>
      </p:sp>
      <p:sp>
        <p:nvSpPr>
          <p:cNvPr id="21" name="Text Placeholder 16">
            <a:extLst>
              <a:ext uri="{FF2B5EF4-FFF2-40B4-BE49-F238E27FC236}">
                <a16:creationId xmlns:a16="http://schemas.microsoft.com/office/drawing/2014/main" id="{55B74694-B3D5-7541-A2C1-706F6EE50B91}"/>
              </a:ext>
            </a:extLst>
          </p:cNvPr>
          <p:cNvSpPr>
            <a:spLocks noGrp="1"/>
          </p:cNvSpPr>
          <p:nvPr>
            <p:ph type="body" sz="quarter" idx="15" hasCustomPrompt="1"/>
          </p:nvPr>
        </p:nvSpPr>
        <p:spPr>
          <a:xfrm>
            <a:off x="6781801" y="3974727"/>
            <a:ext cx="4267200" cy="1777537"/>
          </a:xfrm>
          <a:prstGeom prst="rect">
            <a:avLst/>
          </a:prstGeom>
        </p:spPr>
        <p:txBody>
          <a:bodyPr lIns="0" rIns="0"/>
          <a:lstStyle>
            <a:lvl1pPr marL="3428" indent="0" algn="l">
              <a:lnSpc>
                <a:spcPct val="13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a:t>
            </a:r>
          </a:p>
          <a:p>
            <a:pPr lvl="0"/>
            <a:endParaRPr lang="en-US"/>
          </a:p>
          <a:p>
            <a:pPr lvl="0"/>
            <a:r>
              <a:rPr lang="en-US"/>
              <a:t>Thank you.</a:t>
            </a:r>
          </a:p>
        </p:txBody>
      </p:sp>
      <p:sp>
        <p:nvSpPr>
          <p:cNvPr id="22" name="Text Placeholder 16">
            <a:extLst>
              <a:ext uri="{FF2B5EF4-FFF2-40B4-BE49-F238E27FC236}">
                <a16:creationId xmlns:a16="http://schemas.microsoft.com/office/drawing/2014/main" id="{7BC4A875-DA16-464E-B437-BC11B4A2A527}"/>
              </a:ext>
            </a:extLst>
          </p:cNvPr>
          <p:cNvSpPr>
            <a:spLocks noGrp="1"/>
          </p:cNvSpPr>
          <p:nvPr>
            <p:ph type="body" sz="quarter" idx="13" hasCustomPrompt="1"/>
          </p:nvPr>
        </p:nvSpPr>
        <p:spPr>
          <a:xfrm>
            <a:off x="6781801" y="3175182"/>
            <a:ext cx="4267200" cy="609235"/>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23" name="Text Placeholder 16">
            <a:extLst>
              <a:ext uri="{FF2B5EF4-FFF2-40B4-BE49-F238E27FC236}">
                <a16:creationId xmlns:a16="http://schemas.microsoft.com/office/drawing/2014/main" id="{34C18A1A-BF47-3A4B-B6AA-5727F7A5B104}"/>
              </a:ext>
            </a:extLst>
          </p:cNvPr>
          <p:cNvSpPr>
            <a:spLocks noGrp="1"/>
          </p:cNvSpPr>
          <p:nvPr>
            <p:ph type="body" sz="quarter" idx="38" hasCustomPrompt="1"/>
          </p:nvPr>
        </p:nvSpPr>
        <p:spPr>
          <a:xfrm>
            <a:off x="797562" y="476768"/>
            <a:ext cx="17983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04</a:t>
            </a:r>
          </a:p>
        </p:txBody>
      </p:sp>
      <p:sp>
        <p:nvSpPr>
          <p:cNvPr id="25" name="Text Placeholder 16">
            <a:extLst>
              <a:ext uri="{FF2B5EF4-FFF2-40B4-BE49-F238E27FC236}">
                <a16:creationId xmlns:a16="http://schemas.microsoft.com/office/drawing/2014/main" id="{09242E00-3461-9B49-8A5D-ECAF22864928}"/>
              </a:ext>
            </a:extLst>
          </p:cNvPr>
          <p:cNvSpPr>
            <a:spLocks noGrp="1"/>
          </p:cNvSpPr>
          <p:nvPr>
            <p:ph type="body" sz="quarter" idx="40" hasCustomPrompt="1"/>
          </p:nvPr>
        </p:nvSpPr>
        <p:spPr>
          <a:xfrm>
            <a:off x="797562" y="1214256"/>
            <a:ext cx="4448693" cy="694486"/>
          </a:xfrm>
          <a:prstGeom prst="rect">
            <a:avLst/>
          </a:prstGeom>
        </p:spPr>
        <p:txBody>
          <a:bodyPr lIns="0" rIns="0" anchor="t"/>
          <a:lstStyle>
            <a:lvl1pPr marL="3428" indent="0" algn="l">
              <a:lnSpc>
                <a:spcPct val="100000"/>
              </a:lnSpc>
              <a:buNone/>
              <a:defRPr sz="18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Introduction</a:t>
            </a:r>
          </a:p>
        </p:txBody>
      </p:sp>
      <p:sp>
        <p:nvSpPr>
          <p:cNvPr id="26" name="Text Placeholder 16">
            <a:extLst>
              <a:ext uri="{FF2B5EF4-FFF2-40B4-BE49-F238E27FC236}">
                <a16:creationId xmlns:a16="http://schemas.microsoft.com/office/drawing/2014/main" id="{DF2CDBB1-F90C-2C4E-9C55-71F1EA3C887F}"/>
              </a:ext>
            </a:extLst>
          </p:cNvPr>
          <p:cNvSpPr>
            <a:spLocks noGrp="1"/>
          </p:cNvSpPr>
          <p:nvPr>
            <p:ph type="body" sz="quarter" idx="41" hasCustomPrompt="1"/>
          </p:nvPr>
        </p:nvSpPr>
        <p:spPr>
          <a:xfrm>
            <a:off x="797562" y="2909909"/>
            <a:ext cx="17983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10</a:t>
            </a:r>
          </a:p>
        </p:txBody>
      </p:sp>
      <p:sp>
        <p:nvSpPr>
          <p:cNvPr id="28" name="Text Placeholder 16">
            <a:extLst>
              <a:ext uri="{FF2B5EF4-FFF2-40B4-BE49-F238E27FC236}">
                <a16:creationId xmlns:a16="http://schemas.microsoft.com/office/drawing/2014/main" id="{1F4FFB9E-DB03-DC4F-A32F-9300F083D426}"/>
              </a:ext>
            </a:extLst>
          </p:cNvPr>
          <p:cNvSpPr>
            <a:spLocks noGrp="1"/>
          </p:cNvSpPr>
          <p:nvPr>
            <p:ph type="body" sz="quarter" idx="43" hasCustomPrompt="1"/>
          </p:nvPr>
        </p:nvSpPr>
        <p:spPr>
          <a:xfrm>
            <a:off x="797562" y="3647396"/>
            <a:ext cx="4531820" cy="543603"/>
          </a:xfrm>
          <a:prstGeom prst="rect">
            <a:avLst/>
          </a:prstGeom>
        </p:spPr>
        <p:txBody>
          <a:bodyPr lIns="0" rIns="0" anchor="t"/>
          <a:lstStyle>
            <a:lvl1pPr marL="3428" indent="0" algn="l">
              <a:lnSpc>
                <a:spcPct val="100000"/>
              </a:lnSpc>
              <a:buNone/>
              <a:defRPr sz="18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Practice/Topic</a:t>
            </a:r>
          </a:p>
        </p:txBody>
      </p:sp>
      <p:sp>
        <p:nvSpPr>
          <p:cNvPr id="29" name="Text Placeholder 16">
            <a:extLst>
              <a:ext uri="{FF2B5EF4-FFF2-40B4-BE49-F238E27FC236}">
                <a16:creationId xmlns:a16="http://schemas.microsoft.com/office/drawing/2014/main" id="{CFAB7F38-3819-9D42-A595-B2A2AC875E05}"/>
              </a:ext>
            </a:extLst>
          </p:cNvPr>
          <p:cNvSpPr>
            <a:spLocks noGrp="1"/>
          </p:cNvSpPr>
          <p:nvPr>
            <p:ph type="body" sz="quarter" idx="44" hasCustomPrompt="1"/>
          </p:nvPr>
        </p:nvSpPr>
        <p:spPr>
          <a:xfrm>
            <a:off x="797562" y="5316719"/>
            <a:ext cx="17983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20</a:t>
            </a:r>
          </a:p>
        </p:txBody>
      </p:sp>
      <p:sp>
        <p:nvSpPr>
          <p:cNvPr id="31" name="Text Placeholder 16">
            <a:extLst>
              <a:ext uri="{FF2B5EF4-FFF2-40B4-BE49-F238E27FC236}">
                <a16:creationId xmlns:a16="http://schemas.microsoft.com/office/drawing/2014/main" id="{56B50196-6827-7648-8C43-19060F3BEB79}"/>
              </a:ext>
            </a:extLst>
          </p:cNvPr>
          <p:cNvSpPr>
            <a:spLocks noGrp="1"/>
          </p:cNvSpPr>
          <p:nvPr>
            <p:ph type="body" sz="quarter" idx="46" hasCustomPrompt="1"/>
          </p:nvPr>
        </p:nvSpPr>
        <p:spPr>
          <a:xfrm>
            <a:off x="797562" y="6054207"/>
            <a:ext cx="4679602" cy="384656"/>
          </a:xfrm>
          <a:prstGeom prst="rect">
            <a:avLst/>
          </a:prstGeom>
        </p:spPr>
        <p:txBody>
          <a:bodyPr lIns="0" rIns="0" anchor="t"/>
          <a:lstStyle>
            <a:lvl1pPr marL="3428" indent="0" algn="l">
              <a:lnSpc>
                <a:spcPct val="100000"/>
              </a:lnSpc>
              <a:buNone/>
              <a:defRPr sz="18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Case studies</a:t>
            </a:r>
          </a:p>
        </p:txBody>
      </p:sp>
      <p:sp>
        <p:nvSpPr>
          <p:cNvPr id="42" name="Picture Placeholder 4">
            <a:extLst>
              <a:ext uri="{FF2B5EF4-FFF2-40B4-BE49-F238E27FC236}">
                <a16:creationId xmlns:a16="http://schemas.microsoft.com/office/drawing/2014/main" id="{9B4E330B-6922-8F41-8373-BC1ED5F48D72}"/>
              </a:ext>
            </a:extLst>
          </p:cNvPr>
          <p:cNvSpPr>
            <a:spLocks noGrp="1"/>
          </p:cNvSpPr>
          <p:nvPr>
            <p:ph type="pic" sz="quarter" idx="28" hasCustomPrompt="1"/>
          </p:nvPr>
        </p:nvSpPr>
        <p:spPr>
          <a:xfrm>
            <a:off x="6781800" y="1326890"/>
            <a:ext cx="1352657" cy="581852"/>
          </a:xfrm>
          <a:prstGeom prst="rect">
            <a:avLst/>
          </a:prstGeom>
        </p:spPr>
        <p:txBody>
          <a:bodyPr/>
          <a:lstStyle>
            <a:lvl1pPr>
              <a:defRPr sz="1800">
                <a:latin typeface="Arial" panose="020B0604020202020204" pitchFamily="34" charset="0"/>
                <a:cs typeface="Arial" panose="020B0604020202020204" pitchFamily="34" charset="0"/>
              </a:defRPr>
            </a:lvl1pPr>
          </a:lstStyle>
          <a:p>
            <a:r>
              <a:rPr lang="en-US"/>
              <a:t>Client logo</a:t>
            </a:r>
          </a:p>
        </p:txBody>
      </p:sp>
      <p:sp>
        <p:nvSpPr>
          <p:cNvPr id="43" name="Vertical Text Placeholder 2">
            <a:extLst>
              <a:ext uri="{FF2B5EF4-FFF2-40B4-BE49-F238E27FC236}">
                <a16:creationId xmlns:a16="http://schemas.microsoft.com/office/drawing/2014/main" id="{644CABAB-8480-F749-8099-89AF514B5D92}"/>
              </a:ext>
            </a:extLst>
          </p:cNvPr>
          <p:cNvSpPr>
            <a:spLocks noGrp="1"/>
          </p:cNvSpPr>
          <p:nvPr>
            <p:ph type="body" orient="vert" sz="quarter" idx="56"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2373203388"/>
      </p:ext>
    </p:extLst>
  </p:cSld>
  <p:clrMapOvr>
    <a:masterClrMapping/>
  </p:clrMapOvr>
  <p:extLst>
    <p:ext uri="{DCECCB84-F9BA-43D5-87BE-67443E8EF086}">
      <p15:sldGuideLst xmlns:p15="http://schemas.microsoft.com/office/powerpoint/2012/main">
        <p15:guide id="1" orient="horz" pos="26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colades">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5777DC7F-E427-2704-87AA-EE27B4783903}"/>
              </a:ext>
            </a:extLst>
          </p:cNvPr>
          <p:cNvGraphicFramePr>
            <a:graphicFrameLocks noGrp="1"/>
          </p:cNvGraphicFramePr>
          <p:nvPr userDrawn="1">
            <p:extLst>
              <p:ext uri="{D42A27DB-BD31-4B8C-83A1-F6EECF244321}">
                <p14:modId xmlns:p14="http://schemas.microsoft.com/office/powerpoint/2010/main" val="1504843966"/>
              </p:ext>
            </p:extLst>
          </p:nvPr>
        </p:nvGraphicFramePr>
        <p:xfrm>
          <a:off x="609600" y="693482"/>
          <a:ext cx="10553700" cy="5293910"/>
        </p:xfrm>
        <a:graphic>
          <a:graphicData uri="http://schemas.openxmlformats.org/drawingml/2006/table">
            <a:tbl>
              <a:tblPr firstRow="1" bandRow="1">
                <a:tableStyleId>{5C22544A-7EE6-4342-B048-85BDC9FD1C3A}</a:tableStyleId>
              </a:tblPr>
              <a:tblGrid>
                <a:gridCol w="10553700">
                  <a:extLst>
                    <a:ext uri="{9D8B030D-6E8A-4147-A177-3AD203B41FA5}">
                      <a16:colId xmlns:a16="http://schemas.microsoft.com/office/drawing/2014/main" val="3220179276"/>
                    </a:ext>
                  </a:extLst>
                </a:gridCol>
              </a:tblGrid>
              <a:tr h="1058782">
                <a:tc>
                  <a:txBody>
                    <a:bodyPr/>
                    <a:lstStyle/>
                    <a:p>
                      <a:pPr algn="l" eaLnBrk="0" hangingPunct="0"/>
                      <a:endParaRPr lang="en-US" sz="1600" b="0" kern="1200">
                        <a:solidFill>
                          <a:srgbClr val="54565B"/>
                        </a:solidFill>
                        <a:latin typeface="+mn-lt"/>
                        <a:ea typeface="+mn-ea"/>
                        <a:cs typeface="+mn-cs"/>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0939358"/>
                  </a:ext>
                </a:extLst>
              </a:tr>
              <a:tr h="1058782">
                <a:tc>
                  <a:txBody>
                    <a:bodyPr/>
                    <a:lstStyle/>
                    <a:p>
                      <a:pPr algn="l"/>
                      <a:endParaRPr lang="en-US" sz="1600" b="0">
                        <a:solidFill>
                          <a:srgbClr val="54565B"/>
                        </a:solidFill>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rgbClr val="E9203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076415"/>
                  </a:ext>
                </a:extLst>
              </a:tr>
              <a:tr h="1058782">
                <a:tc>
                  <a:txBody>
                    <a:bodyPr/>
                    <a:lstStyle/>
                    <a:p>
                      <a:pPr algn="l"/>
                      <a:endParaRPr lang="en-US" sz="1600" b="0">
                        <a:solidFill>
                          <a:srgbClr val="54565B"/>
                        </a:solidFill>
                      </a:endParaRPr>
                    </a:p>
                  </a:txBody>
                  <a:tcPr anchor="ctr">
                    <a:lnL w="12700" cmpd="sng">
                      <a:noFill/>
                    </a:lnL>
                    <a:lnR w="12700" cmpd="sng">
                      <a:noFill/>
                    </a:lnR>
                    <a:lnT w="38100" cap="flat" cmpd="sng" algn="ctr">
                      <a:solidFill>
                        <a:srgbClr val="E92033"/>
                      </a:solidFill>
                      <a:prstDash val="solid"/>
                      <a:round/>
                      <a:headEnd type="none" w="med" len="med"/>
                      <a:tailEnd type="none" w="med" len="med"/>
                    </a:lnT>
                    <a:lnB w="38100" cap="flat" cmpd="sng" algn="ctr">
                      <a:solidFill>
                        <a:srgbClr val="E9203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531677"/>
                  </a:ext>
                </a:extLst>
              </a:tr>
              <a:tr h="1058782">
                <a:tc>
                  <a:txBody>
                    <a:bodyPr/>
                    <a:lstStyle/>
                    <a:p>
                      <a:pPr algn="l"/>
                      <a:endParaRPr lang="en-US" sz="1600" b="0">
                        <a:solidFill>
                          <a:srgbClr val="54565B"/>
                        </a:solidFill>
                      </a:endParaRPr>
                    </a:p>
                  </a:txBody>
                  <a:tcPr anchor="ctr">
                    <a:lnL w="12700" cmpd="sng">
                      <a:noFill/>
                    </a:lnL>
                    <a:lnR w="12700" cmpd="sng">
                      <a:noFill/>
                    </a:lnR>
                    <a:lnT w="38100" cap="flat" cmpd="sng" algn="ctr">
                      <a:solidFill>
                        <a:srgbClr val="E92033"/>
                      </a:solidFill>
                      <a:prstDash val="solid"/>
                      <a:round/>
                      <a:headEnd type="none" w="med" len="med"/>
                      <a:tailEnd type="none" w="med" len="med"/>
                    </a:lnT>
                    <a:lnB w="38100" cap="flat" cmpd="sng" algn="ctr">
                      <a:solidFill>
                        <a:srgbClr val="E9203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8072168"/>
                  </a:ext>
                </a:extLst>
              </a:tr>
              <a:tr h="1058782">
                <a:tc>
                  <a:txBody>
                    <a:bodyPr/>
                    <a:lstStyle/>
                    <a:p>
                      <a:pPr lvl="0" algn="l">
                        <a:buNone/>
                      </a:pPr>
                      <a:endParaRPr lang="en-US" sz="1600" b="0">
                        <a:solidFill>
                          <a:srgbClr val="54565B"/>
                        </a:solidFill>
                      </a:endParaRPr>
                    </a:p>
                  </a:txBody>
                  <a:tcPr anchor="ctr">
                    <a:lnL w="12700" cmpd="sng">
                      <a:noFill/>
                    </a:lnL>
                    <a:lnR w="12700" cmpd="sng">
                      <a:noFill/>
                    </a:lnR>
                    <a:lnT w="38100" cap="flat" cmpd="sng" algn="ctr">
                      <a:solidFill>
                        <a:srgbClr val="E9203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2840409"/>
                  </a:ext>
                </a:extLst>
              </a:tr>
            </a:tbl>
          </a:graphicData>
        </a:graphic>
      </p:graphicFrame>
      <p:sp>
        <p:nvSpPr>
          <p:cNvPr id="4" name="Text Placeholder 16">
            <a:extLst>
              <a:ext uri="{FF2B5EF4-FFF2-40B4-BE49-F238E27FC236}">
                <a16:creationId xmlns:a16="http://schemas.microsoft.com/office/drawing/2014/main" id="{C8B0D5A5-E5F8-E147-A5D4-5B1B921149E1}"/>
              </a:ext>
            </a:extLst>
          </p:cNvPr>
          <p:cNvSpPr>
            <a:spLocks noGrp="1"/>
          </p:cNvSpPr>
          <p:nvPr>
            <p:ph type="body" sz="quarter" idx="22" hasCustomPrompt="1"/>
          </p:nvPr>
        </p:nvSpPr>
        <p:spPr>
          <a:xfrm>
            <a:off x="609600" y="1734110"/>
            <a:ext cx="10553700" cy="1078538"/>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sp>
        <p:nvSpPr>
          <p:cNvPr id="5" name="Text Placeholder 16">
            <a:extLst>
              <a:ext uri="{FF2B5EF4-FFF2-40B4-BE49-F238E27FC236}">
                <a16:creationId xmlns:a16="http://schemas.microsoft.com/office/drawing/2014/main" id="{DD48DCF6-757F-41E8-E31C-5108A22E5702}"/>
              </a:ext>
            </a:extLst>
          </p:cNvPr>
          <p:cNvSpPr>
            <a:spLocks noGrp="1"/>
          </p:cNvSpPr>
          <p:nvPr>
            <p:ph type="body" sz="quarter" idx="23" hasCustomPrompt="1"/>
          </p:nvPr>
        </p:nvSpPr>
        <p:spPr>
          <a:xfrm>
            <a:off x="609600" y="2801168"/>
            <a:ext cx="10553700" cy="1078538"/>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sp>
        <p:nvSpPr>
          <p:cNvPr id="7" name="Text Placeholder 16">
            <a:extLst>
              <a:ext uri="{FF2B5EF4-FFF2-40B4-BE49-F238E27FC236}">
                <a16:creationId xmlns:a16="http://schemas.microsoft.com/office/drawing/2014/main" id="{D72AC200-53A2-F2CC-E6C9-127FDE7B1118}"/>
              </a:ext>
            </a:extLst>
          </p:cNvPr>
          <p:cNvSpPr>
            <a:spLocks noGrp="1"/>
          </p:cNvSpPr>
          <p:nvPr>
            <p:ph type="body" sz="quarter" idx="24" hasCustomPrompt="1"/>
          </p:nvPr>
        </p:nvSpPr>
        <p:spPr>
          <a:xfrm>
            <a:off x="609600" y="3842795"/>
            <a:ext cx="10553700" cy="1078538"/>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sp>
        <p:nvSpPr>
          <p:cNvPr id="9" name="Text Placeholder 16">
            <a:extLst>
              <a:ext uri="{FF2B5EF4-FFF2-40B4-BE49-F238E27FC236}">
                <a16:creationId xmlns:a16="http://schemas.microsoft.com/office/drawing/2014/main" id="{1107FC34-8113-BA9B-2B3E-35A2DA6BA683}"/>
              </a:ext>
            </a:extLst>
          </p:cNvPr>
          <p:cNvSpPr>
            <a:spLocks noGrp="1"/>
          </p:cNvSpPr>
          <p:nvPr>
            <p:ph type="body" sz="quarter" idx="26" hasCustomPrompt="1"/>
          </p:nvPr>
        </p:nvSpPr>
        <p:spPr>
          <a:xfrm>
            <a:off x="609600" y="4910459"/>
            <a:ext cx="10553700" cy="1021566"/>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sp>
        <p:nvSpPr>
          <p:cNvPr id="21" name="Text Placeholder 16">
            <a:extLst>
              <a:ext uri="{FF2B5EF4-FFF2-40B4-BE49-F238E27FC236}">
                <a16:creationId xmlns:a16="http://schemas.microsoft.com/office/drawing/2014/main" id="{3A326F7B-A2D8-704A-716F-1698C6309274}"/>
              </a:ext>
            </a:extLst>
          </p:cNvPr>
          <p:cNvSpPr>
            <a:spLocks noGrp="1"/>
          </p:cNvSpPr>
          <p:nvPr>
            <p:ph type="body" sz="quarter" idx="13" hasCustomPrompt="1"/>
          </p:nvPr>
        </p:nvSpPr>
        <p:spPr>
          <a:xfrm>
            <a:off x="609600"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Section title</a:t>
            </a:r>
          </a:p>
        </p:txBody>
      </p:sp>
      <p:sp>
        <p:nvSpPr>
          <p:cNvPr id="22" name="Text Placeholder 16">
            <a:extLst>
              <a:ext uri="{FF2B5EF4-FFF2-40B4-BE49-F238E27FC236}">
                <a16:creationId xmlns:a16="http://schemas.microsoft.com/office/drawing/2014/main" id="{81C64E4C-665E-9E90-017A-99EA84BB985C}"/>
              </a:ext>
            </a:extLst>
          </p:cNvPr>
          <p:cNvSpPr>
            <a:spLocks noGrp="1"/>
          </p:cNvSpPr>
          <p:nvPr>
            <p:ph type="body" sz="quarter" idx="12" hasCustomPrompt="1"/>
          </p:nvPr>
        </p:nvSpPr>
        <p:spPr>
          <a:xfrm>
            <a:off x="609600"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23" name="Text Placeholder 16">
            <a:extLst>
              <a:ext uri="{FF2B5EF4-FFF2-40B4-BE49-F238E27FC236}">
                <a16:creationId xmlns:a16="http://schemas.microsoft.com/office/drawing/2014/main" id="{A8CBFBEB-BFE9-B959-803F-4839FDB26F57}"/>
              </a:ext>
            </a:extLst>
          </p:cNvPr>
          <p:cNvSpPr>
            <a:spLocks noGrp="1"/>
          </p:cNvSpPr>
          <p:nvPr>
            <p:ph type="body" sz="quarter" idx="25" hasCustomPrompt="1"/>
          </p:nvPr>
        </p:nvSpPr>
        <p:spPr>
          <a:xfrm>
            <a:off x="609600" y="1175575"/>
            <a:ext cx="10553700" cy="282007"/>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11" name="Vertical Text Placeholder 2">
            <a:extLst>
              <a:ext uri="{FF2B5EF4-FFF2-40B4-BE49-F238E27FC236}">
                <a16:creationId xmlns:a16="http://schemas.microsoft.com/office/drawing/2014/main" id="{B541E274-01C7-F34F-9186-053FCDE4F862}"/>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11408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F1AEC039-7A44-D78A-0F6B-E9E1F1409889}"/>
              </a:ext>
            </a:extLst>
          </p:cNvPr>
          <p:cNvSpPr>
            <a:spLocks noGrp="1"/>
          </p:cNvSpPr>
          <p:nvPr>
            <p:ph type="body" sz="quarter" idx="24" hasCustomPrompt="1"/>
          </p:nvPr>
        </p:nvSpPr>
        <p:spPr>
          <a:xfrm>
            <a:off x="609599" y="2002419"/>
            <a:ext cx="10553701" cy="4367059"/>
          </a:xfrm>
          <a:prstGeom prst="rect">
            <a:avLst/>
          </a:prstGeom>
        </p:spPr>
        <p:txBody>
          <a:bodyPr lIns="0" tIns="0" rIns="0" bIns="0" numCol="2" spcCol="457200" anchor="t"/>
          <a:lstStyle>
            <a:lvl1pPr marL="3428" indent="0" algn="l">
              <a:lnSpc>
                <a:spcPct val="13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a:p>
            <a:pPr lvl="0"/>
            <a:endParaRPr lang="en-US"/>
          </a:p>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a:p>
            <a:pPr lvl="0"/>
            <a:endParaRPr lang="en-US"/>
          </a:p>
          <a:p>
            <a:pPr lvl="0"/>
            <a:r>
              <a:rPr lang="en-US"/>
              <a:t>Lorem Ipsum is simply dummy text of the printing and typesetting industry. Lorem Ipsum has been the industry's standard dummy text ever since the 1500s, when an unknown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a:p>
            <a:pPr lvl="0"/>
            <a:endParaRPr lang="en-US"/>
          </a:p>
          <a:p>
            <a:pPr lvl="0"/>
            <a:r>
              <a:rPr lang="en-US"/>
              <a:t>Lorem Ipsum is simply dummy text of the printing and typesetting industry. Lorem Ipsum has been the industry's standard dummy text ever since the 1500s.</a:t>
            </a:r>
          </a:p>
        </p:txBody>
      </p:sp>
      <p:sp>
        <p:nvSpPr>
          <p:cNvPr id="7" name="Text Placeholder 16">
            <a:extLst>
              <a:ext uri="{FF2B5EF4-FFF2-40B4-BE49-F238E27FC236}">
                <a16:creationId xmlns:a16="http://schemas.microsoft.com/office/drawing/2014/main" id="{00E9EB74-A50A-2542-90DF-BEA5228C8458}"/>
              </a:ext>
            </a:extLst>
          </p:cNvPr>
          <p:cNvSpPr>
            <a:spLocks noGrp="1"/>
          </p:cNvSpPr>
          <p:nvPr>
            <p:ph type="body" sz="quarter" idx="13" hasCustomPrompt="1"/>
          </p:nvPr>
        </p:nvSpPr>
        <p:spPr>
          <a:xfrm>
            <a:off x="609600"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Section title</a:t>
            </a:r>
          </a:p>
        </p:txBody>
      </p:sp>
      <p:sp>
        <p:nvSpPr>
          <p:cNvPr id="8" name="Text Placeholder 16">
            <a:extLst>
              <a:ext uri="{FF2B5EF4-FFF2-40B4-BE49-F238E27FC236}">
                <a16:creationId xmlns:a16="http://schemas.microsoft.com/office/drawing/2014/main" id="{1B1C061B-EEE1-4F48-8194-10A78EAB8399}"/>
              </a:ext>
            </a:extLst>
          </p:cNvPr>
          <p:cNvSpPr>
            <a:spLocks noGrp="1"/>
          </p:cNvSpPr>
          <p:nvPr>
            <p:ph type="body" sz="quarter" idx="12" hasCustomPrompt="1"/>
          </p:nvPr>
        </p:nvSpPr>
        <p:spPr>
          <a:xfrm>
            <a:off x="609600"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9" name="Text Placeholder 16">
            <a:extLst>
              <a:ext uri="{FF2B5EF4-FFF2-40B4-BE49-F238E27FC236}">
                <a16:creationId xmlns:a16="http://schemas.microsoft.com/office/drawing/2014/main" id="{BCF176F7-9DB9-EB4F-95BD-7B513561945D}"/>
              </a:ext>
            </a:extLst>
          </p:cNvPr>
          <p:cNvSpPr>
            <a:spLocks noGrp="1"/>
          </p:cNvSpPr>
          <p:nvPr>
            <p:ph type="body" sz="quarter" idx="25" hasCustomPrompt="1"/>
          </p:nvPr>
        </p:nvSpPr>
        <p:spPr>
          <a:xfrm>
            <a:off x="609600" y="1175575"/>
            <a:ext cx="10553700" cy="282007"/>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10" name="Vertical Text Placeholder 2">
            <a:extLst>
              <a:ext uri="{FF2B5EF4-FFF2-40B4-BE49-F238E27FC236}">
                <a16:creationId xmlns:a16="http://schemas.microsoft.com/office/drawing/2014/main" id="{04F123C9-E106-F84D-BD23-5C0264A43FB8}"/>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3217086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image/graphic/etc">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B5B5776D-2599-E245-A13D-6100FEAF08B3}"/>
              </a:ext>
            </a:extLst>
          </p:cNvPr>
          <p:cNvSpPr>
            <a:spLocks noGrp="1"/>
          </p:cNvSpPr>
          <p:nvPr>
            <p:ph type="body" sz="quarter" idx="24" hasCustomPrompt="1"/>
          </p:nvPr>
        </p:nvSpPr>
        <p:spPr>
          <a:xfrm>
            <a:off x="609600" y="2002420"/>
            <a:ext cx="5025887" cy="4398380"/>
          </a:xfrm>
          <a:prstGeom prst="rect">
            <a:avLst/>
          </a:prstGeom>
        </p:spPr>
        <p:txBody>
          <a:bodyPr lIns="0" tIns="0" rIns="0" bIns="0" numCol="1" spcCol="457200" anchor="t"/>
          <a:lstStyle>
            <a:lvl1pPr marL="3428" indent="0" algn="l">
              <a:lnSpc>
                <a:spcPct val="13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10" name="Text Placeholder 16">
            <a:extLst>
              <a:ext uri="{FF2B5EF4-FFF2-40B4-BE49-F238E27FC236}">
                <a16:creationId xmlns:a16="http://schemas.microsoft.com/office/drawing/2014/main" id="{B4AC261F-8AA5-0F4A-B97E-25F363068608}"/>
              </a:ext>
            </a:extLst>
          </p:cNvPr>
          <p:cNvSpPr>
            <a:spLocks noGrp="1"/>
          </p:cNvSpPr>
          <p:nvPr>
            <p:ph type="body" sz="quarter" idx="13" hasCustomPrompt="1"/>
          </p:nvPr>
        </p:nvSpPr>
        <p:spPr>
          <a:xfrm>
            <a:off x="609600"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Section title</a:t>
            </a:r>
          </a:p>
        </p:txBody>
      </p:sp>
      <p:sp>
        <p:nvSpPr>
          <p:cNvPr id="12" name="Text Placeholder 16">
            <a:extLst>
              <a:ext uri="{FF2B5EF4-FFF2-40B4-BE49-F238E27FC236}">
                <a16:creationId xmlns:a16="http://schemas.microsoft.com/office/drawing/2014/main" id="{F28C70A2-1C01-0340-BD90-F6A8AF7FCBC8}"/>
              </a:ext>
            </a:extLst>
          </p:cNvPr>
          <p:cNvSpPr>
            <a:spLocks noGrp="1"/>
          </p:cNvSpPr>
          <p:nvPr>
            <p:ph type="body" sz="quarter" idx="12" hasCustomPrompt="1"/>
          </p:nvPr>
        </p:nvSpPr>
        <p:spPr>
          <a:xfrm>
            <a:off x="609600"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13" name="Text Placeholder 16">
            <a:extLst>
              <a:ext uri="{FF2B5EF4-FFF2-40B4-BE49-F238E27FC236}">
                <a16:creationId xmlns:a16="http://schemas.microsoft.com/office/drawing/2014/main" id="{6F8B5AB4-A716-474B-96F3-17C9AD7B293D}"/>
              </a:ext>
            </a:extLst>
          </p:cNvPr>
          <p:cNvSpPr>
            <a:spLocks noGrp="1"/>
          </p:cNvSpPr>
          <p:nvPr>
            <p:ph type="body" sz="quarter" idx="25" hasCustomPrompt="1"/>
          </p:nvPr>
        </p:nvSpPr>
        <p:spPr>
          <a:xfrm>
            <a:off x="609600" y="1175575"/>
            <a:ext cx="8393645" cy="282007"/>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5" name="Content Placeholder 4">
            <a:extLst>
              <a:ext uri="{FF2B5EF4-FFF2-40B4-BE49-F238E27FC236}">
                <a16:creationId xmlns:a16="http://schemas.microsoft.com/office/drawing/2014/main" id="{9AAB97C3-EA73-4D4B-A7EB-A2212F7F7793}"/>
              </a:ext>
            </a:extLst>
          </p:cNvPr>
          <p:cNvSpPr>
            <a:spLocks noGrp="1"/>
          </p:cNvSpPr>
          <p:nvPr>
            <p:ph sz="quarter" idx="26"/>
          </p:nvPr>
        </p:nvSpPr>
        <p:spPr>
          <a:xfrm>
            <a:off x="6781800" y="1981200"/>
            <a:ext cx="4381500" cy="44196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Vertical Text Placeholder 2">
            <a:extLst>
              <a:ext uri="{FF2B5EF4-FFF2-40B4-BE49-F238E27FC236}">
                <a16:creationId xmlns:a16="http://schemas.microsoft.com/office/drawing/2014/main" id="{F43F5860-65DF-8F44-8AA3-9D5A5F39C42B}"/>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1616106697"/>
      </p:ext>
    </p:extLst>
  </p:cSld>
  <p:clrMapOvr>
    <a:masterClrMapping/>
  </p:clrMapOvr>
  <p:extLst>
    <p:ext uri="{DCECCB84-F9BA-43D5-87BE-67443E8EF086}">
      <p15:sldGuideLst xmlns:p15="http://schemas.microsoft.com/office/powerpoint/2012/main">
        <p15:guide id="1" orient="horz" pos="1248">
          <p15:clr>
            <a:srgbClr val="FBAE40"/>
          </p15:clr>
        </p15:guide>
        <p15:guide id="2" orient="horz" pos="403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stat with icon">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B5B5776D-2599-E245-A13D-6100FEAF08B3}"/>
              </a:ext>
            </a:extLst>
          </p:cNvPr>
          <p:cNvSpPr>
            <a:spLocks noGrp="1"/>
          </p:cNvSpPr>
          <p:nvPr>
            <p:ph type="body" sz="quarter" idx="24" hasCustomPrompt="1"/>
          </p:nvPr>
        </p:nvSpPr>
        <p:spPr>
          <a:xfrm>
            <a:off x="609600" y="2002419"/>
            <a:ext cx="5025887" cy="4367059"/>
          </a:xfrm>
          <a:prstGeom prst="rect">
            <a:avLst/>
          </a:prstGeom>
        </p:spPr>
        <p:txBody>
          <a:bodyPr lIns="0" tIns="0" rIns="0" bIns="0" numCol="1" spcCol="457200" anchor="t"/>
          <a:lstStyle>
            <a:lvl1pPr marL="3428" indent="0" algn="l">
              <a:lnSpc>
                <a:spcPct val="13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10" name="Text Placeholder 16">
            <a:extLst>
              <a:ext uri="{FF2B5EF4-FFF2-40B4-BE49-F238E27FC236}">
                <a16:creationId xmlns:a16="http://schemas.microsoft.com/office/drawing/2014/main" id="{B4AC261F-8AA5-0F4A-B97E-25F363068608}"/>
              </a:ext>
            </a:extLst>
          </p:cNvPr>
          <p:cNvSpPr>
            <a:spLocks noGrp="1"/>
          </p:cNvSpPr>
          <p:nvPr>
            <p:ph type="body" sz="quarter" idx="13" hasCustomPrompt="1"/>
          </p:nvPr>
        </p:nvSpPr>
        <p:spPr>
          <a:xfrm>
            <a:off x="609600"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Section title</a:t>
            </a:r>
          </a:p>
        </p:txBody>
      </p:sp>
      <p:sp>
        <p:nvSpPr>
          <p:cNvPr id="12" name="Text Placeholder 16">
            <a:extLst>
              <a:ext uri="{FF2B5EF4-FFF2-40B4-BE49-F238E27FC236}">
                <a16:creationId xmlns:a16="http://schemas.microsoft.com/office/drawing/2014/main" id="{F28C70A2-1C01-0340-BD90-F6A8AF7FCBC8}"/>
              </a:ext>
            </a:extLst>
          </p:cNvPr>
          <p:cNvSpPr>
            <a:spLocks noGrp="1"/>
          </p:cNvSpPr>
          <p:nvPr>
            <p:ph type="body" sz="quarter" idx="12" hasCustomPrompt="1"/>
          </p:nvPr>
        </p:nvSpPr>
        <p:spPr>
          <a:xfrm>
            <a:off x="609600"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13" name="Text Placeholder 16">
            <a:extLst>
              <a:ext uri="{FF2B5EF4-FFF2-40B4-BE49-F238E27FC236}">
                <a16:creationId xmlns:a16="http://schemas.microsoft.com/office/drawing/2014/main" id="{6F8B5AB4-A716-474B-96F3-17C9AD7B293D}"/>
              </a:ext>
            </a:extLst>
          </p:cNvPr>
          <p:cNvSpPr>
            <a:spLocks noGrp="1"/>
          </p:cNvSpPr>
          <p:nvPr>
            <p:ph type="body" sz="quarter" idx="25" hasCustomPrompt="1"/>
          </p:nvPr>
        </p:nvSpPr>
        <p:spPr>
          <a:xfrm>
            <a:off x="609600" y="1175575"/>
            <a:ext cx="8393645" cy="282007"/>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29" name="Rectangle 28">
            <a:extLst>
              <a:ext uri="{FF2B5EF4-FFF2-40B4-BE49-F238E27FC236}">
                <a16:creationId xmlns:a16="http://schemas.microsoft.com/office/drawing/2014/main" id="{36C82466-627B-DD41-82A0-4191649DD005}"/>
              </a:ext>
            </a:extLst>
          </p:cNvPr>
          <p:cNvSpPr/>
          <p:nvPr userDrawn="1"/>
        </p:nvSpPr>
        <p:spPr bwMode="auto">
          <a:xfrm>
            <a:off x="6781800" y="1991661"/>
            <a:ext cx="4381500" cy="2194560"/>
          </a:xfrm>
          <a:prstGeom prst="rect">
            <a:avLst/>
          </a:prstGeom>
          <a:solidFill>
            <a:schemeClr val="accent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30" name="Text Placeholder 16">
            <a:extLst>
              <a:ext uri="{FF2B5EF4-FFF2-40B4-BE49-F238E27FC236}">
                <a16:creationId xmlns:a16="http://schemas.microsoft.com/office/drawing/2014/main" id="{4B7722C2-3AE3-5D40-829B-4AC05268E464}"/>
              </a:ext>
            </a:extLst>
          </p:cNvPr>
          <p:cNvSpPr>
            <a:spLocks noGrp="1"/>
          </p:cNvSpPr>
          <p:nvPr>
            <p:ph type="body" sz="quarter" idx="42" hasCustomPrompt="1"/>
          </p:nvPr>
        </p:nvSpPr>
        <p:spPr>
          <a:xfrm>
            <a:off x="7171207" y="2866933"/>
            <a:ext cx="3675163" cy="966526"/>
          </a:xfrm>
          <a:prstGeom prst="rect">
            <a:avLst/>
          </a:prstGeom>
        </p:spPr>
        <p:txBody>
          <a:bodyPr lIns="0" rIns="0" anchor="t"/>
          <a:lstStyle>
            <a:lvl1pPr marL="3428" indent="0" algn="ctr">
              <a:lnSpc>
                <a:spcPct val="110000"/>
              </a:lnSpc>
              <a:spcAft>
                <a:spcPts val="0"/>
              </a:spcAft>
              <a:buNone/>
              <a:defRPr sz="1600" b="0" spc="50" baseline="0">
                <a:solidFill>
                  <a:schemeClr val="bg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industry.</a:t>
            </a:r>
          </a:p>
        </p:txBody>
      </p:sp>
      <p:sp>
        <p:nvSpPr>
          <p:cNvPr id="31" name="Picture Placeholder 3">
            <a:extLst>
              <a:ext uri="{FF2B5EF4-FFF2-40B4-BE49-F238E27FC236}">
                <a16:creationId xmlns:a16="http://schemas.microsoft.com/office/drawing/2014/main" id="{CF664495-EA4D-E542-A672-DDA9672FC2DE}"/>
              </a:ext>
            </a:extLst>
          </p:cNvPr>
          <p:cNvSpPr>
            <a:spLocks noGrp="1" noChangeAspect="1"/>
          </p:cNvSpPr>
          <p:nvPr>
            <p:ph type="pic" sz="quarter" idx="43"/>
          </p:nvPr>
        </p:nvSpPr>
        <p:spPr>
          <a:xfrm>
            <a:off x="8606790" y="2204315"/>
            <a:ext cx="731520" cy="731520"/>
          </a:xfrm>
          <a:prstGeom prst="rect">
            <a:avLst/>
          </a:prstGeom>
        </p:spPr>
        <p:txBody>
          <a:bodyPr/>
          <a:lstStyle>
            <a:lvl1pPr>
              <a:defRPr sz="1200">
                <a:latin typeface="Arial" panose="020B0604020202020204" pitchFamily="34" charset="0"/>
                <a:cs typeface="Arial" panose="020B0604020202020204" pitchFamily="34" charset="0"/>
              </a:defRPr>
            </a:lvl1pPr>
          </a:lstStyle>
          <a:p>
            <a:endParaRPr lang="en-US"/>
          </a:p>
        </p:txBody>
      </p:sp>
      <p:sp>
        <p:nvSpPr>
          <p:cNvPr id="9" name="Vertical Text Placeholder 2">
            <a:extLst>
              <a:ext uri="{FF2B5EF4-FFF2-40B4-BE49-F238E27FC236}">
                <a16:creationId xmlns:a16="http://schemas.microsoft.com/office/drawing/2014/main" id="{323C8BCC-F484-634F-B6AD-577018A9C141}"/>
              </a:ext>
            </a:extLst>
          </p:cNvPr>
          <p:cNvSpPr>
            <a:spLocks noGrp="1"/>
          </p:cNvSpPr>
          <p:nvPr>
            <p:ph type="body" orient="vert" sz="quarter" idx="44"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3113672656"/>
      </p:ext>
    </p:extLst>
  </p:cSld>
  <p:clrMapOvr>
    <a:masterClrMapping/>
  </p:clrMapOvr>
  <p:extLst>
    <p:ext uri="{DCECCB84-F9BA-43D5-87BE-67443E8EF086}">
      <p15:sldGuideLst xmlns:p15="http://schemas.microsoft.com/office/powerpoint/2012/main">
        <p15:guide id="1" orient="horz" pos="124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stat (no icon)">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B5B5776D-2599-E245-A13D-6100FEAF08B3}"/>
              </a:ext>
            </a:extLst>
          </p:cNvPr>
          <p:cNvSpPr>
            <a:spLocks noGrp="1"/>
          </p:cNvSpPr>
          <p:nvPr>
            <p:ph type="body" sz="quarter" idx="24" hasCustomPrompt="1"/>
          </p:nvPr>
        </p:nvSpPr>
        <p:spPr>
          <a:xfrm>
            <a:off x="609600" y="2002419"/>
            <a:ext cx="5025887" cy="4367059"/>
          </a:xfrm>
          <a:prstGeom prst="rect">
            <a:avLst/>
          </a:prstGeom>
        </p:spPr>
        <p:txBody>
          <a:bodyPr lIns="0" tIns="0" rIns="0" bIns="0" numCol="1" spcCol="457200" anchor="t"/>
          <a:lstStyle>
            <a:lvl1pPr marL="3428" indent="0" algn="l">
              <a:lnSpc>
                <a:spcPct val="13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10" name="Text Placeholder 16">
            <a:extLst>
              <a:ext uri="{FF2B5EF4-FFF2-40B4-BE49-F238E27FC236}">
                <a16:creationId xmlns:a16="http://schemas.microsoft.com/office/drawing/2014/main" id="{B4AC261F-8AA5-0F4A-B97E-25F363068608}"/>
              </a:ext>
            </a:extLst>
          </p:cNvPr>
          <p:cNvSpPr>
            <a:spLocks noGrp="1"/>
          </p:cNvSpPr>
          <p:nvPr>
            <p:ph type="body" sz="quarter" idx="13" hasCustomPrompt="1"/>
          </p:nvPr>
        </p:nvSpPr>
        <p:spPr>
          <a:xfrm>
            <a:off x="609600"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Section title</a:t>
            </a:r>
          </a:p>
        </p:txBody>
      </p:sp>
      <p:sp>
        <p:nvSpPr>
          <p:cNvPr id="12" name="Text Placeholder 16">
            <a:extLst>
              <a:ext uri="{FF2B5EF4-FFF2-40B4-BE49-F238E27FC236}">
                <a16:creationId xmlns:a16="http://schemas.microsoft.com/office/drawing/2014/main" id="{F28C70A2-1C01-0340-BD90-F6A8AF7FCBC8}"/>
              </a:ext>
            </a:extLst>
          </p:cNvPr>
          <p:cNvSpPr>
            <a:spLocks noGrp="1"/>
          </p:cNvSpPr>
          <p:nvPr>
            <p:ph type="body" sz="quarter" idx="12" hasCustomPrompt="1"/>
          </p:nvPr>
        </p:nvSpPr>
        <p:spPr>
          <a:xfrm>
            <a:off x="609600"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13" name="Text Placeholder 16">
            <a:extLst>
              <a:ext uri="{FF2B5EF4-FFF2-40B4-BE49-F238E27FC236}">
                <a16:creationId xmlns:a16="http://schemas.microsoft.com/office/drawing/2014/main" id="{6F8B5AB4-A716-474B-96F3-17C9AD7B293D}"/>
              </a:ext>
            </a:extLst>
          </p:cNvPr>
          <p:cNvSpPr>
            <a:spLocks noGrp="1"/>
          </p:cNvSpPr>
          <p:nvPr>
            <p:ph type="body" sz="quarter" idx="25" hasCustomPrompt="1"/>
          </p:nvPr>
        </p:nvSpPr>
        <p:spPr>
          <a:xfrm>
            <a:off x="609600" y="1175575"/>
            <a:ext cx="8393645" cy="282007"/>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29" name="Rectangle 28">
            <a:extLst>
              <a:ext uri="{FF2B5EF4-FFF2-40B4-BE49-F238E27FC236}">
                <a16:creationId xmlns:a16="http://schemas.microsoft.com/office/drawing/2014/main" id="{36C82466-627B-DD41-82A0-4191649DD005}"/>
              </a:ext>
            </a:extLst>
          </p:cNvPr>
          <p:cNvSpPr/>
          <p:nvPr userDrawn="1"/>
        </p:nvSpPr>
        <p:spPr bwMode="auto">
          <a:xfrm>
            <a:off x="6781800" y="1991661"/>
            <a:ext cx="4381500" cy="2194560"/>
          </a:xfrm>
          <a:prstGeom prst="rect">
            <a:avLst/>
          </a:prstGeom>
          <a:solidFill>
            <a:schemeClr val="accent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30" name="Text Placeholder 16">
            <a:extLst>
              <a:ext uri="{FF2B5EF4-FFF2-40B4-BE49-F238E27FC236}">
                <a16:creationId xmlns:a16="http://schemas.microsoft.com/office/drawing/2014/main" id="{4B7722C2-3AE3-5D40-829B-4AC05268E464}"/>
              </a:ext>
            </a:extLst>
          </p:cNvPr>
          <p:cNvSpPr>
            <a:spLocks noGrp="1"/>
          </p:cNvSpPr>
          <p:nvPr>
            <p:ph type="body" sz="quarter" idx="42" hasCustomPrompt="1"/>
          </p:nvPr>
        </p:nvSpPr>
        <p:spPr>
          <a:xfrm>
            <a:off x="7165663" y="2171700"/>
            <a:ext cx="3675163" cy="1824947"/>
          </a:xfrm>
          <a:prstGeom prst="rect">
            <a:avLst/>
          </a:prstGeom>
        </p:spPr>
        <p:txBody>
          <a:bodyPr lIns="0" rIns="0" anchor="ctr"/>
          <a:lstStyle>
            <a:lvl1pPr marL="3428" indent="0" algn="ctr">
              <a:lnSpc>
                <a:spcPct val="110000"/>
              </a:lnSpc>
              <a:spcAft>
                <a:spcPts val="0"/>
              </a:spcAft>
              <a:buNone/>
              <a:defRPr sz="1600" b="0" spc="50" baseline="0">
                <a:solidFill>
                  <a:schemeClr val="bg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industry.</a:t>
            </a:r>
          </a:p>
        </p:txBody>
      </p:sp>
      <p:sp>
        <p:nvSpPr>
          <p:cNvPr id="9" name="Vertical Text Placeholder 2">
            <a:extLst>
              <a:ext uri="{FF2B5EF4-FFF2-40B4-BE49-F238E27FC236}">
                <a16:creationId xmlns:a16="http://schemas.microsoft.com/office/drawing/2014/main" id="{323C8BCC-F484-634F-B6AD-577018A9C141}"/>
              </a:ext>
            </a:extLst>
          </p:cNvPr>
          <p:cNvSpPr>
            <a:spLocks noGrp="1"/>
          </p:cNvSpPr>
          <p:nvPr>
            <p:ph type="body" orient="vert" sz="quarter" idx="44"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1929455166"/>
      </p:ext>
    </p:extLst>
  </p:cSld>
  <p:clrMapOvr>
    <a:masterClrMapping/>
  </p:clrMapOvr>
  <p:extLst>
    <p:ext uri="{DCECCB84-F9BA-43D5-87BE-67443E8EF086}">
      <p15:sldGuideLst xmlns:p15="http://schemas.microsoft.com/office/powerpoint/2012/main">
        <p15:guide id="1" orient="horz" pos="124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2 stats with icon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3E7B195-10E3-F64B-8C00-5E55B0844709}"/>
              </a:ext>
            </a:extLst>
          </p:cNvPr>
          <p:cNvSpPr/>
          <p:nvPr userDrawn="1"/>
        </p:nvSpPr>
        <p:spPr bwMode="auto">
          <a:xfrm>
            <a:off x="6781800" y="1991661"/>
            <a:ext cx="4381500" cy="2194560"/>
          </a:xfrm>
          <a:prstGeom prst="rect">
            <a:avLst/>
          </a:prstGeom>
          <a:solidFill>
            <a:schemeClr val="accent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27" name="Rectangle 26">
            <a:extLst>
              <a:ext uri="{FF2B5EF4-FFF2-40B4-BE49-F238E27FC236}">
                <a16:creationId xmlns:a16="http://schemas.microsoft.com/office/drawing/2014/main" id="{1543ABA3-D0F1-D245-A263-8060B2B7BB87}"/>
              </a:ext>
            </a:extLst>
          </p:cNvPr>
          <p:cNvSpPr/>
          <p:nvPr userDrawn="1"/>
        </p:nvSpPr>
        <p:spPr bwMode="auto">
          <a:xfrm>
            <a:off x="6781800" y="4174145"/>
            <a:ext cx="4381500" cy="2217394"/>
          </a:xfrm>
          <a:prstGeom prst="rect">
            <a:avLst/>
          </a:prstGeom>
          <a:solidFill>
            <a:schemeClr val="accent6"/>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11" name="Text Placeholder 16">
            <a:extLst>
              <a:ext uri="{FF2B5EF4-FFF2-40B4-BE49-F238E27FC236}">
                <a16:creationId xmlns:a16="http://schemas.microsoft.com/office/drawing/2014/main" id="{B5B5776D-2599-E245-A13D-6100FEAF08B3}"/>
              </a:ext>
            </a:extLst>
          </p:cNvPr>
          <p:cNvSpPr>
            <a:spLocks noGrp="1"/>
          </p:cNvSpPr>
          <p:nvPr>
            <p:ph type="body" sz="quarter" idx="24" hasCustomPrompt="1"/>
          </p:nvPr>
        </p:nvSpPr>
        <p:spPr>
          <a:xfrm>
            <a:off x="609600" y="2002420"/>
            <a:ext cx="5025887" cy="4398380"/>
          </a:xfrm>
          <a:prstGeom prst="rect">
            <a:avLst/>
          </a:prstGeom>
        </p:spPr>
        <p:txBody>
          <a:bodyPr lIns="0" tIns="0" rIns="0" bIns="0" numCol="1" spcCol="457200" anchor="t"/>
          <a:lstStyle>
            <a:lvl1pPr marL="3428" indent="0" algn="l">
              <a:lnSpc>
                <a:spcPct val="13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10" name="Text Placeholder 16">
            <a:extLst>
              <a:ext uri="{FF2B5EF4-FFF2-40B4-BE49-F238E27FC236}">
                <a16:creationId xmlns:a16="http://schemas.microsoft.com/office/drawing/2014/main" id="{B4AC261F-8AA5-0F4A-B97E-25F363068608}"/>
              </a:ext>
            </a:extLst>
          </p:cNvPr>
          <p:cNvSpPr>
            <a:spLocks noGrp="1"/>
          </p:cNvSpPr>
          <p:nvPr>
            <p:ph type="body" sz="quarter" idx="13" hasCustomPrompt="1"/>
          </p:nvPr>
        </p:nvSpPr>
        <p:spPr>
          <a:xfrm>
            <a:off x="609600"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Section title</a:t>
            </a:r>
          </a:p>
        </p:txBody>
      </p:sp>
      <p:sp>
        <p:nvSpPr>
          <p:cNvPr id="12" name="Text Placeholder 16">
            <a:extLst>
              <a:ext uri="{FF2B5EF4-FFF2-40B4-BE49-F238E27FC236}">
                <a16:creationId xmlns:a16="http://schemas.microsoft.com/office/drawing/2014/main" id="{F28C70A2-1C01-0340-BD90-F6A8AF7FCBC8}"/>
              </a:ext>
            </a:extLst>
          </p:cNvPr>
          <p:cNvSpPr>
            <a:spLocks noGrp="1"/>
          </p:cNvSpPr>
          <p:nvPr>
            <p:ph type="body" sz="quarter" idx="12" hasCustomPrompt="1"/>
          </p:nvPr>
        </p:nvSpPr>
        <p:spPr>
          <a:xfrm>
            <a:off x="609600"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13" name="Text Placeholder 16">
            <a:extLst>
              <a:ext uri="{FF2B5EF4-FFF2-40B4-BE49-F238E27FC236}">
                <a16:creationId xmlns:a16="http://schemas.microsoft.com/office/drawing/2014/main" id="{6F8B5AB4-A716-474B-96F3-17C9AD7B293D}"/>
              </a:ext>
            </a:extLst>
          </p:cNvPr>
          <p:cNvSpPr>
            <a:spLocks noGrp="1"/>
          </p:cNvSpPr>
          <p:nvPr>
            <p:ph type="body" sz="quarter" idx="25" hasCustomPrompt="1"/>
          </p:nvPr>
        </p:nvSpPr>
        <p:spPr>
          <a:xfrm>
            <a:off x="609600" y="1175575"/>
            <a:ext cx="8393645" cy="282007"/>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21" name="Text Placeholder 16">
            <a:extLst>
              <a:ext uri="{FF2B5EF4-FFF2-40B4-BE49-F238E27FC236}">
                <a16:creationId xmlns:a16="http://schemas.microsoft.com/office/drawing/2014/main" id="{A9276E64-40C9-6F49-B730-26070A68B00F}"/>
              </a:ext>
            </a:extLst>
          </p:cNvPr>
          <p:cNvSpPr>
            <a:spLocks noGrp="1"/>
          </p:cNvSpPr>
          <p:nvPr>
            <p:ph type="body" sz="quarter" idx="42" hasCustomPrompt="1"/>
          </p:nvPr>
        </p:nvSpPr>
        <p:spPr>
          <a:xfrm>
            <a:off x="7171207" y="2866933"/>
            <a:ext cx="3675163" cy="966526"/>
          </a:xfrm>
          <a:prstGeom prst="rect">
            <a:avLst/>
          </a:prstGeom>
        </p:spPr>
        <p:txBody>
          <a:bodyPr lIns="0" rIns="0" anchor="t"/>
          <a:lstStyle>
            <a:lvl1pPr marL="3428" indent="0" algn="ctr">
              <a:lnSpc>
                <a:spcPct val="110000"/>
              </a:lnSpc>
              <a:spcAft>
                <a:spcPts val="0"/>
              </a:spcAft>
              <a:buNone/>
              <a:defRPr sz="1600" b="0" spc="50" baseline="0">
                <a:solidFill>
                  <a:schemeClr val="bg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industry.</a:t>
            </a:r>
          </a:p>
        </p:txBody>
      </p:sp>
      <p:sp>
        <p:nvSpPr>
          <p:cNvPr id="22" name="Picture Placeholder 3">
            <a:extLst>
              <a:ext uri="{FF2B5EF4-FFF2-40B4-BE49-F238E27FC236}">
                <a16:creationId xmlns:a16="http://schemas.microsoft.com/office/drawing/2014/main" id="{E41DD203-0D44-A24A-9365-AAD138CD2836}"/>
              </a:ext>
            </a:extLst>
          </p:cNvPr>
          <p:cNvSpPr>
            <a:spLocks noGrp="1" noChangeAspect="1"/>
          </p:cNvSpPr>
          <p:nvPr>
            <p:ph type="pic" sz="quarter" idx="43"/>
          </p:nvPr>
        </p:nvSpPr>
        <p:spPr>
          <a:xfrm>
            <a:off x="8606790" y="2204315"/>
            <a:ext cx="731520" cy="731520"/>
          </a:xfrm>
          <a:prstGeom prst="rect">
            <a:avLst/>
          </a:prstGeom>
        </p:spPr>
        <p:txBody>
          <a:bodyPr/>
          <a:lstStyle>
            <a:lvl1pPr>
              <a:defRPr sz="1200">
                <a:latin typeface="Arial" panose="020B0604020202020204" pitchFamily="34" charset="0"/>
                <a:cs typeface="Arial" panose="020B0604020202020204" pitchFamily="34" charset="0"/>
              </a:defRPr>
            </a:lvl1pPr>
          </a:lstStyle>
          <a:p>
            <a:endParaRPr lang="en-US"/>
          </a:p>
        </p:txBody>
      </p:sp>
      <p:sp>
        <p:nvSpPr>
          <p:cNvPr id="24" name="Text Placeholder 16">
            <a:extLst>
              <a:ext uri="{FF2B5EF4-FFF2-40B4-BE49-F238E27FC236}">
                <a16:creationId xmlns:a16="http://schemas.microsoft.com/office/drawing/2014/main" id="{FF350840-FD21-4A4D-90B2-827D6F4639C3}"/>
              </a:ext>
            </a:extLst>
          </p:cNvPr>
          <p:cNvSpPr>
            <a:spLocks noGrp="1"/>
          </p:cNvSpPr>
          <p:nvPr>
            <p:ph type="body" sz="quarter" idx="44" hasCustomPrompt="1"/>
          </p:nvPr>
        </p:nvSpPr>
        <p:spPr>
          <a:xfrm>
            <a:off x="7171207" y="5068607"/>
            <a:ext cx="3675163" cy="966526"/>
          </a:xfrm>
          <a:prstGeom prst="rect">
            <a:avLst/>
          </a:prstGeom>
        </p:spPr>
        <p:txBody>
          <a:bodyPr lIns="0" rIns="0" anchor="t"/>
          <a:lstStyle>
            <a:lvl1pPr marL="3428" indent="0" algn="ctr">
              <a:lnSpc>
                <a:spcPct val="110000"/>
              </a:lnSpc>
              <a:spcAft>
                <a:spcPts val="0"/>
              </a:spcAft>
              <a:buNone/>
              <a:defRPr sz="16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industry.</a:t>
            </a:r>
          </a:p>
        </p:txBody>
      </p:sp>
      <p:sp>
        <p:nvSpPr>
          <p:cNvPr id="25" name="Picture Placeholder 3">
            <a:extLst>
              <a:ext uri="{FF2B5EF4-FFF2-40B4-BE49-F238E27FC236}">
                <a16:creationId xmlns:a16="http://schemas.microsoft.com/office/drawing/2014/main" id="{21C9453F-A100-8148-89C7-1B5AB00EE6BF}"/>
              </a:ext>
            </a:extLst>
          </p:cNvPr>
          <p:cNvSpPr>
            <a:spLocks noGrp="1" noChangeAspect="1"/>
          </p:cNvSpPr>
          <p:nvPr>
            <p:ph type="pic" sz="quarter" idx="45"/>
          </p:nvPr>
        </p:nvSpPr>
        <p:spPr>
          <a:xfrm>
            <a:off x="8606790" y="4405989"/>
            <a:ext cx="731520" cy="731520"/>
          </a:xfrm>
          <a:prstGeom prst="rect">
            <a:avLst/>
          </a:prstGeom>
        </p:spPr>
        <p:txBody>
          <a:bodyPr/>
          <a:lstStyle>
            <a:lvl1pPr>
              <a:defRPr sz="1200">
                <a:latin typeface="Arial" panose="020B0604020202020204" pitchFamily="34" charset="0"/>
                <a:cs typeface="Arial" panose="020B0604020202020204" pitchFamily="34" charset="0"/>
              </a:defRPr>
            </a:lvl1pPr>
          </a:lstStyle>
          <a:p>
            <a:endParaRPr lang="en-US"/>
          </a:p>
        </p:txBody>
      </p:sp>
      <p:sp>
        <p:nvSpPr>
          <p:cNvPr id="14" name="Vertical Text Placeholder 2">
            <a:extLst>
              <a:ext uri="{FF2B5EF4-FFF2-40B4-BE49-F238E27FC236}">
                <a16:creationId xmlns:a16="http://schemas.microsoft.com/office/drawing/2014/main" id="{EABB370F-6DDF-EA48-8032-28943BFB50DF}"/>
              </a:ext>
            </a:extLst>
          </p:cNvPr>
          <p:cNvSpPr>
            <a:spLocks noGrp="1"/>
          </p:cNvSpPr>
          <p:nvPr>
            <p:ph type="body" orient="vert" sz="quarter" idx="46"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1544277572"/>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2 stats (1 icon)">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3E7B195-10E3-F64B-8C00-5E55B0844709}"/>
              </a:ext>
            </a:extLst>
          </p:cNvPr>
          <p:cNvSpPr/>
          <p:nvPr userDrawn="1"/>
        </p:nvSpPr>
        <p:spPr bwMode="auto">
          <a:xfrm>
            <a:off x="6781800" y="1991661"/>
            <a:ext cx="4381500" cy="2194560"/>
          </a:xfrm>
          <a:prstGeom prst="rect">
            <a:avLst/>
          </a:prstGeom>
          <a:solidFill>
            <a:schemeClr val="accent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27" name="Rectangle 26">
            <a:extLst>
              <a:ext uri="{FF2B5EF4-FFF2-40B4-BE49-F238E27FC236}">
                <a16:creationId xmlns:a16="http://schemas.microsoft.com/office/drawing/2014/main" id="{1543ABA3-D0F1-D245-A263-8060B2B7BB87}"/>
              </a:ext>
            </a:extLst>
          </p:cNvPr>
          <p:cNvSpPr/>
          <p:nvPr userDrawn="1"/>
        </p:nvSpPr>
        <p:spPr bwMode="auto">
          <a:xfrm>
            <a:off x="6781800" y="4174145"/>
            <a:ext cx="4381500" cy="2217394"/>
          </a:xfrm>
          <a:prstGeom prst="rect">
            <a:avLst/>
          </a:prstGeom>
          <a:solidFill>
            <a:schemeClr val="accent6"/>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11" name="Text Placeholder 16">
            <a:extLst>
              <a:ext uri="{FF2B5EF4-FFF2-40B4-BE49-F238E27FC236}">
                <a16:creationId xmlns:a16="http://schemas.microsoft.com/office/drawing/2014/main" id="{B5B5776D-2599-E245-A13D-6100FEAF08B3}"/>
              </a:ext>
            </a:extLst>
          </p:cNvPr>
          <p:cNvSpPr>
            <a:spLocks noGrp="1"/>
          </p:cNvSpPr>
          <p:nvPr>
            <p:ph type="body" sz="quarter" idx="24" hasCustomPrompt="1"/>
          </p:nvPr>
        </p:nvSpPr>
        <p:spPr>
          <a:xfrm>
            <a:off x="609600" y="2002420"/>
            <a:ext cx="5025887" cy="4398380"/>
          </a:xfrm>
          <a:prstGeom prst="rect">
            <a:avLst/>
          </a:prstGeom>
        </p:spPr>
        <p:txBody>
          <a:bodyPr lIns="0" tIns="0" rIns="0" bIns="0" numCol="1" spcCol="457200" anchor="t"/>
          <a:lstStyle>
            <a:lvl1pPr marL="3428" indent="0" algn="l">
              <a:lnSpc>
                <a:spcPct val="13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10" name="Text Placeholder 16">
            <a:extLst>
              <a:ext uri="{FF2B5EF4-FFF2-40B4-BE49-F238E27FC236}">
                <a16:creationId xmlns:a16="http://schemas.microsoft.com/office/drawing/2014/main" id="{B4AC261F-8AA5-0F4A-B97E-25F363068608}"/>
              </a:ext>
            </a:extLst>
          </p:cNvPr>
          <p:cNvSpPr>
            <a:spLocks noGrp="1"/>
          </p:cNvSpPr>
          <p:nvPr>
            <p:ph type="body" sz="quarter" idx="13" hasCustomPrompt="1"/>
          </p:nvPr>
        </p:nvSpPr>
        <p:spPr>
          <a:xfrm>
            <a:off x="609600"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Section title</a:t>
            </a:r>
          </a:p>
        </p:txBody>
      </p:sp>
      <p:sp>
        <p:nvSpPr>
          <p:cNvPr id="12" name="Text Placeholder 16">
            <a:extLst>
              <a:ext uri="{FF2B5EF4-FFF2-40B4-BE49-F238E27FC236}">
                <a16:creationId xmlns:a16="http://schemas.microsoft.com/office/drawing/2014/main" id="{F28C70A2-1C01-0340-BD90-F6A8AF7FCBC8}"/>
              </a:ext>
            </a:extLst>
          </p:cNvPr>
          <p:cNvSpPr>
            <a:spLocks noGrp="1"/>
          </p:cNvSpPr>
          <p:nvPr>
            <p:ph type="body" sz="quarter" idx="12" hasCustomPrompt="1"/>
          </p:nvPr>
        </p:nvSpPr>
        <p:spPr>
          <a:xfrm>
            <a:off x="609600"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13" name="Text Placeholder 16">
            <a:extLst>
              <a:ext uri="{FF2B5EF4-FFF2-40B4-BE49-F238E27FC236}">
                <a16:creationId xmlns:a16="http://schemas.microsoft.com/office/drawing/2014/main" id="{6F8B5AB4-A716-474B-96F3-17C9AD7B293D}"/>
              </a:ext>
            </a:extLst>
          </p:cNvPr>
          <p:cNvSpPr>
            <a:spLocks noGrp="1"/>
          </p:cNvSpPr>
          <p:nvPr>
            <p:ph type="body" sz="quarter" idx="25" hasCustomPrompt="1"/>
          </p:nvPr>
        </p:nvSpPr>
        <p:spPr>
          <a:xfrm>
            <a:off x="609600" y="1175575"/>
            <a:ext cx="8393645" cy="282007"/>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24" name="Text Placeholder 16">
            <a:extLst>
              <a:ext uri="{FF2B5EF4-FFF2-40B4-BE49-F238E27FC236}">
                <a16:creationId xmlns:a16="http://schemas.microsoft.com/office/drawing/2014/main" id="{FF350840-FD21-4A4D-90B2-827D6F4639C3}"/>
              </a:ext>
            </a:extLst>
          </p:cNvPr>
          <p:cNvSpPr>
            <a:spLocks noGrp="1"/>
          </p:cNvSpPr>
          <p:nvPr>
            <p:ph type="body" sz="quarter" idx="44" hasCustomPrompt="1"/>
          </p:nvPr>
        </p:nvSpPr>
        <p:spPr>
          <a:xfrm>
            <a:off x="7171207" y="5068607"/>
            <a:ext cx="3675163" cy="966526"/>
          </a:xfrm>
          <a:prstGeom prst="rect">
            <a:avLst/>
          </a:prstGeom>
        </p:spPr>
        <p:txBody>
          <a:bodyPr lIns="0" rIns="0" anchor="t"/>
          <a:lstStyle>
            <a:lvl1pPr marL="3428" indent="0" algn="ctr">
              <a:lnSpc>
                <a:spcPct val="110000"/>
              </a:lnSpc>
              <a:spcAft>
                <a:spcPts val="0"/>
              </a:spcAft>
              <a:buNone/>
              <a:defRPr sz="16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industry.</a:t>
            </a:r>
          </a:p>
        </p:txBody>
      </p:sp>
      <p:sp>
        <p:nvSpPr>
          <p:cNvPr id="25" name="Picture Placeholder 3">
            <a:extLst>
              <a:ext uri="{FF2B5EF4-FFF2-40B4-BE49-F238E27FC236}">
                <a16:creationId xmlns:a16="http://schemas.microsoft.com/office/drawing/2014/main" id="{21C9453F-A100-8148-89C7-1B5AB00EE6BF}"/>
              </a:ext>
            </a:extLst>
          </p:cNvPr>
          <p:cNvSpPr>
            <a:spLocks noGrp="1" noChangeAspect="1"/>
          </p:cNvSpPr>
          <p:nvPr>
            <p:ph type="pic" sz="quarter" idx="45"/>
          </p:nvPr>
        </p:nvSpPr>
        <p:spPr>
          <a:xfrm>
            <a:off x="8606790" y="4405989"/>
            <a:ext cx="731520" cy="731520"/>
          </a:xfrm>
          <a:prstGeom prst="rect">
            <a:avLst/>
          </a:prstGeom>
        </p:spPr>
        <p:txBody>
          <a:bodyPr/>
          <a:lstStyle>
            <a:lvl1pPr>
              <a:defRPr sz="1200">
                <a:latin typeface="Arial" panose="020B0604020202020204" pitchFamily="34" charset="0"/>
                <a:cs typeface="Arial" panose="020B0604020202020204" pitchFamily="34" charset="0"/>
              </a:defRPr>
            </a:lvl1pPr>
          </a:lstStyle>
          <a:p>
            <a:endParaRPr lang="en-US"/>
          </a:p>
        </p:txBody>
      </p:sp>
      <p:sp>
        <p:nvSpPr>
          <p:cNvPr id="14" name="Vertical Text Placeholder 2">
            <a:extLst>
              <a:ext uri="{FF2B5EF4-FFF2-40B4-BE49-F238E27FC236}">
                <a16:creationId xmlns:a16="http://schemas.microsoft.com/office/drawing/2014/main" id="{EABB370F-6DDF-EA48-8032-28943BFB50DF}"/>
              </a:ext>
            </a:extLst>
          </p:cNvPr>
          <p:cNvSpPr>
            <a:spLocks noGrp="1"/>
          </p:cNvSpPr>
          <p:nvPr>
            <p:ph type="body" orient="vert" sz="quarter" idx="46"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
        <p:nvSpPr>
          <p:cNvPr id="15" name="Text Placeholder 16">
            <a:extLst>
              <a:ext uri="{FF2B5EF4-FFF2-40B4-BE49-F238E27FC236}">
                <a16:creationId xmlns:a16="http://schemas.microsoft.com/office/drawing/2014/main" id="{CA56B63D-D07D-8A4D-9F76-2D6E6AFFBAD6}"/>
              </a:ext>
            </a:extLst>
          </p:cNvPr>
          <p:cNvSpPr>
            <a:spLocks noGrp="1"/>
          </p:cNvSpPr>
          <p:nvPr>
            <p:ph type="body" sz="quarter" idx="42" hasCustomPrompt="1"/>
          </p:nvPr>
        </p:nvSpPr>
        <p:spPr>
          <a:xfrm>
            <a:off x="7165663" y="2171700"/>
            <a:ext cx="3675163" cy="1824947"/>
          </a:xfrm>
          <a:prstGeom prst="rect">
            <a:avLst/>
          </a:prstGeom>
        </p:spPr>
        <p:txBody>
          <a:bodyPr lIns="0" rIns="0" anchor="ctr"/>
          <a:lstStyle>
            <a:lvl1pPr marL="3428" indent="0" algn="ctr">
              <a:lnSpc>
                <a:spcPct val="110000"/>
              </a:lnSpc>
              <a:spcAft>
                <a:spcPts val="0"/>
              </a:spcAft>
              <a:buNone/>
              <a:defRPr sz="1600" b="0" spc="50" baseline="0">
                <a:solidFill>
                  <a:schemeClr val="bg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industry.</a:t>
            </a:r>
          </a:p>
        </p:txBody>
      </p:sp>
    </p:spTree>
    <p:extLst>
      <p:ext uri="{BB962C8B-B14F-4D97-AF65-F5344CB8AC3E}">
        <p14:creationId xmlns:p14="http://schemas.microsoft.com/office/powerpoint/2010/main" val="1493047930"/>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roy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3495" y="2772828"/>
            <a:ext cx="9625012" cy="1143000"/>
          </a:xfrm>
          <a:prstGeom prst="rect">
            <a:avLst/>
          </a:prstGeom>
        </p:spPr>
        <p:txBody>
          <a:bodyPr vert="horz" lIns="68681" tIns="34340" rIns="68681" bIns="34340" anchor="ctr"/>
          <a:lstStyle>
            <a:lvl1pPr algn="ctr">
              <a:defRPr sz="5333" b="0" i="0">
                <a:latin typeface="Georgia"/>
                <a:cs typeface="Georgia"/>
              </a:defRPr>
            </a:lvl1pPr>
          </a:lstStyle>
          <a:p>
            <a:r>
              <a:rPr lang="en-GB" noProof="0" dirty="0"/>
              <a:t>Section Title</a:t>
            </a:r>
          </a:p>
        </p:txBody>
      </p:sp>
      <p:pic>
        <p:nvPicPr>
          <p:cNvPr id="4" name="Picture 3" descr="cooley-logo-white-2015.ai"/>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5360050" y="5843673"/>
            <a:ext cx="1471901" cy="479632"/>
          </a:xfrm>
          <a:prstGeom prst="rect">
            <a:avLst/>
          </a:prstGeom>
        </p:spPr>
      </p:pic>
    </p:spTree>
    <p:extLst>
      <p:ext uri="{BB962C8B-B14F-4D97-AF65-F5344CB8AC3E}">
        <p14:creationId xmlns:p14="http://schemas.microsoft.com/office/powerpoint/2010/main" val="630490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I">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364797-0A9C-524E-99A5-D02A6E569080}"/>
              </a:ext>
            </a:extLst>
          </p:cNvPr>
          <p:cNvSpPr/>
          <p:nvPr userDrawn="1"/>
        </p:nvSpPr>
        <p:spPr bwMode="auto">
          <a:xfrm>
            <a:off x="6770477" y="2005197"/>
            <a:ext cx="2194561" cy="2194560"/>
          </a:xfrm>
          <a:prstGeom prst="rect">
            <a:avLst/>
          </a:prstGeom>
          <a:solidFill>
            <a:schemeClr val="accent6"/>
          </a:solidFill>
          <a:ln w="12700" cap="flat" cmpd="sng" algn="ctr">
            <a:solidFill>
              <a:schemeClr val="accent6"/>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3" name="Picture Placeholder 2">
            <a:extLst>
              <a:ext uri="{FF2B5EF4-FFF2-40B4-BE49-F238E27FC236}">
                <a16:creationId xmlns:a16="http://schemas.microsoft.com/office/drawing/2014/main" id="{1EB988A6-B44C-DF4F-92C9-D4A64446FE9E}"/>
              </a:ext>
            </a:extLst>
          </p:cNvPr>
          <p:cNvSpPr>
            <a:spLocks noGrp="1"/>
          </p:cNvSpPr>
          <p:nvPr>
            <p:ph type="pic" sz="quarter" idx="49" hasCustomPrompt="1"/>
          </p:nvPr>
        </p:nvSpPr>
        <p:spPr>
          <a:xfrm>
            <a:off x="7547717" y="2339641"/>
            <a:ext cx="641350" cy="639762"/>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Icon</a:t>
            </a:r>
          </a:p>
        </p:txBody>
      </p:sp>
      <p:sp>
        <p:nvSpPr>
          <p:cNvPr id="11" name="Text Placeholder 16">
            <a:extLst>
              <a:ext uri="{FF2B5EF4-FFF2-40B4-BE49-F238E27FC236}">
                <a16:creationId xmlns:a16="http://schemas.microsoft.com/office/drawing/2014/main" id="{B5B5776D-2599-E245-A13D-6100FEAF08B3}"/>
              </a:ext>
            </a:extLst>
          </p:cNvPr>
          <p:cNvSpPr>
            <a:spLocks noGrp="1"/>
          </p:cNvSpPr>
          <p:nvPr>
            <p:ph type="body" sz="quarter" idx="24" hasCustomPrompt="1"/>
          </p:nvPr>
        </p:nvSpPr>
        <p:spPr>
          <a:xfrm>
            <a:off x="609600" y="2002420"/>
            <a:ext cx="5025887" cy="4398380"/>
          </a:xfrm>
          <a:prstGeom prst="rect">
            <a:avLst/>
          </a:prstGeom>
        </p:spPr>
        <p:txBody>
          <a:bodyPr lIns="0" tIns="0" rIns="0" bIns="0" numCol="1" spcCol="457200" anchor="t"/>
          <a:lstStyle>
            <a:lvl1pPr marL="3428" indent="0" algn="l">
              <a:lnSpc>
                <a:spcPct val="13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10" name="Text Placeholder 16">
            <a:extLst>
              <a:ext uri="{FF2B5EF4-FFF2-40B4-BE49-F238E27FC236}">
                <a16:creationId xmlns:a16="http://schemas.microsoft.com/office/drawing/2014/main" id="{B4AC261F-8AA5-0F4A-B97E-25F363068608}"/>
              </a:ext>
            </a:extLst>
          </p:cNvPr>
          <p:cNvSpPr>
            <a:spLocks noGrp="1"/>
          </p:cNvSpPr>
          <p:nvPr>
            <p:ph type="body" sz="quarter" idx="13" hasCustomPrompt="1"/>
          </p:nvPr>
        </p:nvSpPr>
        <p:spPr>
          <a:xfrm>
            <a:off x="609600"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DEI</a:t>
            </a:r>
          </a:p>
        </p:txBody>
      </p:sp>
      <p:sp>
        <p:nvSpPr>
          <p:cNvPr id="12" name="Text Placeholder 16">
            <a:extLst>
              <a:ext uri="{FF2B5EF4-FFF2-40B4-BE49-F238E27FC236}">
                <a16:creationId xmlns:a16="http://schemas.microsoft.com/office/drawing/2014/main" id="{F28C70A2-1C01-0340-BD90-F6A8AF7FCBC8}"/>
              </a:ext>
            </a:extLst>
          </p:cNvPr>
          <p:cNvSpPr>
            <a:spLocks noGrp="1"/>
          </p:cNvSpPr>
          <p:nvPr>
            <p:ph type="body" sz="quarter" idx="12" hasCustomPrompt="1"/>
          </p:nvPr>
        </p:nvSpPr>
        <p:spPr>
          <a:xfrm>
            <a:off x="609600"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13" name="Text Placeholder 16">
            <a:extLst>
              <a:ext uri="{FF2B5EF4-FFF2-40B4-BE49-F238E27FC236}">
                <a16:creationId xmlns:a16="http://schemas.microsoft.com/office/drawing/2014/main" id="{6F8B5AB4-A716-474B-96F3-17C9AD7B293D}"/>
              </a:ext>
            </a:extLst>
          </p:cNvPr>
          <p:cNvSpPr>
            <a:spLocks noGrp="1"/>
          </p:cNvSpPr>
          <p:nvPr>
            <p:ph type="body" sz="quarter" idx="25" hasCustomPrompt="1"/>
          </p:nvPr>
        </p:nvSpPr>
        <p:spPr>
          <a:xfrm>
            <a:off x="609600" y="1175575"/>
            <a:ext cx="8393645" cy="282007"/>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14" name="Vertical Text Placeholder 2">
            <a:extLst>
              <a:ext uri="{FF2B5EF4-FFF2-40B4-BE49-F238E27FC236}">
                <a16:creationId xmlns:a16="http://schemas.microsoft.com/office/drawing/2014/main" id="{EABB370F-6DDF-EA48-8032-28943BFB50DF}"/>
              </a:ext>
            </a:extLst>
          </p:cNvPr>
          <p:cNvSpPr>
            <a:spLocks noGrp="1"/>
          </p:cNvSpPr>
          <p:nvPr>
            <p:ph type="body" orient="vert" sz="quarter" idx="46"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
        <p:nvSpPr>
          <p:cNvPr id="16" name="Rectangle 15">
            <a:extLst>
              <a:ext uri="{FF2B5EF4-FFF2-40B4-BE49-F238E27FC236}">
                <a16:creationId xmlns:a16="http://schemas.microsoft.com/office/drawing/2014/main" id="{BC83EC19-88CB-1841-B5F5-0A57B1B23C42}"/>
              </a:ext>
            </a:extLst>
          </p:cNvPr>
          <p:cNvSpPr/>
          <p:nvPr userDrawn="1"/>
        </p:nvSpPr>
        <p:spPr bwMode="auto">
          <a:xfrm>
            <a:off x="8965039" y="2005197"/>
            <a:ext cx="2194560" cy="2194560"/>
          </a:xfrm>
          <a:prstGeom prst="rect">
            <a:avLst/>
          </a:prstGeom>
          <a:solidFill>
            <a:schemeClr val="bg1"/>
          </a:solidFill>
          <a:ln w="12700" cap="flat" cmpd="sng" algn="ctr">
            <a:solidFill>
              <a:schemeClr val="accent6"/>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19" name="Text Placeholder 16">
            <a:extLst>
              <a:ext uri="{FF2B5EF4-FFF2-40B4-BE49-F238E27FC236}">
                <a16:creationId xmlns:a16="http://schemas.microsoft.com/office/drawing/2014/main" id="{AD7F7A6F-D37A-3040-8ACD-29888145CD9C}"/>
              </a:ext>
            </a:extLst>
          </p:cNvPr>
          <p:cNvSpPr>
            <a:spLocks noGrp="1"/>
          </p:cNvSpPr>
          <p:nvPr>
            <p:ph type="body" sz="quarter" idx="39" hasCustomPrompt="1"/>
          </p:nvPr>
        </p:nvSpPr>
        <p:spPr>
          <a:xfrm>
            <a:off x="9144667" y="2972261"/>
            <a:ext cx="1835305" cy="739445"/>
          </a:xfrm>
          <a:prstGeom prst="rect">
            <a:avLst/>
          </a:prstGeom>
        </p:spPr>
        <p:txBody>
          <a:bodyPr lIns="0" rIns="0" anchor="t"/>
          <a:lstStyle>
            <a:lvl1pPr marL="3428" indent="0" algn="ctr">
              <a:lnSpc>
                <a:spcPct val="100000"/>
              </a:lnSpc>
              <a:spcBef>
                <a:spcPts val="0"/>
              </a:spcBef>
              <a:spcAft>
                <a:spcPts val="0"/>
              </a:spcAft>
              <a:buNone/>
              <a:defRPr sz="12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Human Rights Campaign</a:t>
            </a:r>
          </a:p>
          <a:p>
            <a:pPr lvl="0"/>
            <a:r>
              <a:rPr lang="en-US"/>
              <a:t>Corporate Equality Index</a:t>
            </a:r>
          </a:p>
        </p:txBody>
      </p:sp>
      <p:sp>
        <p:nvSpPr>
          <p:cNvPr id="20" name="Text Placeholder 16">
            <a:extLst>
              <a:ext uri="{FF2B5EF4-FFF2-40B4-BE49-F238E27FC236}">
                <a16:creationId xmlns:a16="http://schemas.microsoft.com/office/drawing/2014/main" id="{1A5C9324-C259-7843-99D4-CDC96A8294E7}"/>
              </a:ext>
            </a:extLst>
          </p:cNvPr>
          <p:cNvSpPr>
            <a:spLocks noGrp="1"/>
          </p:cNvSpPr>
          <p:nvPr>
            <p:ph type="body" sz="quarter" idx="41" hasCustomPrompt="1"/>
          </p:nvPr>
        </p:nvSpPr>
        <p:spPr>
          <a:xfrm>
            <a:off x="6936338" y="2922129"/>
            <a:ext cx="1862839" cy="789577"/>
          </a:xfrm>
          <a:prstGeom prst="rect">
            <a:avLst/>
          </a:prstGeom>
        </p:spPr>
        <p:txBody>
          <a:bodyPr lIns="0" rIns="0" anchor="t"/>
          <a:lstStyle>
            <a:lvl1pPr marL="3428" indent="0" algn="ctr">
              <a:lnSpc>
                <a:spcPct val="110000"/>
              </a:lnSpc>
              <a:spcBef>
                <a:spcPts val="500"/>
              </a:spcBef>
              <a:spcAft>
                <a:spcPts val="0"/>
              </a:spcAft>
              <a:buNone/>
              <a:defRPr sz="12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marL="3428" marR="0" lvl="0" indent="0" algn="ctr"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en-US"/>
              <a:t>Women chair the partnership nominating and compensation committees</a:t>
            </a:r>
          </a:p>
        </p:txBody>
      </p:sp>
      <p:sp>
        <p:nvSpPr>
          <p:cNvPr id="37" name="Text Placeholder 9">
            <a:extLst>
              <a:ext uri="{FF2B5EF4-FFF2-40B4-BE49-F238E27FC236}">
                <a16:creationId xmlns:a16="http://schemas.microsoft.com/office/drawing/2014/main" id="{B49621C0-E14A-9C4D-92D1-A749A807C26F}"/>
              </a:ext>
            </a:extLst>
          </p:cNvPr>
          <p:cNvSpPr>
            <a:spLocks noGrp="1"/>
          </p:cNvSpPr>
          <p:nvPr>
            <p:ph type="body" sz="quarter" idx="47" hasCustomPrompt="1"/>
          </p:nvPr>
        </p:nvSpPr>
        <p:spPr>
          <a:xfrm>
            <a:off x="9472563" y="2379337"/>
            <a:ext cx="1179513" cy="628735"/>
          </a:xfrm>
          <a:prstGeom prst="rect">
            <a:avLst/>
          </a:prstGeom>
        </p:spPr>
        <p:txBody>
          <a:bodyPr lIns="0" tIns="182880" rIns="0" bIns="182880"/>
          <a:lstStyle>
            <a:lvl1pPr algn="ctr">
              <a:buNone/>
              <a:defRPr b="1">
                <a:solidFill>
                  <a:schemeClr val="accent1"/>
                </a:solidFill>
                <a:latin typeface="Arial" panose="020B0604020202020204" pitchFamily="34" charset="0"/>
                <a:cs typeface="Arial" panose="020B0604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100%</a:t>
            </a:r>
          </a:p>
        </p:txBody>
      </p:sp>
      <p:sp>
        <p:nvSpPr>
          <p:cNvPr id="47" name="Rectangle 46">
            <a:extLst>
              <a:ext uri="{FF2B5EF4-FFF2-40B4-BE49-F238E27FC236}">
                <a16:creationId xmlns:a16="http://schemas.microsoft.com/office/drawing/2014/main" id="{5CD7A3FF-F2C8-904B-833B-6D82B002454E}"/>
              </a:ext>
            </a:extLst>
          </p:cNvPr>
          <p:cNvSpPr/>
          <p:nvPr userDrawn="1"/>
        </p:nvSpPr>
        <p:spPr bwMode="auto">
          <a:xfrm>
            <a:off x="6770478" y="4199757"/>
            <a:ext cx="2194560" cy="2194560"/>
          </a:xfrm>
          <a:prstGeom prst="rect">
            <a:avLst/>
          </a:prstGeom>
          <a:solidFill>
            <a:schemeClr val="bg1"/>
          </a:solidFill>
          <a:ln w="12700" cap="flat" cmpd="sng" algn="ctr">
            <a:solidFill>
              <a:schemeClr val="accent6"/>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grpSp>
        <p:nvGrpSpPr>
          <p:cNvPr id="28" name="Group 27">
            <a:extLst>
              <a:ext uri="{FF2B5EF4-FFF2-40B4-BE49-F238E27FC236}">
                <a16:creationId xmlns:a16="http://schemas.microsoft.com/office/drawing/2014/main" id="{321366E5-A2A2-6C41-A937-BB669496C568}"/>
              </a:ext>
            </a:extLst>
          </p:cNvPr>
          <p:cNvGrpSpPr/>
          <p:nvPr userDrawn="1"/>
        </p:nvGrpSpPr>
        <p:grpSpPr>
          <a:xfrm>
            <a:off x="6968020" y="4732677"/>
            <a:ext cx="1799474" cy="903241"/>
            <a:chOff x="732419" y="830415"/>
            <a:chExt cx="3140045" cy="931480"/>
          </a:xfrm>
        </p:grpSpPr>
        <p:sp>
          <p:nvSpPr>
            <p:cNvPr id="29" name="Rectangle 28">
              <a:extLst>
                <a:ext uri="{FF2B5EF4-FFF2-40B4-BE49-F238E27FC236}">
                  <a16:creationId xmlns:a16="http://schemas.microsoft.com/office/drawing/2014/main" id="{1B4C255A-8871-7D43-ADDE-65B74DFAA253}"/>
                </a:ext>
              </a:extLst>
            </p:cNvPr>
            <p:cNvSpPr/>
            <p:nvPr/>
          </p:nvSpPr>
          <p:spPr bwMode="auto">
            <a:xfrm>
              <a:off x="732420" y="833877"/>
              <a:ext cx="887506" cy="416859"/>
            </a:xfrm>
            <a:prstGeom prst="rect">
              <a:avLst/>
            </a:prstGeom>
            <a:solidFill>
              <a:schemeClr val="accent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0" name="Rectangle 29">
              <a:extLst>
                <a:ext uri="{FF2B5EF4-FFF2-40B4-BE49-F238E27FC236}">
                  <a16:creationId xmlns:a16="http://schemas.microsoft.com/office/drawing/2014/main" id="{C314DFD7-61A0-CE45-8C1D-3761A6F58D9B}"/>
                </a:ext>
              </a:extLst>
            </p:cNvPr>
            <p:cNvSpPr/>
            <p:nvPr/>
          </p:nvSpPr>
          <p:spPr bwMode="auto">
            <a:xfrm>
              <a:off x="732419" y="1250736"/>
              <a:ext cx="1166129" cy="416859"/>
            </a:xfrm>
            <a:prstGeom prst="rect">
              <a:avLst/>
            </a:prstGeom>
            <a:solidFill>
              <a:schemeClr val="accent4"/>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1" name="Rectangle 30">
              <a:extLst>
                <a:ext uri="{FF2B5EF4-FFF2-40B4-BE49-F238E27FC236}">
                  <a16:creationId xmlns:a16="http://schemas.microsoft.com/office/drawing/2014/main" id="{E929A281-EB2C-F645-916B-58AB9A252A59}"/>
                </a:ext>
              </a:extLst>
            </p:cNvPr>
            <p:cNvSpPr/>
            <p:nvPr/>
          </p:nvSpPr>
          <p:spPr bwMode="auto">
            <a:xfrm>
              <a:off x="732419" y="1667596"/>
              <a:ext cx="2921778" cy="94299"/>
            </a:xfrm>
            <a:prstGeom prst="rect">
              <a:avLst/>
            </a:prstGeom>
            <a:solidFill>
              <a:schemeClr val="bg2"/>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2" name="TextBox 31">
              <a:extLst>
                <a:ext uri="{FF2B5EF4-FFF2-40B4-BE49-F238E27FC236}">
                  <a16:creationId xmlns:a16="http://schemas.microsoft.com/office/drawing/2014/main" id="{477EE9CA-7C63-9A42-B6A6-336E58D7F423}"/>
                </a:ext>
              </a:extLst>
            </p:cNvPr>
            <p:cNvSpPr txBox="1">
              <a:spLocks noChangeArrowheads="1"/>
            </p:cNvSpPr>
            <p:nvPr/>
          </p:nvSpPr>
          <p:spPr bwMode="auto">
            <a:xfrm>
              <a:off x="1666241" y="830415"/>
              <a:ext cx="2206223" cy="50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ＭＳ Ｐゴシック" pitchFamily="34" charset="-128"/>
                </a:defRPr>
              </a:lvl1pPr>
              <a:lvl2pPr marL="742950" indent="-285750" eaLnBrk="0" hangingPunct="0">
                <a:defRPr sz="1200">
                  <a:solidFill>
                    <a:schemeClr val="tx1"/>
                  </a:solidFill>
                  <a:latin typeface="Times New Roman" pitchFamily="18" charset="0"/>
                  <a:ea typeface="ＭＳ Ｐゴシック" pitchFamily="34" charset="-128"/>
                </a:defRPr>
              </a:lvl2pPr>
              <a:lvl3pPr marL="1143000" indent="-228600" eaLnBrk="0" hangingPunct="0">
                <a:defRPr sz="1200">
                  <a:solidFill>
                    <a:schemeClr val="tx1"/>
                  </a:solidFill>
                  <a:latin typeface="Times New Roman" pitchFamily="18" charset="0"/>
                  <a:ea typeface="ＭＳ Ｐゴシック" pitchFamily="34" charset="-128"/>
                </a:defRPr>
              </a:lvl3pPr>
              <a:lvl4pPr marL="1600200" indent="-228600" eaLnBrk="0" hangingPunct="0">
                <a:defRPr sz="1200">
                  <a:solidFill>
                    <a:schemeClr val="tx1"/>
                  </a:solidFill>
                  <a:latin typeface="Times New Roman" pitchFamily="18" charset="0"/>
                  <a:ea typeface="ＭＳ Ｐゴシック" pitchFamily="34" charset="-128"/>
                </a:defRPr>
              </a:lvl4pPr>
              <a:lvl5pPr marL="2057400" indent="-228600" eaLnBrk="0" hangingPunct="0">
                <a:defRPr sz="1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ＭＳ Ｐゴシック"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chemeClr val="tx1"/>
                  </a:solidFill>
                  <a:effectLst/>
                  <a:uLnTx/>
                  <a:uFillTx/>
                  <a:latin typeface="Arial" panose="020B0604020202020204" pitchFamily="34" charset="0"/>
                  <a:ea typeface="ＭＳ Ｐゴシック" pitchFamily="34" charset="-128"/>
                  <a:cs typeface="Arial" panose="020B0604020202020204" pitchFamily="34" charset="0"/>
                </a:rPr>
                <a:t>30% racially diverse</a:t>
              </a:r>
              <a:br>
                <a:rPr kumimoji="0" lang="en-US" altLang="en-US" sz="900" b="0" i="0" u="none" strike="noStrike" kern="1200" cap="none" spc="0" normalizeH="0" baseline="0" noProof="0">
                  <a:ln>
                    <a:noFill/>
                  </a:ln>
                  <a:solidFill>
                    <a:schemeClr val="tx1"/>
                  </a:solidFill>
                  <a:effectLst/>
                  <a:uLnTx/>
                  <a:uFillTx/>
                  <a:latin typeface="Arial" panose="020B0604020202020204" pitchFamily="34" charset="0"/>
                  <a:ea typeface="ＭＳ Ｐゴシック" pitchFamily="34" charset="-128"/>
                  <a:cs typeface="Arial" panose="020B0604020202020204" pitchFamily="34" charset="0"/>
                </a:rPr>
              </a:br>
              <a:r>
                <a:rPr kumimoji="0" lang="en-US" altLang="en-US" sz="900" b="0" i="0" u="none" strike="noStrike" kern="1200" cap="none" spc="0" normalizeH="0" baseline="0" noProof="0">
                  <a:ln>
                    <a:noFill/>
                  </a:ln>
                  <a:solidFill>
                    <a:schemeClr val="tx1"/>
                  </a:solidFill>
                  <a:effectLst/>
                  <a:uLnTx/>
                  <a:uFillTx/>
                  <a:latin typeface="Arial" panose="020B0604020202020204" pitchFamily="34" charset="0"/>
                  <a:ea typeface="ＭＳ Ｐゴシック" pitchFamily="34" charset="-128"/>
                  <a:cs typeface="Arial" panose="020B0604020202020204" pitchFamily="34" charset="0"/>
                </a:rPr>
                <a:t>and/or LGBTQ+</a:t>
              </a:r>
            </a:p>
          </p:txBody>
        </p:sp>
        <p:sp>
          <p:nvSpPr>
            <p:cNvPr id="33" name="TextBox 32">
              <a:extLst>
                <a:ext uri="{FF2B5EF4-FFF2-40B4-BE49-F238E27FC236}">
                  <a16:creationId xmlns:a16="http://schemas.microsoft.com/office/drawing/2014/main" id="{AA7578CB-A6AA-3F42-9C20-3C495846CF72}"/>
                </a:ext>
              </a:extLst>
            </p:cNvPr>
            <p:cNvSpPr txBox="1">
              <a:spLocks noChangeArrowheads="1"/>
            </p:cNvSpPr>
            <p:nvPr/>
          </p:nvSpPr>
          <p:spPr bwMode="auto">
            <a:xfrm>
              <a:off x="1898548" y="1311748"/>
              <a:ext cx="1863344" cy="31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ＭＳ Ｐゴシック" pitchFamily="34" charset="-128"/>
                </a:defRPr>
              </a:lvl1pPr>
              <a:lvl2pPr marL="742950" indent="-285750" eaLnBrk="0" hangingPunct="0">
                <a:defRPr sz="1200">
                  <a:solidFill>
                    <a:schemeClr val="tx1"/>
                  </a:solidFill>
                  <a:latin typeface="Times New Roman" pitchFamily="18" charset="0"/>
                  <a:ea typeface="ＭＳ Ｐゴシック" pitchFamily="34" charset="-128"/>
                </a:defRPr>
              </a:lvl2pPr>
              <a:lvl3pPr marL="1143000" indent="-228600" eaLnBrk="0" hangingPunct="0">
                <a:defRPr sz="1200">
                  <a:solidFill>
                    <a:schemeClr val="tx1"/>
                  </a:solidFill>
                  <a:latin typeface="Times New Roman" pitchFamily="18" charset="0"/>
                  <a:ea typeface="ＭＳ Ｐゴシック" pitchFamily="34" charset="-128"/>
                </a:defRPr>
              </a:lvl3pPr>
              <a:lvl4pPr marL="1600200" indent="-228600" eaLnBrk="0" hangingPunct="0">
                <a:defRPr sz="1200">
                  <a:solidFill>
                    <a:schemeClr val="tx1"/>
                  </a:solidFill>
                  <a:latin typeface="Times New Roman" pitchFamily="18" charset="0"/>
                  <a:ea typeface="ＭＳ Ｐゴシック" pitchFamily="34" charset="-128"/>
                </a:defRPr>
              </a:lvl4pPr>
              <a:lvl5pPr marL="2057400" indent="-228600" eaLnBrk="0" hangingPunct="0">
                <a:defRPr sz="1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ＭＳ Ｐゴシック"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chemeClr val="tx1"/>
                  </a:solidFill>
                  <a:effectLst/>
                  <a:uLnTx/>
                  <a:uFillTx/>
                  <a:latin typeface="Arial" panose="020B0604020202020204" pitchFamily="34" charset="0"/>
                  <a:ea typeface="ＭＳ Ｐゴシック" pitchFamily="34" charset="-128"/>
                  <a:cs typeface="Arial" panose="020B0604020202020204" pitchFamily="34" charset="0"/>
                </a:rPr>
                <a:t>40% women</a:t>
              </a:r>
            </a:p>
          </p:txBody>
        </p:sp>
      </p:grpSp>
      <p:sp>
        <p:nvSpPr>
          <p:cNvPr id="34" name="TextBox 19">
            <a:extLst>
              <a:ext uri="{FF2B5EF4-FFF2-40B4-BE49-F238E27FC236}">
                <a16:creationId xmlns:a16="http://schemas.microsoft.com/office/drawing/2014/main" id="{9088F8FC-BA98-2840-910D-C3BF1028438B}"/>
              </a:ext>
            </a:extLst>
          </p:cNvPr>
          <p:cNvSpPr txBox="1">
            <a:spLocks noChangeArrowheads="1"/>
          </p:cNvSpPr>
          <p:nvPr userDrawn="1"/>
        </p:nvSpPr>
        <p:spPr bwMode="auto">
          <a:xfrm>
            <a:off x="6546696" y="5721201"/>
            <a:ext cx="25911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200">
                <a:solidFill>
                  <a:schemeClr val="tx1"/>
                </a:solidFill>
                <a:latin typeface="Times New Roman" pitchFamily="18" charset="0"/>
                <a:ea typeface="ＭＳ Ｐゴシック" pitchFamily="34" charset="-128"/>
              </a:defRPr>
            </a:lvl1pPr>
            <a:lvl2pPr marL="742950" indent="-285750" eaLnBrk="0" hangingPunct="0">
              <a:defRPr sz="1200">
                <a:solidFill>
                  <a:schemeClr val="tx1"/>
                </a:solidFill>
                <a:latin typeface="Times New Roman" pitchFamily="18" charset="0"/>
                <a:ea typeface="ＭＳ Ｐゴシック" pitchFamily="34" charset="-128"/>
              </a:defRPr>
            </a:lvl2pPr>
            <a:lvl3pPr marL="1143000" indent="-228600" eaLnBrk="0" hangingPunct="0">
              <a:defRPr sz="1200">
                <a:solidFill>
                  <a:schemeClr val="tx1"/>
                </a:solidFill>
                <a:latin typeface="Times New Roman" pitchFamily="18" charset="0"/>
                <a:ea typeface="ＭＳ Ｐゴシック" pitchFamily="34" charset="-128"/>
              </a:defRPr>
            </a:lvl3pPr>
            <a:lvl4pPr marL="1600200" indent="-228600" eaLnBrk="0" hangingPunct="0">
              <a:defRPr sz="1200">
                <a:solidFill>
                  <a:schemeClr val="tx1"/>
                </a:solidFill>
                <a:latin typeface="Times New Roman" pitchFamily="18" charset="0"/>
                <a:ea typeface="ＭＳ Ｐゴシック" pitchFamily="34" charset="-128"/>
              </a:defRPr>
            </a:lvl4pPr>
            <a:lvl5pPr marL="2057400" indent="-228600" eaLnBrk="0" hangingPunct="0">
              <a:defRPr sz="1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i="0" u="none" strike="noStrike" kern="1200" cap="none" spc="0" normalizeH="0" baseline="0" noProof="0">
                <a:ln>
                  <a:noFill/>
                </a:ln>
                <a:solidFill>
                  <a:schemeClr val="tx1"/>
                </a:solidFill>
                <a:effectLst/>
                <a:uLnTx/>
                <a:uFillTx/>
                <a:latin typeface="Georgia" panose="02040502050405020303" pitchFamily="18" charset="0"/>
                <a:ea typeface="ＭＳ Ｐゴシック"/>
                <a:cs typeface="Arial" panose="020B0604020202020204" pitchFamily="34" charset="0"/>
              </a:rPr>
              <a:t>Firm board of directors</a:t>
            </a:r>
            <a:endParaRPr lang="en-US" altLang="en-US" sz="1200" i="0" u="none" strike="noStrike" kern="1200" cap="none" spc="0" normalizeH="0" baseline="0" noProof="0">
              <a:ln>
                <a:noFill/>
              </a:ln>
              <a:solidFill>
                <a:schemeClr val="tx1"/>
              </a:solidFill>
              <a:effectLst/>
              <a:uLnTx/>
              <a:uFillTx/>
              <a:latin typeface="Georgia" panose="02040502050405020303" pitchFamily="18" charset="0"/>
              <a:ea typeface="ＭＳ Ｐゴシック"/>
              <a:cs typeface="Arial" panose="020B0604020202020204" pitchFamily="34" charset="0"/>
            </a:endParaRPr>
          </a:p>
        </p:txBody>
      </p:sp>
      <p:sp>
        <p:nvSpPr>
          <p:cNvPr id="48" name="Rectangle 47">
            <a:extLst>
              <a:ext uri="{FF2B5EF4-FFF2-40B4-BE49-F238E27FC236}">
                <a16:creationId xmlns:a16="http://schemas.microsoft.com/office/drawing/2014/main" id="{A217A104-8A05-EC4F-A25A-576CFB700527}"/>
              </a:ext>
            </a:extLst>
          </p:cNvPr>
          <p:cNvSpPr/>
          <p:nvPr userDrawn="1"/>
        </p:nvSpPr>
        <p:spPr bwMode="auto">
          <a:xfrm>
            <a:off x="8963169" y="4199757"/>
            <a:ext cx="2194561" cy="2194560"/>
          </a:xfrm>
          <a:prstGeom prst="rect">
            <a:avLst/>
          </a:prstGeom>
          <a:solidFill>
            <a:schemeClr val="accent6"/>
          </a:solidFill>
          <a:ln w="12700" cap="flat" cmpd="sng" algn="ctr">
            <a:solidFill>
              <a:schemeClr val="accent6"/>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49" name="Text Placeholder 16">
            <a:extLst>
              <a:ext uri="{FF2B5EF4-FFF2-40B4-BE49-F238E27FC236}">
                <a16:creationId xmlns:a16="http://schemas.microsoft.com/office/drawing/2014/main" id="{3486B7F6-F9F0-694C-A402-1002366BCE82}"/>
              </a:ext>
            </a:extLst>
          </p:cNvPr>
          <p:cNvSpPr>
            <a:spLocks noGrp="1"/>
          </p:cNvSpPr>
          <p:nvPr>
            <p:ph type="body" sz="quarter" idx="48" hasCustomPrompt="1"/>
          </p:nvPr>
        </p:nvSpPr>
        <p:spPr>
          <a:xfrm>
            <a:off x="9129030" y="5166821"/>
            <a:ext cx="1862839" cy="739445"/>
          </a:xfrm>
          <a:prstGeom prst="rect">
            <a:avLst/>
          </a:prstGeom>
        </p:spPr>
        <p:txBody>
          <a:bodyPr lIns="0" rIns="0" anchor="t"/>
          <a:lstStyle>
            <a:lvl1pPr marL="3428" indent="0" algn="ctr">
              <a:lnSpc>
                <a:spcPct val="100000"/>
              </a:lnSpc>
              <a:spcAft>
                <a:spcPts val="0"/>
              </a:spcAft>
              <a:buNone/>
              <a:defRPr sz="12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Women chair the partnership nominating and compensation committees</a:t>
            </a:r>
          </a:p>
        </p:txBody>
      </p:sp>
      <p:sp>
        <p:nvSpPr>
          <p:cNvPr id="27" name="Rectangle 26">
            <a:extLst>
              <a:ext uri="{FF2B5EF4-FFF2-40B4-BE49-F238E27FC236}">
                <a16:creationId xmlns:a16="http://schemas.microsoft.com/office/drawing/2014/main" id="{B30679B1-F169-5D4D-AAB0-30509203A0FD}"/>
              </a:ext>
            </a:extLst>
          </p:cNvPr>
          <p:cNvSpPr/>
          <p:nvPr userDrawn="1"/>
        </p:nvSpPr>
        <p:spPr>
          <a:xfrm>
            <a:off x="9791700" y="1175575"/>
            <a:ext cx="13716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spc="100" baseline="0">
                <a:latin typeface="Arial"/>
                <a:cs typeface="Arial"/>
              </a:rPr>
              <a:t>Learn more &gt;</a:t>
            </a:r>
            <a:endParaRPr lang="en-US" sz="3200" spc="100" baseline="0"/>
          </a:p>
        </p:txBody>
      </p:sp>
      <p:sp>
        <p:nvSpPr>
          <p:cNvPr id="35" name="Picture Placeholder 2">
            <a:extLst>
              <a:ext uri="{FF2B5EF4-FFF2-40B4-BE49-F238E27FC236}">
                <a16:creationId xmlns:a16="http://schemas.microsoft.com/office/drawing/2014/main" id="{8C46E1AF-D812-1D4A-91B9-779AFA66302E}"/>
              </a:ext>
            </a:extLst>
          </p:cNvPr>
          <p:cNvSpPr>
            <a:spLocks noGrp="1"/>
          </p:cNvSpPr>
          <p:nvPr>
            <p:ph type="pic" sz="quarter" idx="50" hasCustomPrompt="1"/>
          </p:nvPr>
        </p:nvSpPr>
        <p:spPr>
          <a:xfrm>
            <a:off x="9739774" y="4575319"/>
            <a:ext cx="641350" cy="639762"/>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Icon</a:t>
            </a:r>
          </a:p>
        </p:txBody>
      </p:sp>
    </p:spTree>
    <p:extLst>
      <p:ext uri="{BB962C8B-B14F-4D97-AF65-F5344CB8AC3E}">
        <p14:creationId xmlns:p14="http://schemas.microsoft.com/office/powerpoint/2010/main" val="3849882122"/>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1248">
          <p15:clr>
            <a:srgbClr val="FBAE40"/>
          </p15:clr>
        </p15:guide>
        <p15:guide id="3" orient="horz" pos="3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22" name="Text Placeholder 16">
            <a:extLst>
              <a:ext uri="{FF2B5EF4-FFF2-40B4-BE49-F238E27FC236}">
                <a16:creationId xmlns:a16="http://schemas.microsoft.com/office/drawing/2014/main" id="{DA79F18C-167E-43F9-18B4-EEC9C7747DE6}"/>
              </a:ext>
            </a:extLst>
          </p:cNvPr>
          <p:cNvSpPr>
            <a:spLocks noGrp="1"/>
          </p:cNvSpPr>
          <p:nvPr>
            <p:ph type="body" sz="quarter" idx="13" hasCustomPrompt="1"/>
          </p:nvPr>
        </p:nvSpPr>
        <p:spPr>
          <a:xfrm>
            <a:off x="609600"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Full Service Platform</a:t>
            </a:r>
          </a:p>
        </p:txBody>
      </p:sp>
      <p:sp>
        <p:nvSpPr>
          <p:cNvPr id="23" name="Text Placeholder 16">
            <a:extLst>
              <a:ext uri="{FF2B5EF4-FFF2-40B4-BE49-F238E27FC236}">
                <a16:creationId xmlns:a16="http://schemas.microsoft.com/office/drawing/2014/main" id="{5F9F9D68-0DF5-5DA4-C783-2406830A6FFF}"/>
              </a:ext>
            </a:extLst>
          </p:cNvPr>
          <p:cNvSpPr>
            <a:spLocks noGrp="1"/>
          </p:cNvSpPr>
          <p:nvPr>
            <p:ph type="body" sz="quarter" idx="12" hasCustomPrompt="1"/>
          </p:nvPr>
        </p:nvSpPr>
        <p:spPr>
          <a:xfrm>
            <a:off x="609600"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Practices and industries</a:t>
            </a:r>
          </a:p>
        </p:txBody>
      </p:sp>
      <p:sp>
        <p:nvSpPr>
          <p:cNvPr id="24" name="Text Placeholder 16">
            <a:extLst>
              <a:ext uri="{FF2B5EF4-FFF2-40B4-BE49-F238E27FC236}">
                <a16:creationId xmlns:a16="http://schemas.microsoft.com/office/drawing/2014/main" id="{11958BE2-D79F-C9BA-4B42-79AD2C2DD97F}"/>
              </a:ext>
            </a:extLst>
          </p:cNvPr>
          <p:cNvSpPr>
            <a:spLocks noGrp="1"/>
          </p:cNvSpPr>
          <p:nvPr>
            <p:ph type="body" sz="quarter" idx="25" hasCustomPrompt="1"/>
          </p:nvPr>
        </p:nvSpPr>
        <p:spPr>
          <a:xfrm>
            <a:off x="609600" y="1175575"/>
            <a:ext cx="8603958" cy="282007"/>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15" name="Text Placeholder 16">
            <a:extLst>
              <a:ext uri="{FF2B5EF4-FFF2-40B4-BE49-F238E27FC236}">
                <a16:creationId xmlns:a16="http://schemas.microsoft.com/office/drawing/2014/main" id="{0BEA1F2A-2937-A246-A876-29622C1D4B96}"/>
              </a:ext>
            </a:extLst>
          </p:cNvPr>
          <p:cNvSpPr>
            <a:spLocks noGrp="1"/>
          </p:cNvSpPr>
          <p:nvPr>
            <p:ph type="body" sz="quarter" idx="30" hasCustomPrompt="1"/>
          </p:nvPr>
        </p:nvSpPr>
        <p:spPr>
          <a:xfrm>
            <a:off x="609600" y="2313475"/>
            <a:ext cx="2302230" cy="3609624"/>
          </a:xfrm>
          <a:prstGeom prst="rect">
            <a:avLst/>
          </a:prstGeom>
        </p:spPr>
        <p:txBody>
          <a:bodyPr lIns="0" rIns="0" anchor="t"/>
          <a:lstStyle>
            <a:lvl1pPr marL="115888" indent="-112713" algn="l">
              <a:lnSpc>
                <a:spcPct val="100000"/>
              </a:lnSpc>
              <a:spcBef>
                <a:spcPts val="0"/>
              </a:spcBef>
              <a:spcAft>
                <a:spcPts val="300"/>
              </a:spcAft>
              <a:buClr>
                <a:schemeClr val="accent1"/>
              </a:buClr>
              <a:buFont typeface="Arial" panose="020B0604020202020204" pitchFamily="34" charset="0"/>
              <a:buChar char="•"/>
              <a:tabLst/>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Antitrust &amp; competition</a:t>
            </a:r>
          </a:p>
          <a:p>
            <a:pPr lvl="0"/>
            <a:r>
              <a:rPr lang="en-US"/>
              <a:t>Communications</a:t>
            </a:r>
          </a:p>
          <a:p>
            <a:pPr lvl="0"/>
            <a:r>
              <a:rPr lang="en-US"/>
              <a:t>Compensation &amp; benefits</a:t>
            </a:r>
          </a:p>
          <a:p>
            <a:pPr lvl="0"/>
            <a:r>
              <a:rPr lang="en-US"/>
              <a:t>cyber/data/privacy</a:t>
            </a:r>
          </a:p>
          <a:p>
            <a:pPr lvl="0"/>
            <a:r>
              <a:rPr lang="en-US"/>
              <a:t>Export controls &amp; economic sanctions</a:t>
            </a:r>
          </a:p>
          <a:p>
            <a:pPr lvl="0"/>
            <a:r>
              <a:rPr lang="en-US"/>
              <a:t>FCPA and anti-corruption</a:t>
            </a:r>
          </a:p>
          <a:p>
            <a:pPr lvl="0"/>
            <a:r>
              <a:rPr lang="en-US"/>
              <a:t>Financial services</a:t>
            </a:r>
          </a:p>
          <a:p>
            <a:pPr lvl="0"/>
            <a:r>
              <a:rPr lang="en-US"/>
              <a:t>Insurance</a:t>
            </a:r>
          </a:p>
          <a:p>
            <a:pPr lvl="0"/>
            <a:r>
              <a:rPr lang="en-US"/>
              <a:t>Media</a:t>
            </a:r>
          </a:p>
          <a:p>
            <a:pPr lvl="0"/>
            <a:r>
              <a:rPr lang="en-US"/>
              <a:t>Product compliance &amp; product liability</a:t>
            </a:r>
          </a:p>
        </p:txBody>
      </p:sp>
      <p:sp>
        <p:nvSpPr>
          <p:cNvPr id="19" name="Text Placeholder 16">
            <a:extLst>
              <a:ext uri="{FF2B5EF4-FFF2-40B4-BE49-F238E27FC236}">
                <a16:creationId xmlns:a16="http://schemas.microsoft.com/office/drawing/2014/main" id="{F612A851-A54D-C24A-B90C-E7D7084B4C52}"/>
              </a:ext>
            </a:extLst>
          </p:cNvPr>
          <p:cNvSpPr>
            <a:spLocks noGrp="1"/>
          </p:cNvSpPr>
          <p:nvPr>
            <p:ph type="body" sz="quarter" idx="31" hasCustomPrompt="1"/>
          </p:nvPr>
        </p:nvSpPr>
        <p:spPr>
          <a:xfrm>
            <a:off x="609600" y="1866900"/>
            <a:ext cx="2302230" cy="439437"/>
          </a:xfrm>
          <a:prstGeom prst="rect">
            <a:avLst/>
          </a:prstGeom>
        </p:spPr>
        <p:txBody>
          <a:bodyPr lIns="0" rIns="0" anchor="b"/>
          <a:lstStyle>
            <a:lvl1pPr marL="3428" indent="0" algn="l">
              <a:buNone/>
              <a:defRPr sz="14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Regulatory</a:t>
            </a:r>
          </a:p>
        </p:txBody>
      </p:sp>
      <p:sp>
        <p:nvSpPr>
          <p:cNvPr id="20" name="Text Placeholder 16">
            <a:extLst>
              <a:ext uri="{FF2B5EF4-FFF2-40B4-BE49-F238E27FC236}">
                <a16:creationId xmlns:a16="http://schemas.microsoft.com/office/drawing/2014/main" id="{FBF52B1F-817D-2A45-B07A-A8360D25B648}"/>
              </a:ext>
            </a:extLst>
          </p:cNvPr>
          <p:cNvSpPr>
            <a:spLocks noGrp="1"/>
          </p:cNvSpPr>
          <p:nvPr>
            <p:ph type="body" sz="quarter" idx="34" hasCustomPrompt="1"/>
          </p:nvPr>
        </p:nvSpPr>
        <p:spPr>
          <a:xfrm>
            <a:off x="5960153" y="1849023"/>
            <a:ext cx="2302230" cy="439437"/>
          </a:xfrm>
          <a:prstGeom prst="rect">
            <a:avLst/>
          </a:prstGeom>
        </p:spPr>
        <p:txBody>
          <a:bodyPr lIns="0" rIns="0" anchor="b"/>
          <a:lstStyle>
            <a:lvl1pPr marL="3428" indent="0" algn="l">
              <a:buNone/>
              <a:defRPr sz="14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Intellectual property</a:t>
            </a:r>
          </a:p>
        </p:txBody>
      </p:sp>
      <p:sp>
        <p:nvSpPr>
          <p:cNvPr id="21" name="Text Placeholder 16">
            <a:extLst>
              <a:ext uri="{FF2B5EF4-FFF2-40B4-BE49-F238E27FC236}">
                <a16:creationId xmlns:a16="http://schemas.microsoft.com/office/drawing/2014/main" id="{1211354B-B1D2-7847-9A38-11A7B2373A71}"/>
              </a:ext>
            </a:extLst>
          </p:cNvPr>
          <p:cNvSpPr>
            <a:spLocks noGrp="1"/>
          </p:cNvSpPr>
          <p:nvPr>
            <p:ph type="body" sz="quarter" idx="35" hasCustomPrompt="1"/>
          </p:nvPr>
        </p:nvSpPr>
        <p:spPr>
          <a:xfrm>
            <a:off x="3278446" y="1867680"/>
            <a:ext cx="2302230" cy="439437"/>
          </a:xfrm>
          <a:prstGeom prst="rect">
            <a:avLst/>
          </a:prstGeom>
        </p:spPr>
        <p:txBody>
          <a:bodyPr lIns="0" rIns="0" anchor="b"/>
          <a:lstStyle>
            <a:lvl1pPr marL="3428" indent="0" algn="l">
              <a:buNone/>
              <a:defRPr sz="14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Litigation</a:t>
            </a:r>
          </a:p>
        </p:txBody>
      </p:sp>
      <p:sp>
        <p:nvSpPr>
          <p:cNvPr id="25" name="Text Placeholder 16">
            <a:extLst>
              <a:ext uri="{FF2B5EF4-FFF2-40B4-BE49-F238E27FC236}">
                <a16:creationId xmlns:a16="http://schemas.microsoft.com/office/drawing/2014/main" id="{3D74CEBD-075E-C346-96BF-3DD33ED2AAE5}"/>
              </a:ext>
            </a:extLst>
          </p:cNvPr>
          <p:cNvSpPr>
            <a:spLocks noGrp="1"/>
          </p:cNvSpPr>
          <p:nvPr>
            <p:ph type="body" sz="quarter" idx="36" hasCustomPrompt="1"/>
          </p:nvPr>
        </p:nvSpPr>
        <p:spPr>
          <a:xfrm>
            <a:off x="8629000" y="1849023"/>
            <a:ext cx="2528996" cy="439437"/>
          </a:xfrm>
          <a:prstGeom prst="rect">
            <a:avLst/>
          </a:prstGeom>
        </p:spPr>
        <p:txBody>
          <a:bodyPr lIns="0" rIns="0" anchor="b"/>
          <a:lstStyle>
            <a:lvl1pPr marL="3428" indent="0" algn="l">
              <a:buNone/>
              <a:defRPr sz="14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Corporate</a:t>
            </a:r>
          </a:p>
        </p:txBody>
      </p:sp>
      <p:sp>
        <p:nvSpPr>
          <p:cNvPr id="26" name="Text Placeholder 16">
            <a:extLst>
              <a:ext uri="{FF2B5EF4-FFF2-40B4-BE49-F238E27FC236}">
                <a16:creationId xmlns:a16="http://schemas.microsoft.com/office/drawing/2014/main" id="{DC7D6114-6AD9-DB44-83C9-D0696D1A5ED6}"/>
              </a:ext>
            </a:extLst>
          </p:cNvPr>
          <p:cNvSpPr>
            <a:spLocks noGrp="1"/>
          </p:cNvSpPr>
          <p:nvPr>
            <p:ph type="body" sz="quarter" idx="37" hasCustomPrompt="1"/>
          </p:nvPr>
        </p:nvSpPr>
        <p:spPr>
          <a:xfrm>
            <a:off x="5960153" y="2295598"/>
            <a:ext cx="2302230" cy="3609624"/>
          </a:xfrm>
          <a:prstGeom prst="rect">
            <a:avLst/>
          </a:prstGeom>
        </p:spPr>
        <p:txBody>
          <a:bodyPr lIns="0" rIns="0" anchor="t"/>
          <a:lstStyle>
            <a:lvl1pPr marL="115888" indent="-112713" algn="l">
              <a:lnSpc>
                <a:spcPct val="100000"/>
              </a:lnSpc>
              <a:spcBef>
                <a:spcPts val="0"/>
              </a:spcBef>
              <a:spcAft>
                <a:spcPts val="300"/>
              </a:spcAft>
              <a:buClr>
                <a:schemeClr val="accent1"/>
              </a:buClr>
              <a:buFont typeface="Arial" panose="020B0604020202020204" pitchFamily="34" charset="0"/>
              <a:buChar char="•"/>
              <a:tabLst/>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Brand protection</a:t>
            </a:r>
          </a:p>
          <a:p>
            <a:pPr lvl="0"/>
            <a:r>
              <a:rPr lang="en-US"/>
              <a:t>Copyright</a:t>
            </a:r>
          </a:p>
          <a:p>
            <a:pPr lvl="0"/>
            <a:r>
              <a:rPr lang="en-US"/>
              <a:t>Disputes and litigation</a:t>
            </a:r>
          </a:p>
          <a:p>
            <a:pPr lvl="0"/>
            <a:r>
              <a:rPr lang="en-US"/>
              <a:t>Due diligence</a:t>
            </a:r>
          </a:p>
          <a:p>
            <a:pPr lvl="0"/>
            <a:r>
              <a:rPr lang="en-US"/>
              <a:t>Hatch-Waxman litigation</a:t>
            </a:r>
          </a:p>
          <a:p>
            <a:pPr lvl="0"/>
            <a:r>
              <a:rPr lang="en-US"/>
              <a:t>Licensing</a:t>
            </a:r>
          </a:p>
          <a:p>
            <a:pPr lvl="0"/>
            <a:r>
              <a:rPr lang="en-US"/>
              <a:t>Patent counseling &amp; prosecution</a:t>
            </a:r>
          </a:p>
          <a:p>
            <a:pPr lvl="0"/>
            <a:r>
              <a:rPr lang="en-US"/>
              <a:t>Patent office litigation</a:t>
            </a:r>
          </a:p>
          <a:p>
            <a:pPr lvl="0"/>
            <a:r>
              <a:rPr lang="en-US"/>
              <a:t>Technology transactions</a:t>
            </a:r>
          </a:p>
          <a:p>
            <a:pPr lvl="0"/>
            <a:r>
              <a:rPr lang="en-US"/>
              <a:t>Trademark, copyright &amp; advertising</a:t>
            </a:r>
          </a:p>
          <a:p>
            <a:pPr lvl="0"/>
            <a:r>
              <a:rPr lang="en-US"/>
              <a:t>Trade dress</a:t>
            </a:r>
          </a:p>
          <a:p>
            <a:pPr lvl="0"/>
            <a:r>
              <a:rPr lang="en-US"/>
              <a:t>Trade secret</a:t>
            </a:r>
          </a:p>
        </p:txBody>
      </p:sp>
      <p:sp>
        <p:nvSpPr>
          <p:cNvPr id="27" name="Text Placeholder 16">
            <a:extLst>
              <a:ext uri="{FF2B5EF4-FFF2-40B4-BE49-F238E27FC236}">
                <a16:creationId xmlns:a16="http://schemas.microsoft.com/office/drawing/2014/main" id="{011A4395-9405-AC46-BDF8-4D9940035C5C}"/>
              </a:ext>
            </a:extLst>
          </p:cNvPr>
          <p:cNvSpPr>
            <a:spLocks noGrp="1"/>
          </p:cNvSpPr>
          <p:nvPr>
            <p:ph type="body" sz="quarter" idx="38" hasCustomPrompt="1"/>
          </p:nvPr>
        </p:nvSpPr>
        <p:spPr>
          <a:xfrm>
            <a:off x="3278446" y="2314612"/>
            <a:ext cx="2302230" cy="3590610"/>
          </a:xfrm>
          <a:prstGeom prst="rect">
            <a:avLst/>
          </a:prstGeom>
        </p:spPr>
        <p:txBody>
          <a:bodyPr lIns="0" rIns="0" anchor="t"/>
          <a:lstStyle>
            <a:lvl1pPr marL="115888" indent="-112713" algn="l">
              <a:lnSpc>
                <a:spcPct val="100000"/>
              </a:lnSpc>
              <a:spcBef>
                <a:spcPts val="0"/>
              </a:spcBef>
              <a:spcAft>
                <a:spcPts val="300"/>
              </a:spcAft>
              <a:buClr>
                <a:schemeClr val="accent1"/>
              </a:buClr>
              <a:buFont typeface="Arial" panose="020B0604020202020204" pitchFamily="34" charset="0"/>
              <a:buChar char="•"/>
              <a:tabLst/>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Asset recovery</a:t>
            </a:r>
          </a:p>
          <a:p>
            <a:pPr lvl="0"/>
            <a:r>
              <a:rPr lang="en-US"/>
              <a:t>Class actions</a:t>
            </a:r>
          </a:p>
          <a:p>
            <a:pPr lvl="0"/>
            <a:r>
              <a:rPr lang="en-US"/>
              <a:t>Commercial</a:t>
            </a:r>
          </a:p>
          <a:p>
            <a:pPr lvl="0"/>
            <a:r>
              <a:rPr lang="en-US"/>
              <a:t>Corporate restructuring</a:t>
            </a:r>
          </a:p>
          <a:p>
            <a:pPr lvl="0"/>
            <a:r>
              <a:rPr lang="en-US"/>
              <a:t>cyber/data/privacy</a:t>
            </a:r>
          </a:p>
          <a:p>
            <a:pPr lvl="0"/>
            <a:r>
              <a:rPr lang="en-US"/>
              <a:t>Employment &amp; labor</a:t>
            </a:r>
          </a:p>
          <a:p>
            <a:pPr lvl="0"/>
            <a:r>
              <a:rPr lang="en-US"/>
              <a:t>Environmental</a:t>
            </a:r>
          </a:p>
          <a:p>
            <a:pPr lvl="0"/>
            <a:r>
              <a:rPr lang="en-US"/>
              <a:t>Insurance</a:t>
            </a:r>
          </a:p>
          <a:p>
            <a:pPr lvl="0"/>
            <a:r>
              <a:rPr lang="en-US"/>
              <a:t>Intellectual property</a:t>
            </a:r>
          </a:p>
          <a:p>
            <a:pPr lvl="0"/>
            <a:r>
              <a:rPr lang="en-US"/>
              <a:t>International arbitration</a:t>
            </a:r>
          </a:p>
          <a:p>
            <a:pPr lvl="0"/>
            <a:r>
              <a:rPr lang="en-US"/>
              <a:t>Real estate</a:t>
            </a:r>
          </a:p>
          <a:p>
            <a:pPr lvl="0"/>
            <a:r>
              <a:rPr lang="en-US"/>
              <a:t>Securities</a:t>
            </a:r>
          </a:p>
          <a:p>
            <a:pPr lvl="0"/>
            <a:r>
              <a:rPr lang="en-US"/>
              <a:t>Tax controversy</a:t>
            </a:r>
          </a:p>
          <a:p>
            <a:pPr lvl="0"/>
            <a:r>
              <a:rPr lang="en-US"/>
              <a:t>White collar defense &amp; investigations</a:t>
            </a:r>
          </a:p>
        </p:txBody>
      </p:sp>
      <p:sp>
        <p:nvSpPr>
          <p:cNvPr id="28" name="Text Placeholder 16">
            <a:extLst>
              <a:ext uri="{FF2B5EF4-FFF2-40B4-BE49-F238E27FC236}">
                <a16:creationId xmlns:a16="http://schemas.microsoft.com/office/drawing/2014/main" id="{88B54968-8102-AF47-AED3-0BA367D86ED5}"/>
              </a:ext>
            </a:extLst>
          </p:cNvPr>
          <p:cNvSpPr>
            <a:spLocks noGrp="1"/>
          </p:cNvSpPr>
          <p:nvPr>
            <p:ph type="body" sz="quarter" idx="39" hasCustomPrompt="1"/>
          </p:nvPr>
        </p:nvSpPr>
        <p:spPr>
          <a:xfrm>
            <a:off x="8628999" y="2295955"/>
            <a:ext cx="2528996" cy="3627144"/>
          </a:xfrm>
          <a:prstGeom prst="rect">
            <a:avLst/>
          </a:prstGeom>
        </p:spPr>
        <p:txBody>
          <a:bodyPr lIns="0" rIns="0" anchor="t"/>
          <a:lstStyle>
            <a:lvl1pPr marL="115888" indent="-112713" algn="l">
              <a:lnSpc>
                <a:spcPct val="100000"/>
              </a:lnSpc>
              <a:spcBef>
                <a:spcPts val="0"/>
              </a:spcBef>
              <a:spcAft>
                <a:spcPts val="300"/>
              </a:spcAft>
              <a:buClr>
                <a:schemeClr val="accent1"/>
              </a:buClr>
              <a:buFont typeface="Arial" panose="020B0604020202020204" pitchFamily="34" charset="0"/>
              <a:buChar char="•"/>
              <a:tabLst/>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Antitrust &amp; competition</a:t>
            </a:r>
          </a:p>
          <a:p>
            <a:pPr lvl="0"/>
            <a:r>
              <a:rPr lang="en-US"/>
              <a:t>Capital markets</a:t>
            </a:r>
          </a:p>
          <a:p>
            <a:pPr lvl="0"/>
            <a:r>
              <a:rPr lang="en-US"/>
              <a:t>Compensation &amp; benefits</a:t>
            </a:r>
          </a:p>
          <a:p>
            <a:pPr lvl="0"/>
            <a:r>
              <a:rPr lang="en-US"/>
              <a:t>Corporate governance</a:t>
            </a:r>
          </a:p>
          <a:p>
            <a:pPr lvl="0"/>
            <a:r>
              <a:rPr lang="en-US"/>
              <a:t>Debt finance</a:t>
            </a:r>
          </a:p>
          <a:p>
            <a:pPr lvl="0"/>
            <a:r>
              <a:rPr lang="en-US"/>
              <a:t>Emerging companies</a:t>
            </a:r>
          </a:p>
          <a:p>
            <a:pPr lvl="0"/>
            <a:r>
              <a:rPr lang="en-US"/>
              <a:t>Fund formation</a:t>
            </a:r>
          </a:p>
          <a:p>
            <a:pPr lvl="0"/>
            <a:r>
              <a:rPr lang="en-US"/>
              <a:t>Private equity</a:t>
            </a:r>
          </a:p>
          <a:p>
            <a:pPr lvl="0"/>
            <a:r>
              <a:rPr lang="en-US"/>
              <a:t>Mergers &amp; acquisitions</a:t>
            </a:r>
          </a:p>
          <a:p>
            <a:pPr lvl="0"/>
            <a:r>
              <a:rPr lang="en-US"/>
              <a:t>Private equity</a:t>
            </a:r>
          </a:p>
          <a:p>
            <a:pPr lvl="0"/>
            <a:r>
              <a:rPr lang="en-US"/>
              <a:t>Real estate</a:t>
            </a:r>
          </a:p>
          <a:p>
            <a:pPr lvl="0"/>
            <a:r>
              <a:rPr lang="en-US"/>
              <a:t>Tax</a:t>
            </a:r>
          </a:p>
          <a:p>
            <a:pPr lvl="0"/>
            <a:r>
              <a:rPr lang="en-US"/>
              <a:t>Technology transactions</a:t>
            </a:r>
          </a:p>
          <a:p>
            <a:pPr lvl="0"/>
            <a:r>
              <a:rPr lang="en-US"/>
              <a:t>Venture capital</a:t>
            </a:r>
          </a:p>
        </p:txBody>
      </p:sp>
      <p:sp>
        <p:nvSpPr>
          <p:cNvPr id="13" name="Vertical Text Placeholder 2">
            <a:extLst>
              <a:ext uri="{FF2B5EF4-FFF2-40B4-BE49-F238E27FC236}">
                <a16:creationId xmlns:a16="http://schemas.microsoft.com/office/drawing/2014/main" id="{B9525B0D-6B5D-AA43-BF28-44F730DE1133}"/>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
        <p:nvSpPr>
          <p:cNvPr id="17" name="Rectangle 16">
            <a:extLst>
              <a:ext uri="{FF2B5EF4-FFF2-40B4-BE49-F238E27FC236}">
                <a16:creationId xmlns:a16="http://schemas.microsoft.com/office/drawing/2014/main" id="{2FE7DA41-BFEC-364D-945A-B3DC841BEF34}"/>
              </a:ext>
            </a:extLst>
          </p:cNvPr>
          <p:cNvSpPr/>
          <p:nvPr userDrawn="1"/>
        </p:nvSpPr>
        <p:spPr>
          <a:xfrm>
            <a:off x="9791700" y="1175575"/>
            <a:ext cx="13716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spc="100" baseline="0">
                <a:latin typeface="Arial"/>
                <a:cs typeface="Arial"/>
              </a:rPr>
              <a:t>Learn more &gt;</a:t>
            </a:r>
            <a:endParaRPr lang="en-US" sz="3200" spc="100" baseline="0"/>
          </a:p>
        </p:txBody>
      </p:sp>
    </p:spTree>
    <p:extLst>
      <p:ext uri="{BB962C8B-B14F-4D97-AF65-F5344CB8AC3E}">
        <p14:creationId xmlns:p14="http://schemas.microsoft.com/office/powerpoint/2010/main" val="4109103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eneral page - no banner - pricing sheet(Red)">
    <p:spTree>
      <p:nvGrpSpPr>
        <p:cNvPr id="1" name=""/>
        <p:cNvGrpSpPr/>
        <p:nvPr/>
      </p:nvGrpSpPr>
      <p:grpSpPr>
        <a:xfrm>
          <a:off x="0" y="0"/>
          <a:ext cx="0" cy="0"/>
          <a:chOff x="0" y="0"/>
          <a:chExt cx="0" cy="0"/>
        </a:xfrm>
      </p:grpSpPr>
      <p:graphicFrame>
        <p:nvGraphicFramePr>
          <p:cNvPr id="30" name="Table 15">
            <a:extLst>
              <a:ext uri="{FF2B5EF4-FFF2-40B4-BE49-F238E27FC236}">
                <a16:creationId xmlns:a16="http://schemas.microsoft.com/office/drawing/2014/main" id="{0A77F87E-0476-AE10-8189-1C9A181DF6D0}"/>
              </a:ext>
            </a:extLst>
          </p:cNvPr>
          <p:cNvGraphicFramePr>
            <a:graphicFrameLocks noGrp="1"/>
          </p:cNvGraphicFramePr>
          <p:nvPr userDrawn="1">
            <p:extLst>
              <p:ext uri="{D42A27DB-BD31-4B8C-83A1-F6EECF244321}">
                <p14:modId xmlns:p14="http://schemas.microsoft.com/office/powerpoint/2010/main" val="1396361578"/>
              </p:ext>
            </p:extLst>
          </p:nvPr>
        </p:nvGraphicFramePr>
        <p:xfrm>
          <a:off x="6096000" y="1846262"/>
          <a:ext cx="5067300" cy="3767400"/>
        </p:xfrm>
        <a:graphic>
          <a:graphicData uri="http://schemas.openxmlformats.org/drawingml/2006/table">
            <a:tbl>
              <a:tblPr firstRow="1" bandRow="1">
                <a:tableStyleId>{5C22544A-7EE6-4342-B048-85BDC9FD1C3A}</a:tableStyleId>
              </a:tblPr>
              <a:tblGrid>
                <a:gridCol w="1903052">
                  <a:extLst>
                    <a:ext uri="{9D8B030D-6E8A-4147-A177-3AD203B41FA5}">
                      <a16:colId xmlns:a16="http://schemas.microsoft.com/office/drawing/2014/main" val="2502890675"/>
                    </a:ext>
                  </a:extLst>
                </a:gridCol>
                <a:gridCol w="3164248">
                  <a:extLst>
                    <a:ext uri="{9D8B030D-6E8A-4147-A177-3AD203B41FA5}">
                      <a16:colId xmlns:a16="http://schemas.microsoft.com/office/drawing/2014/main" val="4273855287"/>
                    </a:ext>
                  </a:extLst>
                </a:gridCol>
              </a:tblGrid>
              <a:tr h="538200">
                <a:tc>
                  <a:txBody>
                    <a:bodyPr/>
                    <a:lstStyle/>
                    <a:p>
                      <a:pPr lvl="0" algn="l">
                        <a:buNone/>
                      </a:pPr>
                      <a:r>
                        <a:rPr lang="en-US" sz="1200" b="0" i="0" u="none" strike="noStrike" noProof="0">
                          <a:solidFill>
                            <a:srgbClr val="000000"/>
                          </a:solidFill>
                          <a:latin typeface="Arial"/>
                        </a:rPr>
                        <a:t>Name</a:t>
                      </a:r>
                      <a:endParaRPr lang="en-US" sz="1200">
                        <a:solidFill>
                          <a:srgbClr val="000000"/>
                        </a:solidFill>
                      </a:endParaRPr>
                    </a:p>
                  </a:txBody>
                  <a:tcPr anchor="ctr">
                    <a:lnR w="6350">
                      <a:solidFill>
                        <a:schemeClr val="bg2"/>
                      </a:solidFill>
                    </a:lnR>
                    <a:solidFill>
                      <a:schemeClr val="accent6"/>
                    </a:solidFill>
                  </a:tcPr>
                </a:tc>
                <a:tc>
                  <a:txBody>
                    <a:bodyPr/>
                    <a:lstStyle/>
                    <a:p>
                      <a:endParaRPr lang="en-US"/>
                    </a:p>
                  </a:txBody>
                  <a:tcPr anchor="ctr">
                    <a:lnL w="6350">
                      <a:solidFill>
                        <a:schemeClr val="bg2"/>
                      </a:solidFill>
                    </a:lnL>
                    <a:solidFill>
                      <a:schemeClr val="accent6"/>
                    </a:solidFill>
                  </a:tcPr>
                </a:tc>
                <a:extLst>
                  <a:ext uri="{0D108BD9-81ED-4DB2-BD59-A6C34878D82A}">
                    <a16:rowId xmlns:a16="http://schemas.microsoft.com/office/drawing/2014/main" val="24078197"/>
                  </a:ext>
                </a:extLst>
              </a:tr>
              <a:tr h="538200">
                <a:tc>
                  <a:txBody>
                    <a:bodyPr/>
                    <a:lstStyle/>
                    <a:p>
                      <a:pPr lvl="0" algn="l">
                        <a:buNone/>
                      </a:pPr>
                      <a:r>
                        <a:rPr lang="en-US" sz="1200" b="0" i="0" u="none" strike="noStrike" noProof="0">
                          <a:latin typeface="Arial"/>
                        </a:rPr>
                        <a:t>Title</a:t>
                      </a:r>
                      <a:endParaRPr lang="en-US" sz="1200"/>
                    </a:p>
                  </a:txBody>
                  <a:tcPr anchor="ctr">
                    <a:lnR w="6350">
                      <a:solidFill>
                        <a:schemeClr val="bg2"/>
                      </a:solidFill>
                    </a:lnR>
                    <a:solidFill>
                      <a:schemeClr val="bg1"/>
                    </a:solidFill>
                  </a:tcPr>
                </a:tc>
                <a:tc>
                  <a:txBody>
                    <a:bodyPr/>
                    <a:lstStyle/>
                    <a:p>
                      <a:endParaRPr lang="en-US"/>
                    </a:p>
                  </a:txBody>
                  <a:tcPr anchor="ctr">
                    <a:lnL w="6350">
                      <a:solidFill>
                        <a:schemeClr val="bg2"/>
                      </a:solidFill>
                    </a:lnL>
                    <a:solidFill>
                      <a:schemeClr val="bg1"/>
                    </a:solidFill>
                  </a:tcPr>
                </a:tc>
                <a:extLst>
                  <a:ext uri="{0D108BD9-81ED-4DB2-BD59-A6C34878D82A}">
                    <a16:rowId xmlns:a16="http://schemas.microsoft.com/office/drawing/2014/main" val="3592210513"/>
                  </a:ext>
                </a:extLst>
              </a:tr>
              <a:tr h="538200">
                <a:tc>
                  <a:txBody>
                    <a:bodyPr/>
                    <a:lstStyle/>
                    <a:p>
                      <a:pPr lvl="0" algn="l">
                        <a:buNone/>
                      </a:pPr>
                      <a:r>
                        <a:rPr lang="en-US" sz="1200" b="0" i="0" u="none" strike="noStrike" noProof="0">
                          <a:latin typeface="Arial"/>
                        </a:rPr>
                        <a:t>PQE</a:t>
                      </a:r>
                      <a:endParaRPr lang="en-US" sz="1200"/>
                    </a:p>
                  </a:txBody>
                  <a:tcPr anchor="ctr">
                    <a:lnR w="6350">
                      <a:solidFill>
                        <a:schemeClr val="bg2"/>
                      </a:solidFill>
                    </a:lnR>
                    <a:solidFill>
                      <a:schemeClr val="accent6"/>
                    </a:solidFill>
                  </a:tcPr>
                </a:tc>
                <a:tc>
                  <a:txBody>
                    <a:bodyPr/>
                    <a:lstStyle/>
                    <a:p>
                      <a:endParaRPr lang="en-US"/>
                    </a:p>
                  </a:txBody>
                  <a:tcPr anchor="ctr">
                    <a:lnL w="6350">
                      <a:solidFill>
                        <a:schemeClr val="bg2"/>
                      </a:solidFill>
                    </a:lnL>
                    <a:solidFill>
                      <a:schemeClr val="accent6"/>
                    </a:solidFill>
                  </a:tcPr>
                </a:tc>
                <a:extLst>
                  <a:ext uri="{0D108BD9-81ED-4DB2-BD59-A6C34878D82A}">
                    <a16:rowId xmlns:a16="http://schemas.microsoft.com/office/drawing/2014/main" val="1500593166"/>
                  </a:ext>
                </a:extLst>
              </a:tr>
              <a:tr h="538200">
                <a:tc>
                  <a:txBody>
                    <a:bodyPr/>
                    <a:lstStyle/>
                    <a:p>
                      <a:pPr lvl="0" algn="l">
                        <a:buNone/>
                      </a:pPr>
                      <a:r>
                        <a:rPr lang="en-US" sz="1200" b="0" i="0" u="none" strike="noStrike" noProof="0">
                          <a:latin typeface="Arial"/>
                        </a:rPr>
                        <a:t>Office Location</a:t>
                      </a:r>
                    </a:p>
                  </a:txBody>
                  <a:tcPr anchor="ctr">
                    <a:lnR w="6350">
                      <a:solidFill>
                        <a:schemeClr val="bg2"/>
                      </a:solidFill>
                    </a:lnR>
                    <a:solidFill>
                      <a:schemeClr val="bg1"/>
                    </a:solidFill>
                  </a:tcPr>
                </a:tc>
                <a:tc>
                  <a:txBody>
                    <a:bodyPr/>
                    <a:lstStyle/>
                    <a:p>
                      <a:endParaRPr lang="en-US"/>
                    </a:p>
                  </a:txBody>
                  <a:tcPr anchor="ctr">
                    <a:lnL w="6350">
                      <a:solidFill>
                        <a:schemeClr val="bg2"/>
                      </a:solidFill>
                    </a:lnL>
                    <a:solidFill>
                      <a:schemeClr val="bg1"/>
                    </a:solidFill>
                  </a:tcPr>
                </a:tc>
                <a:extLst>
                  <a:ext uri="{0D108BD9-81ED-4DB2-BD59-A6C34878D82A}">
                    <a16:rowId xmlns:a16="http://schemas.microsoft.com/office/drawing/2014/main" val="255201563"/>
                  </a:ext>
                </a:extLst>
              </a:tr>
              <a:tr h="538200">
                <a:tc>
                  <a:txBody>
                    <a:bodyPr/>
                    <a:lstStyle/>
                    <a:p>
                      <a:pPr lvl="0" algn="l">
                        <a:buNone/>
                      </a:pPr>
                      <a:r>
                        <a:rPr lang="en-US" sz="1200" b="0" i="0" u="none" strike="noStrike" noProof="0">
                          <a:latin typeface="Arial"/>
                        </a:rPr>
                        <a:t>Practice Area</a:t>
                      </a:r>
                    </a:p>
                  </a:txBody>
                  <a:tcPr anchor="ctr">
                    <a:lnR w="6350">
                      <a:solidFill>
                        <a:schemeClr val="bg2"/>
                      </a:solidFill>
                    </a:lnR>
                    <a:solidFill>
                      <a:schemeClr val="accent6"/>
                    </a:solidFill>
                  </a:tcPr>
                </a:tc>
                <a:tc>
                  <a:txBody>
                    <a:bodyPr/>
                    <a:lstStyle/>
                    <a:p>
                      <a:endParaRPr lang="en-US"/>
                    </a:p>
                  </a:txBody>
                  <a:tcPr anchor="ctr">
                    <a:lnL w="6350">
                      <a:solidFill>
                        <a:schemeClr val="bg2"/>
                      </a:solidFill>
                    </a:lnL>
                    <a:solidFill>
                      <a:schemeClr val="accent6"/>
                    </a:solidFill>
                  </a:tcPr>
                </a:tc>
                <a:extLst>
                  <a:ext uri="{0D108BD9-81ED-4DB2-BD59-A6C34878D82A}">
                    <a16:rowId xmlns:a16="http://schemas.microsoft.com/office/drawing/2014/main" val="2215410361"/>
                  </a:ext>
                </a:extLst>
              </a:tr>
              <a:tr h="538200">
                <a:tc>
                  <a:txBody>
                    <a:bodyPr/>
                    <a:lstStyle/>
                    <a:p>
                      <a:pPr lvl="0" algn="l">
                        <a:buNone/>
                      </a:pPr>
                      <a:r>
                        <a:rPr lang="en-US" sz="1200" b="0" i="0" u="none" strike="noStrike" noProof="0">
                          <a:latin typeface="Arial"/>
                        </a:rPr>
                        <a:t>Standard Rate</a:t>
                      </a:r>
                    </a:p>
                  </a:txBody>
                  <a:tcPr anchor="ctr">
                    <a:lnR w="6350">
                      <a:solidFill>
                        <a:schemeClr val="bg2"/>
                      </a:solidFill>
                    </a:lnR>
                    <a:solidFill>
                      <a:schemeClr val="bg1"/>
                    </a:solidFill>
                  </a:tcPr>
                </a:tc>
                <a:tc>
                  <a:txBody>
                    <a:bodyPr/>
                    <a:lstStyle/>
                    <a:p>
                      <a:endParaRPr lang="en-US"/>
                    </a:p>
                  </a:txBody>
                  <a:tcPr anchor="ctr">
                    <a:lnL w="6350">
                      <a:solidFill>
                        <a:schemeClr val="bg2"/>
                      </a:solidFill>
                    </a:lnL>
                    <a:solidFill>
                      <a:schemeClr val="bg1"/>
                    </a:solidFill>
                  </a:tcPr>
                </a:tc>
                <a:extLst>
                  <a:ext uri="{0D108BD9-81ED-4DB2-BD59-A6C34878D82A}">
                    <a16:rowId xmlns:a16="http://schemas.microsoft.com/office/drawing/2014/main" val="1575612933"/>
                  </a:ext>
                </a:extLst>
              </a:tr>
              <a:tr h="538200">
                <a:tc>
                  <a:txBody>
                    <a:bodyPr/>
                    <a:lstStyle/>
                    <a:p>
                      <a:pPr lvl="0" algn="l">
                        <a:buNone/>
                      </a:pPr>
                      <a:r>
                        <a:rPr lang="en-US" sz="1200" b="0" i="0" u="none" strike="noStrike" noProof="0">
                          <a:latin typeface="Arial"/>
                        </a:rPr>
                        <a:t>Discounted Rate</a:t>
                      </a:r>
                    </a:p>
                  </a:txBody>
                  <a:tcPr anchor="ctr">
                    <a:lnR w="6350">
                      <a:solidFill>
                        <a:schemeClr val="bg2"/>
                      </a:solidFill>
                    </a:lnR>
                    <a:solidFill>
                      <a:schemeClr val="accent6"/>
                    </a:solidFill>
                  </a:tcPr>
                </a:tc>
                <a:tc>
                  <a:txBody>
                    <a:bodyPr/>
                    <a:lstStyle/>
                    <a:p>
                      <a:endParaRPr lang="en-US"/>
                    </a:p>
                  </a:txBody>
                  <a:tcPr anchor="ctr">
                    <a:lnL w="6350">
                      <a:solidFill>
                        <a:schemeClr val="bg2"/>
                      </a:solidFill>
                    </a:lnL>
                    <a:solidFill>
                      <a:schemeClr val="accent6"/>
                    </a:solidFill>
                  </a:tcPr>
                </a:tc>
                <a:extLst>
                  <a:ext uri="{0D108BD9-81ED-4DB2-BD59-A6C34878D82A}">
                    <a16:rowId xmlns:a16="http://schemas.microsoft.com/office/drawing/2014/main" val="584763323"/>
                  </a:ext>
                </a:extLst>
              </a:tr>
            </a:tbl>
          </a:graphicData>
        </a:graphic>
      </p:graphicFrame>
      <p:sp>
        <p:nvSpPr>
          <p:cNvPr id="36" name="Text Placeholder 16">
            <a:extLst>
              <a:ext uri="{FF2B5EF4-FFF2-40B4-BE49-F238E27FC236}">
                <a16:creationId xmlns:a16="http://schemas.microsoft.com/office/drawing/2014/main" id="{95966D1E-C0D3-7CA1-1F72-D2BBBC5C351C}"/>
              </a:ext>
            </a:extLst>
          </p:cNvPr>
          <p:cNvSpPr>
            <a:spLocks noGrp="1"/>
          </p:cNvSpPr>
          <p:nvPr>
            <p:ph type="body" sz="quarter" idx="14" hasCustomPrompt="1"/>
          </p:nvPr>
        </p:nvSpPr>
        <p:spPr>
          <a:xfrm>
            <a:off x="609600" y="1866899"/>
            <a:ext cx="4346713" cy="3767399"/>
          </a:xfrm>
          <a:prstGeom prst="rect">
            <a:avLst/>
          </a:prstGeom>
        </p:spPr>
        <p:txBody>
          <a:bodyPr lIns="0" rIns="0"/>
          <a:lstStyle>
            <a:lvl1pPr marL="3428" indent="0" algn="l">
              <a:lnSpc>
                <a:spcPct val="13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Lorem Ipsum is simply dummy text of the printing and typesetting industry.</a:t>
            </a:r>
          </a:p>
        </p:txBody>
      </p:sp>
      <p:sp>
        <p:nvSpPr>
          <p:cNvPr id="37" name="Text Placeholder 16">
            <a:extLst>
              <a:ext uri="{FF2B5EF4-FFF2-40B4-BE49-F238E27FC236}">
                <a16:creationId xmlns:a16="http://schemas.microsoft.com/office/drawing/2014/main" id="{77BB3FCD-3BF9-3858-DCC5-8897DBC2B6CE}"/>
              </a:ext>
            </a:extLst>
          </p:cNvPr>
          <p:cNvSpPr>
            <a:spLocks noGrp="1"/>
          </p:cNvSpPr>
          <p:nvPr>
            <p:ph type="body" sz="quarter" idx="26" hasCustomPrompt="1"/>
          </p:nvPr>
        </p:nvSpPr>
        <p:spPr>
          <a:xfrm>
            <a:off x="8177032" y="1861510"/>
            <a:ext cx="2986268" cy="500064"/>
          </a:xfrm>
          <a:prstGeom prst="rect">
            <a:avLst/>
          </a:prstGeom>
        </p:spPr>
        <p:txBody>
          <a:bodyPr lIns="0" rIns="0" anchor="ctr"/>
          <a:lstStyle>
            <a:lvl1pPr marL="3428" indent="0" algn="l">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Placeholder</a:t>
            </a:r>
          </a:p>
        </p:txBody>
      </p:sp>
      <p:sp>
        <p:nvSpPr>
          <p:cNvPr id="41" name="Text Placeholder 16">
            <a:extLst>
              <a:ext uri="{FF2B5EF4-FFF2-40B4-BE49-F238E27FC236}">
                <a16:creationId xmlns:a16="http://schemas.microsoft.com/office/drawing/2014/main" id="{906DF21D-E1A8-CD52-2662-1128FB9C934F}"/>
              </a:ext>
            </a:extLst>
          </p:cNvPr>
          <p:cNvSpPr>
            <a:spLocks noGrp="1"/>
          </p:cNvSpPr>
          <p:nvPr>
            <p:ph type="body" sz="quarter" idx="29" hasCustomPrompt="1"/>
          </p:nvPr>
        </p:nvSpPr>
        <p:spPr>
          <a:xfrm>
            <a:off x="8177032" y="3429000"/>
            <a:ext cx="2986268" cy="567359"/>
          </a:xfrm>
          <a:prstGeom prst="rect">
            <a:avLst/>
          </a:prstGeom>
        </p:spPr>
        <p:txBody>
          <a:bodyPr lIns="0" rIns="0" anchor="ctr"/>
          <a:lstStyle>
            <a:lvl1pPr marL="3428" indent="0" algn="l">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Placeholder</a:t>
            </a:r>
          </a:p>
        </p:txBody>
      </p:sp>
      <p:sp>
        <p:nvSpPr>
          <p:cNvPr id="45" name="Text Placeholder 16">
            <a:extLst>
              <a:ext uri="{FF2B5EF4-FFF2-40B4-BE49-F238E27FC236}">
                <a16:creationId xmlns:a16="http://schemas.microsoft.com/office/drawing/2014/main" id="{7BCF328E-5DAB-1A40-8435-052206A8218A}"/>
              </a:ext>
            </a:extLst>
          </p:cNvPr>
          <p:cNvSpPr>
            <a:spLocks noGrp="1"/>
          </p:cNvSpPr>
          <p:nvPr>
            <p:ph type="body" sz="quarter" idx="30" hasCustomPrompt="1"/>
          </p:nvPr>
        </p:nvSpPr>
        <p:spPr>
          <a:xfrm>
            <a:off x="8177032" y="2361575"/>
            <a:ext cx="2986268" cy="567359"/>
          </a:xfrm>
          <a:prstGeom prst="rect">
            <a:avLst/>
          </a:prstGeom>
        </p:spPr>
        <p:txBody>
          <a:bodyPr lIns="0" rIns="0" anchor="ctr"/>
          <a:lstStyle>
            <a:lvl1pPr marL="3428" indent="0" algn="l">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Placeholder</a:t>
            </a:r>
          </a:p>
        </p:txBody>
      </p:sp>
      <p:sp>
        <p:nvSpPr>
          <p:cNvPr id="46" name="Text Placeholder 16">
            <a:extLst>
              <a:ext uri="{FF2B5EF4-FFF2-40B4-BE49-F238E27FC236}">
                <a16:creationId xmlns:a16="http://schemas.microsoft.com/office/drawing/2014/main" id="{5B315F51-3A41-19D8-8170-7792A3AD75C4}"/>
              </a:ext>
            </a:extLst>
          </p:cNvPr>
          <p:cNvSpPr>
            <a:spLocks noGrp="1"/>
          </p:cNvSpPr>
          <p:nvPr>
            <p:ph type="body" sz="quarter" idx="31" hasCustomPrompt="1"/>
          </p:nvPr>
        </p:nvSpPr>
        <p:spPr>
          <a:xfrm>
            <a:off x="8177032" y="2928935"/>
            <a:ext cx="2986268" cy="500065"/>
          </a:xfrm>
          <a:prstGeom prst="rect">
            <a:avLst/>
          </a:prstGeom>
        </p:spPr>
        <p:txBody>
          <a:bodyPr lIns="0" rIns="0" anchor="ctr"/>
          <a:lstStyle>
            <a:lvl1pPr marL="3428" indent="0" algn="l">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Placeholder</a:t>
            </a:r>
          </a:p>
        </p:txBody>
      </p:sp>
      <p:sp>
        <p:nvSpPr>
          <p:cNvPr id="47" name="Text Placeholder 16">
            <a:extLst>
              <a:ext uri="{FF2B5EF4-FFF2-40B4-BE49-F238E27FC236}">
                <a16:creationId xmlns:a16="http://schemas.microsoft.com/office/drawing/2014/main" id="{81F966A4-8212-A255-D520-734022A38384}"/>
              </a:ext>
            </a:extLst>
          </p:cNvPr>
          <p:cNvSpPr>
            <a:spLocks noGrp="1"/>
          </p:cNvSpPr>
          <p:nvPr>
            <p:ph type="body" sz="quarter" idx="32" hasCustomPrompt="1"/>
          </p:nvPr>
        </p:nvSpPr>
        <p:spPr>
          <a:xfrm>
            <a:off x="8177032" y="3996359"/>
            <a:ext cx="2986268" cy="500065"/>
          </a:xfrm>
          <a:prstGeom prst="rect">
            <a:avLst/>
          </a:prstGeom>
        </p:spPr>
        <p:txBody>
          <a:bodyPr lIns="0" rIns="0" anchor="ctr"/>
          <a:lstStyle>
            <a:lvl1pPr marL="3428" indent="0" algn="l">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Placeholder</a:t>
            </a:r>
          </a:p>
        </p:txBody>
      </p:sp>
      <p:sp>
        <p:nvSpPr>
          <p:cNvPr id="48" name="Text Placeholder 16">
            <a:extLst>
              <a:ext uri="{FF2B5EF4-FFF2-40B4-BE49-F238E27FC236}">
                <a16:creationId xmlns:a16="http://schemas.microsoft.com/office/drawing/2014/main" id="{835ED29E-C5BA-C342-BB21-243400B66D23}"/>
              </a:ext>
            </a:extLst>
          </p:cNvPr>
          <p:cNvSpPr>
            <a:spLocks noGrp="1"/>
          </p:cNvSpPr>
          <p:nvPr>
            <p:ph type="body" sz="quarter" idx="33" hasCustomPrompt="1"/>
          </p:nvPr>
        </p:nvSpPr>
        <p:spPr>
          <a:xfrm>
            <a:off x="8177032" y="4525701"/>
            <a:ext cx="2986268" cy="529342"/>
          </a:xfrm>
          <a:prstGeom prst="rect">
            <a:avLst/>
          </a:prstGeom>
        </p:spPr>
        <p:txBody>
          <a:bodyPr lIns="0" rIns="0" anchor="ctr"/>
          <a:lstStyle>
            <a:lvl1pPr marL="3428" indent="0" algn="l">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Placeholder</a:t>
            </a:r>
          </a:p>
        </p:txBody>
      </p:sp>
      <p:sp>
        <p:nvSpPr>
          <p:cNvPr id="49" name="Text Placeholder 16">
            <a:extLst>
              <a:ext uri="{FF2B5EF4-FFF2-40B4-BE49-F238E27FC236}">
                <a16:creationId xmlns:a16="http://schemas.microsoft.com/office/drawing/2014/main" id="{DF2E5DF6-98FE-13D4-D96A-F6E26582EA8C}"/>
              </a:ext>
            </a:extLst>
          </p:cNvPr>
          <p:cNvSpPr>
            <a:spLocks noGrp="1"/>
          </p:cNvSpPr>
          <p:nvPr>
            <p:ph type="body" sz="quarter" idx="34" hasCustomPrompt="1"/>
          </p:nvPr>
        </p:nvSpPr>
        <p:spPr>
          <a:xfrm>
            <a:off x="8177032" y="5055043"/>
            <a:ext cx="2986268" cy="529342"/>
          </a:xfrm>
          <a:prstGeom prst="rect">
            <a:avLst/>
          </a:prstGeom>
        </p:spPr>
        <p:txBody>
          <a:bodyPr lIns="0" rIns="0" anchor="ctr"/>
          <a:lstStyle>
            <a:lvl1pPr marL="3428" indent="0" algn="l">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Placeholder</a:t>
            </a:r>
          </a:p>
        </p:txBody>
      </p:sp>
      <p:sp>
        <p:nvSpPr>
          <p:cNvPr id="6" name="Text Placeholder 16">
            <a:extLst>
              <a:ext uri="{FF2B5EF4-FFF2-40B4-BE49-F238E27FC236}">
                <a16:creationId xmlns:a16="http://schemas.microsoft.com/office/drawing/2014/main" id="{2BE415EE-24F2-AEEE-F51C-3BC3814EAD71}"/>
              </a:ext>
            </a:extLst>
          </p:cNvPr>
          <p:cNvSpPr>
            <a:spLocks noGrp="1"/>
          </p:cNvSpPr>
          <p:nvPr>
            <p:ph type="body" sz="quarter" idx="13" hasCustomPrompt="1"/>
          </p:nvPr>
        </p:nvSpPr>
        <p:spPr>
          <a:xfrm>
            <a:off x="609600"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Pricing Sheet</a:t>
            </a:r>
          </a:p>
        </p:txBody>
      </p:sp>
      <p:sp>
        <p:nvSpPr>
          <p:cNvPr id="7" name="Text Placeholder 16">
            <a:extLst>
              <a:ext uri="{FF2B5EF4-FFF2-40B4-BE49-F238E27FC236}">
                <a16:creationId xmlns:a16="http://schemas.microsoft.com/office/drawing/2014/main" id="{F2641877-10AA-8265-53C7-2CB4312DE5E4}"/>
              </a:ext>
            </a:extLst>
          </p:cNvPr>
          <p:cNvSpPr>
            <a:spLocks noGrp="1"/>
          </p:cNvSpPr>
          <p:nvPr>
            <p:ph type="body" sz="quarter" idx="12" hasCustomPrompt="1"/>
          </p:nvPr>
        </p:nvSpPr>
        <p:spPr>
          <a:xfrm>
            <a:off x="609600"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8" name="Text Placeholder 16">
            <a:extLst>
              <a:ext uri="{FF2B5EF4-FFF2-40B4-BE49-F238E27FC236}">
                <a16:creationId xmlns:a16="http://schemas.microsoft.com/office/drawing/2014/main" id="{CF15A8A5-C4D0-6141-86AD-A30045995850}"/>
              </a:ext>
            </a:extLst>
          </p:cNvPr>
          <p:cNvSpPr>
            <a:spLocks noGrp="1"/>
          </p:cNvSpPr>
          <p:nvPr>
            <p:ph type="body" sz="quarter" idx="25" hasCustomPrompt="1"/>
          </p:nvPr>
        </p:nvSpPr>
        <p:spPr>
          <a:xfrm>
            <a:off x="609600" y="1175575"/>
            <a:ext cx="10553700" cy="282007"/>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14" name="Vertical Text Placeholder 2">
            <a:extLst>
              <a:ext uri="{FF2B5EF4-FFF2-40B4-BE49-F238E27FC236}">
                <a16:creationId xmlns:a16="http://schemas.microsoft.com/office/drawing/2014/main" id="{F4DBC7A9-5E90-6442-AC2B-4A9F9CBACD77}"/>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2554040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dustry lifecycyle/stages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3B4B01-B53D-E945-8D1D-A5D0073B7A4D}"/>
              </a:ext>
            </a:extLst>
          </p:cNvPr>
          <p:cNvSpPr/>
          <p:nvPr userDrawn="1"/>
        </p:nvSpPr>
        <p:spPr>
          <a:xfrm>
            <a:off x="6062070" y="2041177"/>
            <a:ext cx="67860" cy="4119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6">
            <a:extLst>
              <a:ext uri="{FF2B5EF4-FFF2-40B4-BE49-F238E27FC236}">
                <a16:creationId xmlns:a16="http://schemas.microsoft.com/office/drawing/2014/main" id="{95966D1E-C0D3-7CA1-1F72-D2BBBC5C351C}"/>
              </a:ext>
            </a:extLst>
          </p:cNvPr>
          <p:cNvSpPr>
            <a:spLocks noGrp="1"/>
          </p:cNvSpPr>
          <p:nvPr>
            <p:ph type="body" sz="quarter" idx="14" hasCustomPrompt="1"/>
          </p:nvPr>
        </p:nvSpPr>
        <p:spPr>
          <a:xfrm>
            <a:off x="609600" y="1866899"/>
            <a:ext cx="4346713" cy="3767399"/>
          </a:xfrm>
          <a:prstGeom prst="rect">
            <a:avLst/>
          </a:prstGeom>
        </p:spPr>
        <p:txBody>
          <a:bodyPr lIns="0" rIns="0"/>
          <a:lstStyle>
            <a:lvl1pPr marL="3428" indent="0" algn="l">
              <a:lnSpc>
                <a:spcPct val="13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Lorem Ipsum is simply dummy text of the printing and typesetting industry.</a:t>
            </a:r>
          </a:p>
        </p:txBody>
      </p:sp>
      <p:sp>
        <p:nvSpPr>
          <p:cNvPr id="6" name="Text Placeholder 16">
            <a:extLst>
              <a:ext uri="{FF2B5EF4-FFF2-40B4-BE49-F238E27FC236}">
                <a16:creationId xmlns:a16="http://schemas.microsoft.com/office/drawing/2014/main" id="{2BE415EE-24F2-AEEE-F51C-3BC3814EAD71}"/>
              </a:ext>
            </a:extLst>
          </p:cNvPr>
          <p:cNvSpPr>
            <a:spLocks noGrp="1"/>
          </p:cNvSpPr>
          <p:nvPr>
            <p:ph type="body" sz="quarter" idx="13" hasCustomPrompt="1"/>
          </p:nvPr>
        </p:nvSpPr>
        <p:spPr>
          <a:xfrm>
            <a:off x="609600"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Industry Lifecycle/stages</a:t>
            </a:r>
          </a:p>
        </p:txBody>
      </p:sp>
      <p:sp>
        <p:nvSpPr>
          <p:cNvPr id="7" name="Text Placeholder 16">
            <a:extLst>
              <a:ext uri="{FF2B5EF4-FFF2-40B4-BE49-F238E27FC236}">
                <a16:creationId xmlns:a16="http://schemas.microsoft.com/office/drawing/2014/main" id="{F2641877-10AA-8265-53C7-2CB4312DE5E4}"/>
              </a:ext>
            </a:extLst>
          </p:cNvPr>
          <p:cNvSpPr>
            <a:spLocks noGrp="1"/>
          </p:cNvSpPr>
          <p:nvPr>
            <p:ph type="body" sz="quarter" idx="12" hasCustomPrompt="1"/>
          </p:nvPr>
        </p:nvSpPr>
        <p:spPr>
          <a:xfrm>
            <a:off x="609600"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8" name="Text Placeholder 16">
            <a:extLst>
              <a:ext uri="{FF2B5EF4-FFF2-40B4-BE49-F238E27FC236}">
                <a16:creationId xmlns:a16="http://schemas.microsoft.com/office/drawing/2014/main" id="{CF15A8A5-C4D0-6141-86AD-A30045995850}"/>
              </a:ext>
            </a:extLst>
          </p:cNvPr>
          <p:cNvSpPr>
            <a:spLocks noGrp="1"/>
          </p:cNvSpPr>
          <p:nvPr>
            <p:ph type="body" sz="quarter" idx="25" hasCustomPrompt="1"/>
          </p:nvPr>
        </p:nvSpPr>
        <p:spPr>
          <a:xfrm>
            <a:off x="609600" y="1175575"/>
            <a:ext cx="10553700" cy="282007"/>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15" name="Oval 14">
            <a:extLst>
              <a:ext uri="{FF2B5EF4-FFF2-40B4-BE49-F238E27FC236}">
                <a16:creationId xmlns:a16="http://schemas.microsoft.com/office/drawing/2014/main" id="{10392A36-D1BC-B045-8510-D058A51E92C1}"/>
              </a:ext>
            </a:extLst>
          </p:cNvPr>
          <p:cNvSpPr>
            <a:spLocks noChangeAspect="1"/>
          </p:cNvSpPr>
          <p:nvPr userDrawn="1"/>
        </p:nvSpPr>
        <p:spPr>
          <a:xfrm>
            <a:off x="6005828" y="1973920"/>
            <a:ext cx="182880" cy="18288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accent1"/>
              </a:solidFill>
              <a:latin typeface="Arial" panose="020B0604020202020204" pitchFamily="34" charset="0"/>
              <a:cs typeface="Arial" panose="020B0604020202020204" pitchFamily="34" charset="0"/>
            </a:endParaRPr>
          </a:p>
        </p:txBody>
      </p:sp>
      <p:sp>
        <p:nvSpPr>
          <p:cNvPr id="22" name="Text Placeholder 16">
            <a:extLst>
              <a:ext uri="{FF2B5EF4-FFF2-40B4-BE49-F238E27FC236}">
                <a16:creationId xmlns:a16="http://schemas.microsoft.com/office/drawing/2014/main" id="{F73A8477-0C7C-4540-A22D-F17FA73B437B}"/>
              </a:ext>
            </a:extLst>
          </p:cNvPr>
          <p:cNvSpPr>
            <a:spLocks noGrp="1"/>
          </p:cNvSpPr>
          <p:nvPr>
            <p:ph type="body" sz="quarter" idx="48" hasCustomPrompt="1"/>
          </p:nvPr>
        </p:nvSpPr>
        <p:spPr>
          <a:xfrm>
            <a:off x="6398593" y="1816942"/>
            <a:ext cx="4764707" cy="431546"/>
          </a:xfrm>
          <a:prstGeom prst="rect">
            <a:avLst/>
          </a:prstGeom>
        </p:spPr>
        <p:txBody>
          <a:bodyPr lIns="0" rIns="0" anchor="ctr"/>
          <a:lstStyle>
            <a:lvl1pPr marL="3428" indent="0" algn="l">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Product concept</a:t>
            </a:r>
          </a:p>
        </p:txBody>
      </p:sp>
      <p:sp>
        <p:nvSpPr>
          <p:cNvPr id="23" name="Text Placeholder 16">
            <a:extLst>
              <a:ext uri="{FF2B5EF4-FFF2-40B4-BE49-F238E27FC236}">
                <a16:creationId xmlns:a16="http://schemas.microsoft.com/office/drawing/2014/main" id="{2874A1C1-BBFB-AE45-B78C-8837FC5163E5}"/>
              </a:ext>
            </a:extLst>
          </p:cNvPr>
          <p:cNvSpPr>
            <a:spLocks noGrp="1"/>
          </p:cNvSpPr>
          <p:nvPr>
            <p:ph type="body" sz="quarter" idx="53" hasCustomPrompt="1"/>
          </p:nvPr>
        </p:nvSpPr>
        <p:spPr>
          <a:xfrm>
            <a:off x="6398593" y="3170024"/>
            <a:ext cx="4764707" cy="460074"/>
          </a:xfrm>
          <a:prstGeom prst="rect">
            <a:avLst/>
          </a:prstGeom>
        </p:spPr>
        <p:txBody>
          <a:bodyPr lIns="0" rIns="0" anchor="ctr"/>
          <a:lstStyle>
            <a:lvl1pPr marL="3428" indent="0" algn="l">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Compliance advice and risk assessment</a:t>
            </a:r>
          </a:p>
        </p:txBody>
      </p:sp>
      <p:sp>
        <p:nvSpPr>
          <p:cNvPr id="24" name="Text Placeholder 16">
            <a:extLst>
              <a:ext uri="{FF2B5EF4-FFF2-40B4-BE49-F238E27FC236}">
                <a16:creationId xmlns:a16="http://schemas.microsoft.com/office/drawing/2014/main" id="{72F70768-CA99-4E4C-A816-0E6640CEF0CB}"/>
              </a:ext>
            </a:extLst>
          </p:cNvPr>
          <p:cNvSpPr>
            <a:spLocks noGrp="1"/>
          </p:cNvSpPr>
          <p:nvPr>
            <p:ph type="body" sz="quarter" idx="56" hasCustomPrompt="1"/>
          </p:nvPr>
        </p:nvSpPr>
        <p:spPr>
          <a:xfrm>
            <a:off x="6398593" y="4551634"/>
            <a:ext cx="4764707" cy="460074"/>
          </a:xfrm>
          <a:prstGeom prst="rect">
            <a:avLst/>
          </a:prstGeom>
        </p:spPr>
        <p:txBody>
          <a:bodyPr lIns="0" rIns="0" anchor="ctr"/>
          <a:lstStyle>
            <a:lvl1pPr marL="3428" indent="0" algn="l">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Product launch</a:t>
            </a:r>
          </a:p>
        </p:txBody>
      </p:sp>
      <p:sp>
        <p:nvSpPr>
          <p:cNvPr id="25" name="Text Placeholder 16">
            <a:extLst>
              <a:ext uri="{FF2B5EF4-FFF2-40B4-BE49-F238E27FC236}">
                <a16:creationId xmlns:a16="http://schemas.microsoft.com/office/drawing/2014/main" id="{92C09FFE-528F-534B-95FC-82DFA093CD30}"/>
              </a:ext>
            </a:extLst>
          </p:cNvPr>
          <p:cNvSpPr>
            <a:spLocks noGrp="1"/>
          </p:cNvSpPr>
          <p:nvPr>
            <p:ph type="body" sz="quarter" idx="57" hasCustomPrompt="1"/>
          </p:nvPr>
        </p:nvSpPr>
        <p:spPr>
          <a:xfrm>
            <a:off x="6398593" y="2479219"/>
            <a:ext cx="4764707" cy="460074"/>
          </a:xfrm>
          <a:prstGeom prst="rect">
            <a:avLst/>
          </a:prstGeom>
        </p:spPr>
        <p:txBody>
          <a:bodyPr lIns="0" rIns="0" anchor="ctr"/>
          <a:lstStyle>
            <a:lvl1pPr marL="3428" indent="0" algn="l">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Research, development and intellectual property</a:t>
            </a:r>
          </a:p>
        </p:txBody>
      </p:sp>
      <p:sp>
        <p:nvSpPr>
          <p:cNvPr id="26" name="Text Placeholder 16">
            <a:extLst>
              <a:ext uri="{FF2B5EF4-FFF2-40B4-BE49-F238E27FC236}">
                <a16:creationId xmlns:a16="http://schemas.microsoft.com/office/drawing/2014/main" id="{255F2FBB-C2B6-C74B-BB81-DAAA1B92ED1C}"/>
              </a:ext>
            </a:extLst>
          </p:cNvPr>
          <p:cNvSpPr>
            <a:spLocks noGrp="1"/>
          </p:cNvSpPr>
          <p:nvPr>
            <p:ph type="body" sz="quarter" idx="58" hasCustomPrompt="1"/>
          </p:nvPr>
        </p:nvSpPr>
        <p:spPr>
          <a:xfrm>
            <a:off x="6398593" y="3860829"/>
            <a:ext cx="4764707" cy="460074"/>
          </a:xfrm>
          <a:prstGeom prst="rect">
            <a:avLst/>
          </a:prstGeom>
        </p:spPr>
        <p:txBody>
          <a:bodyPr lIns="0" rIns="0" anchor="ctr"/>
          <a:lstStyle>
            <a:lvl1pPr marL="3428" indent="0" algn="l">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Regulatory approvals and compliance procedures</a:t>
            </a:r>
          </a:p>
        </p:txBody>
      </p:sp>
      <p:sp>
        <p:nvSpPr>
          <p:cNvPr id="27" name="Text Placeholder 16">
            <a:extLst>
              <a:ext uri="{FF2B5EF4-FFF2-40B4-BE49-F238E27FC236}">
                <a16:creationId xmlns:a16="http://schemas.microsoft.com/office/drawing/2014/main" id="{0FD7C25B-B773-F347-9CDC-7522F0003CE9}"/>
              </a:ext>
            </a:extLst>
          </p:cNvPr>
          <p:cNvSpPr>
            <a:spLocks noGrp="1"/>
          </p:cNvSpPr>
          <p:nvPr>
            <p:ph type="body" sz="quarter" idx="59" hasCustomPrompt="1"/>
          </p:nvPr>
        </p:nvSpPr>
        <p:spPr>
          <a:xfrm>
            <a:off x="6398593" y="5242439"/>
            <a:ext cx="4764707" cy="460074"/>
          </a:xfrm>
          <a:prstGeom prst="rect">
            <a:avLst/>
          </a:prstGeom>
        </p:spPr>
        <p:txBody>
          <a:bodyPr lIns="0" rIns="0" anchor="ctr"/>
          <a:lstStyle>
            <a:lvl1pPr marL="3428" indent="0" algn="l">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Product recalls, consumer claims and </a:t>
            </a:r>
            <a:br>
              <a:rPr lang="en-US"/>
            </a:br>
            <a:r>
              <a:rPr lang="en-US"/>
              <a:t>regulatory investigations</a:t>
            </a:r>
          </a:p>
        </p:txBody>
      </p:sp>
      <p:sp>
        <p:nvSpPr>
          <p:cNvPr id="28" name="Text Placeholder 16">
            <a:extLst>
              <a:ext uri="{FF2B5EF4-FFF2-40B4-BE49-F238E27FC236}">
                <a16:creationId xmlns:a16="http://schemas.microsoft.com/office/drawing/2014/main" id="{6DC11F30-A53F-A347-8326-33EDD08FFDF8}"/>
              </a:ext>
            </a:extLst>
          </p:cNvPr>
          <p:cNvSpPr>
            <a:spLocks noGrp="1"/>
          </p:cNvSpPr>
          <p:nvPr>
            <p:ph type="body" sz="quarter" idx="60" hasCustomPrompt="1"/>
          </p:nvPr>
        </p:nvSpPr>
        <p:spPr>
          <a:xfrm>
            <a:off x="6398593" y="5933244"/>
            <a:ext cx="4764707" cy="460074"/>
          </a:xfrm>
          <a:prstGeom prst="rect">
            <a:avLst/>
          </a:prstGeom>
        </p:spPr>
        <p:txBody>
          <a:bodyPr lIns="0" rIns="0" anchor="ctr"/>
          <a:lstStyle>
            <a:lvl1pPr marL="3428" indent="0" algn="l">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Product end of life, recycling and circular economy</a:t>
            </a:r>
          </a:p>
        </p:txBody>
      </p:sp>
      <p:sp>
        <p:nvSpPr>
          <p:cNvPr id="29" name="Oval 28">
            <a:extLst>
              <a:ext uri="{FF2B5EF4-FFF2-40B4-BE49-F238E27FC236}">
                <a16:creationId xmlns:a16="http://schemas.microsoft.com/office/drawing/2014/main" id="{CEF4C6D6-8562-9B40-88A3-C37652B17452}"/>
              </a:ext>
            </a:extLst>
          </p:cNvPr>
          <p:cNvSpPr>
            <a:spLocks noChangeAspect="1"/>
          </p:cNvSpPr>
          <p:nvPr userDrawn="1"/>
        </p:nvSpPr>
        <p:spPr>
          <a:xfrm>
            <a:off x="6005828" y="2612316"/>
            <a:ext cx="182880" cy="18288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accent1"/>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D83A7AB0-CF65-EB4C-ABF3-A0CC95638605}"/>
              </a:ext>
            </a:extLst>
          </p:cNvPr>
          <p:cNvSpPr>
            <a:spLocks noChangeAspect="1"/>
          </p:cNvSpPr>
          <p:nvPr userDrawn="1"/>
        </p:nvSpPr>
        <p:spPr>
          <a:xfrm>
            <a:off x="6005828" y="3311534"/>
            <a:ext cx="182880" cy="18288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accent1"/>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FD042460-67AB-864A-850D-2F78261642A4}"/>
              </a:ext>
            </a:extLst>
          </p:cNvPr>
          <p:cNvSpPr>
            <a:spLocks noChangeAspect="1"/>
          </p:cNvSpPr>
          <p:nvPr userDrawn="1"/>
        </p:nvSpPr>
        <p:spPr>
          <a:xfrm>
            <a:off x="6005828" y="3995077"/>
            <a:ext cx="182880" cy="18288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accent1"/>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53205769-03FF-1641-AB68-A2C2D861B2DF}"/>
              </a:ext>
            </a:extLst>
          </p:cNvPr>
          <p:cNvSpPr>
            <a:spLocks noChangeAspect="1"/>
          </p:cNvSpPr>
          <p:nvPr userDrawn="1"/>
        </p:nvSpPr>
        <p:spPr>
          <a:xfrm>
            <a:off x="6005828" y="4690231"/>
            <a:ext cx="182880" cy="18288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accent1"/>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C6B6AD3A-437F-A94F-B50E-CE8E2CB1459D}"/>
              </a:ext>
            </a:extLst>
          </p:cNvPr>
          <p:cNvSpPr>
            <a:spLocks noChangeAspect="1"/>
          </p:cNvSpPr>
          <p:nvPr userDrawn="1"/>
        </p:nvSpPr>
        <p:spPr>
          <a:xfrm>
            <a:off x="6005828" y="5381036"/>
            <a:ext cx="182880" cy="18288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accent1"/>
              </a:solidFill>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F4EAE038-F92A-D24B-8411-D00DA8B9AAB7}"/>
              </a:ext>
            </a:extLst>
          </p:cNvPr>
          <p:cNvSpPr>
            <a:spLocks noChangeAspect="1"/>
          </p:cNvSpPr>
          <p:nvPr userDrawn="1"/>
        </p:nvSpPr>
        <p:spPr>
          <a:xfrm>
            <a:off x="6005828" y="6068990"/>
            <a:ext cx="182880" cy="18288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accent1"/>
              </a:solidFill>
              <a:latin typeface="Arial" panose="020B0604020202020204" pitchFamily="34" charset="0"/>
              <a:cs typeface="Arial" panose="020B0604020202020204" pitchFamily="34" charset="0"/>
            </a:endParaRPr>
          </a:p>
        </p:txBody>
      </p:sp>
      <p:sp>
        <p:nvSpPr>
          <p:cNvPr id="38" name="Vertical Text Placeholder 2">
            <a:extLst>
              <a:ext uri="{FF2B5EF4-FFF2-40B4-BE49-F238E27FC236}">
                <a16:creationId xmlns:a16="http://schemas.microsoft.com/office/drawing/2014/main" id="{6D1EFA4E-FC8E-AF4F-9C6B-9773E7E13D80}"/>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1065895821"/>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13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dustry lifecycyle/stages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3B4B01-B53D-E945-8D1D-A5D0073B7A4D}"/>
              </a:ext>
            </a:extLst>
          </p:cNvPr>
          <p:cNvSpPr/>
          <p:nvPr userDrawn="1"/>
        </p:nvSpPr>
        <p:spPr>
          <a:xfrm>
            <a:off x="6062070" y="2035175"/>
            <a:ext cx="67859" cy="2759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6">
            <a:extLst>
              <a:ext uri="{FF2B5EF4-FFF2-40B4-BE49-F238E27FC236}">
                <a16:creationId xmlns:a16="http://schemas.microsoft.com/office/drawing/2014/main" id="{95966D1E-C0D3-7CA1-1F72-D2BBBC5C351C}"/>
              </a:ext>
            </a:extLst>
          </p:cNvPr>
          <p:cNvSpPr>
            <a:spLocks noGrp="1"/>
          </p:cNvSpPr>
          <p:nvPr>
            <p:ph type="body" sz="quarter" idx="14" hasCustomPrompt="1"/>
          </p:nvPr>
        </p:nvSpPr>
        <p:spPr>
          <a:xfrm>
            <a:off x="609600" y="1866899"/>
            <a:ext cx="4346713" cy="3767399"/>
          </a:xfrm>
          <a:prstGeom prst="rect">
            <a:avLst/>
          </a:prstGeom>
        </p:spPr>
        <p:txBody>
          <a:bodyPr lIns="0" rIns="0"/>
          <a:lstStyle>
            <a:lvl1pPr marL="3428" indent="0" algn="l">
              <a:lnSpc>
                <a:spcPct val="13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Lorem Ipsum is simply dummy text of the printing and typesetting industry.</a:t>
            </a:r>
          </a:p>
        </p:txBody>
      </p:sp>
      <p:sp>
        <p:nvSpPr>
          <p:cNvPr id="6" name="Text Placeholder 16">
            <a:extLst>
              <a:ext uri="{FF2B5EF4-FFF2-40B4-BE49-F238E27FC236}">
                <a16:creationId xmlns:a16="http://schemas.microsoft.com/office/drawing/2014/main" id="{2BE415EE-24F2-AEEE-F51C-3BC3814EAD71}"/>
              </a:ext>
            </a:extLst>
          </p:cNvPr>
          <p:cNvSpPr>
            <a:spLocks noGrp="1"/>
          </p:cNvSpPr>
          <p:nvPr>
            <p:ph type="body" sz="quarter" idx="13" hasCustomPrompt="1"/>
          </p:nvPr>
        </p:nvSpPr>
        <p:spPr>
          <a:xfrm>
            <a:off x="609600"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Industry Lifecycle/stages</a:t>
            </a:r>
          </a:p>
        </p:txBody>
      </p:sp>
      <p:sp>
        <p:nvSpPr>
          <p:cNvPr id="7" name="Text Placeholder 16">
            <a:extLst>
              <a:ext uri="{FF2B5EF4-FFF2-40B4-BE49-F238E27FC236}">
                <a16:creationId xmlns:a16="http://schemas.microsoft.com/office/drawing/2014/main" id="{F2641877-10AA-8265-53C7-2CB4312DE5E4}"/>
              </a:ext>
            </a:extLst>
          </p:cNvPr>
          <p:cNvSpPr>
            <a:spLocks noGrp="1"/>
          </p:cNvSpPr>
          <p:nvPr>
            <p:ph type="body" sz="quarter" idx="12" hasCustomPrompt="1"/>
          </p:nvPr>
        </p:nvSpPr>
        <p:spPr>
          <a:xfrm>
            <a:off x="609600"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8" name="Text Placeholder 16">
            <a:extLst>
              <a:ext uri="{FF2B5EF4-FFF2-40B4-BE49-F238E27FC236}">
                <a16:creationId xmlns:a16="http://schemas.microsoft.com/office/drawing/2014/main" id="{CF15A8A5-C4D0-6141-86AD-A30045995850}"/>
              </a:ext>
            </a:extLst>
          </p:cNvPr>
          <p:cNvSpPr>
            <a:spLocks noGrp="1"/>
          </p:cNvSpPr>
          <p:nvPr>
            <p:ph type="body" sz="quarter" idx="25" hasCustomPrompt="1"/>
          </p:nvPr>
        </p:nvSpPr>
        <p:spPr>
          <a:xfrm>
            <a:off x="609600" y="1175575"/>
            <a:ext cx="10553700" cy="282007"/>
          </a:xfrm>
          <a:prstGeom prst="rect">
            <a:avLst/>
          </a:prstGeom>
        </p:spPr>
        <p:txBody>
          <a:bodyPr lIns="0" rIns="0"/>
          <a:lstStyle>
            <a:lvl1pPr marL="3428" indent="0" algn="l">
              <a:lnSpc>
                <a:spcPct val="100000"/>
              </a:lnSpc>
              <a:spcBef>
                <a:spcPts val="0"/>
              </a:spcBef>
              <a:buNone/>
              <a:defRPr sz="1800" b="0" spc="50" baseline="0">
                <a:solidFill>
                  <a:schemeClr val="tx1"/>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22" name="Text Placeholder 16">
            <a:extLst>
              <a:ext uri="{FF2B5EF4-FFF2-40B4-BE49-F238E27FC236}">
                <a16:creationId xmlns:a16="http://schemas.microsoft.com/office/drawing/2014/main" id="{F73A8477-0C7C-4540-A22D-F17FA73B437B}"/>
              </a:ext>
            </a:extLst>
          </p:cNvPr>
          <p:cNvSpPr>
            <a:spLocks noGrp="1"/>
          </p:cNvSpPr>
          <p:nvPr>
            <p:ph type="body" sz="quarter" idx="48" hasCustomPrompt="1"/>
          </p:nvPr>
        </p:nvSpPr>
        <p:spPr>
          <a:xfrm>
            <a:off x="6399980" y="1816942"/>
            <a:ext cx="4763320" cy="431546"/>
          </a:xfrm>
          <a:prstGeom prst="rect">
            <a:avLst/>
          </a:prstGeom>
        </p:spPr>
        <p:txBody>
          <a:bodyPr lIns="0" rIns="0" anchor="ctr"/>
          <a:lstStyle>
            <a:lvl1pPr marL="3428" indent="0" algn="l">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Product concept</a:t>
            </a:r>
          </a:p>
        </p:txBody>
      </p:sp>
      <p:sp>
        <p:nvSpPr>
          <p:cNvPr id="23" name="Text Placeholder 16">
            <a:extLst>
              <a:ext uri="{FF2B5EF4-FFF2-40B4-BE49-F238E27FC236}">
                <a16:creationId xmlns:a16="http://schemas.microsoft.com/office/drawing/2014/main" id="{2874A1C1-BBFB-AE45-B78C-8837FC5163E5}"/>
              </a:ext>
            </a:extLst>
          </p:cNvPr>
          <p:cNvSpPr>
            <a:spLocks noGrp="1"/>
          </p:cNvSpPr>
          <p:nvPr>
            <p:ph type="body" sz="quarter" idx="53" hasCustomPrompt="1"/>
          </p:nvPr>
        </p:nvSpPr>
        <p:spPr>
          <a:xfrm>
            <a:off x="6399980" y="3170024"/>
            <a:ext cx="4763320" cy="460074"/>
          </a:xfrm>
          <a:prstGeom prst="rect">
            <a:avLst/>
          </a:prstGeom>
        </p:spPr>
        <p:txBody>
          <a:bodyPr lIns="0" rIns="0" anchor="ctr"/>
          <a:lstStyle>
            <a:lvl1pPr marL="3428" indent="0" algn="l">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Compliance advice and risk assessment</a:t>
            </a:r>
          </a:p>
        </p:txBody>
      </p:sp>
      <p:sp>
        <p:nvSpPr>
          <p:cNvPr id="24" name="Text Placeholder 16">
            <a:extLst>
              <a:ext uri="{FF2B5EF4-FFF2-40B4-BE49-F238E27FC236}">
                <a16:creationId xmlns:a16="http://schemas.microsoft.com/office/drawing/2014/main" id="{72F70768-CA99-4E4C-A816-0E6640CEF0CB}"/>
              </a:ext>
            </a:extLst>
          </p:cNvPr>
          <p:cNvSpPr>
            <a:spLocks noGrp="1"/>
          </p:cNvSpPr>
          <p:nvPr>
            <p:ph type="body" sz="quarter" idx="56" hasCustomPrompt="1"/>
          </p:nvPr>
        </p:nvSpPr>
        <p:spPr>
          <a:xfrm>
            <a:off x="6399980" y="4551634"/>
            <a:ext cx="4763320" cy="460074"/>
          </a:xfrm>
          <a:prstGeom prst="rect">
            <a:avLst/>
          </a:prstGeom>
        </p:spPr>
        <p:txBody>
          <a:bodyPr lIns="0" rIns="0" anchor="ctr"/>
          <a:lstStyle>
            <a:lvl1pPr marL="3428" indent="0" algn="l">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Product launch</a:t>
            </a:r>
          </a:p>
        </p:txBody>
      </p:sp>
      <p:sp>
        <p:nvSpPr>
          <p:cNvPr id="25" name="Text Placeholder 16">
            <a:extLst>
              <a:ext uri="{FF2B5EF4-FFF2-40B4-BE49-F238E27FC236}">
                <a16:creationId xmlns:a16="http://schemas.microsoft.com/office/drawing/2014/main" id="{92C09FFE-528F-534B-95FC-82DFA093CD30}"/>
              </a:ext>
            </a:extLst>
          </p:cNvPr>
          <p:cNvSpPr>
            <a:spLocks noGrp="1"/>
          </p:cNvSpPr>
          <p:nvPr>
            <p:ph type="body" sz="quarter" idx="57" hasCustomPrompt="1"/>
          </p:nvPr>
        </p:nvSpPr>
        <p:spPr>
          <a:xfrm>
            <a:off x="6399980" y="2479219"/>
            <a:ext cx="4763320" cy="460074"/>
          </a:xfrm>
          <a:prstGeom prst="rect">
            <a:avLst/>
          </a:prstGeom>
        </p:spPr>
        <p:txBody>
          <a:bodyPr lIns="0" rIns="0" anchor="ctr"/>
          <a:lstStyle>
            <a:lvl1pPr marL="3428" indent="0" algn="l">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Research, development and intellectual property</a:t>
            </a:r>
          </a:p>
        </p:txBody>
      </p:sp>
      <p:sp>
        <p:nvSpPr>
          <p:cNvPr id="26" name="Text Placeholder 16">
            <a:extLst>
              <a:ext uri="{FF2B5EF4-FFF2-40B4-BE49-F238E27FC236}">
                <a16:creationId xmlns:a16="http://schemas.microsoft.com/office/drawing/2014/main" id="{255F2FBB-C2B6-C74B-BB81-DAAA1B92ED1C}"/>
              </a:ext>
            </a:extLst>
          </p:cNvPr>
          <p:cNvSpPr>
            <a:spLocks noGrp="1"/>
          </p:cNvSpPr>
          <p:nvPr>
            <p:ph type="body" sz="quarter" idx="58" hasCustomPrompt="1"/>
          </p:nvPr>
        </p:nvSpPr>
        <p:spPr>
          <a:xfrm>
            <a:off x="6399980" y="3860829"/>
            <a:ext cx="4763320" cy="460074"/>
          </a:xfrm>
          <a:prstGeom prst="rect">
            <a:avLst/>
          </a:prstGeom>
        </p:spPr>
        <p:txBody>
          <a:bodyPr lIns="0" rIns="0" anchor="ctr"/>
          <a:lstStyle>
            <a:lvl1pPr marL="3428" indent="0" algn="l">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Regulatory approvals and compliance procedures</a:t>
            </a:r>
          </a:p>
        </p:txBody>
      </p:sp>
      <p:sp>
        <p:nvSpPr>
          <p:cNvPr id="34" name="Oval 33">
            <a:extLst>
              <a:ext uri="{FF2B5EF4-FFF2-40B4-BE49-F238E27FC236}">
                <a16:creationId xmlns:a16="http://schemas.microsoft.com/office/drawing/2014/main" id="{6060ED2F-89A1-674F-8449-E807DB09A515}"/>
              </a:ext>
            </a:extLst>
          </p:cNvPr>
          <p:cNvSpPr>
            <a:spLocks noChangeAspect="1"/>
          </p:cNvSpPr>
          <p:nvPr userDrawn="1"/>
        </p:nvSpPr>
        <p:spPr>
          <a:xfrm>
            <a:off x="6005827" y="1973920"/>
            <a:ext cx="182880" cy="18288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accent1"/>
              </a:solidFill>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36482901-ACAB-904E-A20F-9ECA3F9C4E18}"/>
              </a:ext>
            </a:extLst>
          </p:cNvPr>
          <p:cNvSpPr>
            <a:spLocks noChangeAspect="1"/>
          </p:cNvSpPr>
          <p:nvPr userDrawn="1"/>
        </p:nvSpPr>
        <p:spPr>
          <a:xfrm>
            <a:off x="6005827" y="2612316"/>
            <a:ext cx="182880" cy="18288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accent1"/>
              </a:solidFill>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0B3E1887-FD1A-BB44-8A9A-2EAF6168244B}"/>
              </a:ext>
            </a:extLst>
          </p:cNvPr>
          <p:cNvSpPr>
            <a:spLocks noChangeAspect="1"/>
          </p:cNvSpPr>
          <p:nvPr userDrawn="1"/>
        </p:nvSpPr>
        <p:spPr>
          <a:xfrm>
            <a:off x="6005827" y="3311534"/>
            <a:ext cx="182880" cy="18288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accent1"/>
              </a:solidFill>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2A0B31C4-A5C9-E046-BADD-02743D534323}"/>
              </a:ext>
            </a:extLst>
          </p:cNvPr>
          <p:cNvSpPr>
            <a:spLocks noChangeAspect="1"/>
          </p:cNvSpPr>
          <p:nvPr userDrawn="1"/>
        </p:nvSpPr>
        <p:spPr>
          <a:xfrm>
            <a:off x="6005827" y="3995077"/>
            <a:ext cx="182880" cy="18288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accent1"/>
              </a:solidFill>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101EE1AA-1D22-8D41-B540-B8430347A695}"/>
              </a:ext>
            </a:extLst>
          </p:cNvPr>
          <p:cNvSpPr>
            <a:spLocks noChangeAspect="1"/>
          </p:cNvSpPr>
          <p:nvPr userDrawn="1"/>
        </p:nvSpPr>
        <p:spPr>
          <a:xfrm>
            <a:off x="6005827" y="4690231"/>
            <a:ext cx="182880" cy="18288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accent1"/>
              </a:solidFill>
              <a:latin typeface="Arial" panose="020B0604020202020204" pitchFamily="34" charset="0"/>
              <a:cs typeface="Arial" panose="020B0604020202020204" pitchFamily="34" charset="0"/>
            </a:endParaRPr>
          </a:p>
        </p:txBody>
      </p:sp>
      <p:sp>
        <p:nvSpPr>
          <p:cNvPr id="40" name="Vertical Text Placeholder 2">
            <a:extLst>
              <a:ext uri="{FF2B5EF4-FFF2-40B4-BE49-F238E27FC236}">
                <a16:creationId xmlns:a16="http://schemas.microsoft.com/office/drawing/2014/main" id="{200B49E3-08E6-0F4E-92D5-CBEC132F049E}"/>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2993731357"/>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13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r team 1">
    <p:spTree>
      <p:nvGrpSpPr>
        <p:cNvPr id="1" name=""/>
        <p:cNvGrpSpPr/>
        <p:nvPr/>
      </p:nvGrpSpPr>
      <p:grpSpPr>
        <a:xfrm>
          <a:off x="0" y="0"/>
          <a:ext cx="0" cy="0"/>
          <a:chOff x="0" y="0"/>
          <a:chExt cx="0" cy="0"/>
        </a:xfrm>
      </p:grpSpPr>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Practice</a:t>
            </a:r>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Meet your team</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10546324"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62" name="Picture Placeholder 7">
            <a:extLst>
              <a:ext uri="{FF2B5EF4-FFF2-40B4-BE49-F238E27FC236}">
                <a16:creationId xmlns:a16="http://schemas.microsoft.com/office/drawing/2014/main" id="{B8E469DE-0CC0-6D4C-9A39-E11CCC7EA8BB}"/>
              </a:ext>
            </a:extLst>
          </p:cNvPr>
          <p:cNvSpPr>
            <a:spLocks noGrp="1" noChangeAspect="1"/>
          </p:cNvSpPr>
          <p:nvPr>
            <p:ph type="pic" sz="quarter" idx="53"/>
          </p:nvPr>
        </p:nvSpPr>
        <p:spPr>
          <a:xfrm>
            <a:off x="616976" y="1995324"/>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68" name="Text Placeholder 16">
            <a:extLst>
              <a:ext uri="{FF2B5EF4-FFF2-40B4-BE49-F238E27FC236}">
                <a16:creationId xmlns:a16="http://schemas.microsoft.com/office/drawing/2014/main" id="{F3BDCBEC-F17F-EF40-9DEB-11D93EBBC74E}"/>
              </a:ext>
            </a:extLst>
          </p:cNvPr>
          <p:cNvSpPr>
            <a:spLocks noGrp="1"/>
          </p:cNvSpPr>
          <p:nvPr>
            <p:ph type="body" sz="quarter" idx="14" hasCustomPrompt="1"/>
          </p:nvPr>
        </p:nvSpPr>
        <p:spPr>
          <a:xfrm>
            <a:off x="616977" y="3748768"/>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69" name="Text Placeholder 16">
            <a:extLst>
              <a:ext uri="{FF2B5EF4-FFF2-40B4-BE49-F238E27FC236}">
                <a16:creationId xmlns:a16="http://schemas.microsoft.com/office/drawing/2014/main" id="{C77FD44C-3B3F-9043-8B32-9020C0DDCA23}"/>
              </a:ext>
            </a:extLst>
          </p:cNvPr>
          <p:cNvSpPr>
            <a:spLocks noGrp="1"/>
          </p:cNvSpPr>
          <p:nvPr>
            <p:ph type="body" sz="quarter" idx="58" hasCustomPrompt="1"/>
          </p:nvPr>
        </p:nvSpPr>
        <p:spPr>
          <a:xfrm>
            <a:off x="616977" y="3956611"/>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70" name="Picture Placeholder 7">
            <a:extLst>
              <a:ext uri="{FF2B5EF4-FFF2-40B4-BE49-F238E27FC236}">
                <a16:creationId xmlns:a16="http://schemas.microsoft.com/office/drawing/2014/main" id="{86C43426-C20B-554C-BCFE-D2ADF13D9FFF}"/>
              </a:ext>
            </a:extLst>
          </p:cNvPr>
          <p:cNvSpPr>
            <a:spLocks noGrp="1" noChangeAspect="1"/>
          </p:cNvSpPr>
          <p:nvPr>
            <p:ph type="pic" sz="quarter" idx="67"/>
          </p:nvPr>
        </p:nvSpPr>
        <p:spPr>
          <a:xfrm>
            <a:off x="616976" y="4283709"/>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71" name="Text Placeholder 16">
            <a:extLst>
              <a:ext uri="{FF2B5EF4-FFF2-40B4-BE49-F238E27FC236}">
                <a16:creationId xmlns:a16="http://schemas.microsoft.com/office/drawing/2014/main" id="{CA57E891-B8F2-654A-86FE-BE2C2714CB45}"/>
              </a:ext>
            </a:extLst>
          </p:cNvPr>
          <p:cNvSpPr>
            <a:spLocks noGrp="1"/>
          </p:cNvSpPr>
          <p:nvPr>
            <p:ph type="body" sz="quarter" idx="68" hasCustomPrompt="1"/>
          </p:nvPr>
        </p:nvSpPr>
        <p:spPr>
          <a:xfrm>
            <a:off x="616977" y="6037153"/>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72" name="Text Placeholder 16">
            <a:extLst>
              <a:ext uri="{FF2B5EF4-FFF2-40B4-BE49-F238E27FC236}">
                <a16:creationId xmlns:a16="http://schemas.microsoft.com/office/drawing/2014/main" id="{01AE2161-E616-2B47-B389-86D04D4F0E38}"/>
              </a:ext>
            </a:extLst>
          </p:cNvPr>
          <p:cNvSpPr>
            <a:spLocks noGrp="1"/>
          </p:cNvSpPr>
          <p:nvPr>
            <p:ph type="body" sz="quarter" idx="69" hasCustomPrompt="1"/>
          </p:nvPr>
        </p:nvSpPr>
        <p:spPr>
          <a:xfrm>
            <a:off x="616977" y="6244996"/>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73" name="Picture Placeholder 7">
            <a:extLst>
              <a:ext uri="{FF2B5EF4-FFF2-40B4-BE49-F238E27FC236}">
                <a16:creationId xmlns:a16="http://schemas.microsoft.com/office/drawing/2014/main" id="{12CB14EB-1354-F645-8820-E997DC0D50A7}"/>
              </a:ext>
            </a:extLst>
          </p:cNvPr>
          <p:cNvSpPr>
            <a:spLocks noGrp="1" noChangeAspect="1"/>
          </p:cNvSpPr>
          <p:nvPr>
            <p:ph type="pic" sz="quarter" idx="70"/>
          </p:nvPr>
        </p:nvSpPr>
        <p:spPr>
          <a:xfrm>
            <a:off x="2674699" y="1995324"/>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74" name="Text Placeholder 16">
            <a:extLst>
              <a:ext uri="{FF2B5EF4-FFF2-40B4-BE49-F238E27FC236}">
                <a16:creationId xmlns:a16="http://schemas.microsoft.com/office/drawing/2014/main" id="{A4D90BE8-6D2C-7645-9644-6D84224C3F92}"/>
              </a:ext>
            </a:extLst>
          </p:cNvPr>
          <p:cNvSpPr>
            <a:spLocks noGrp="1"/>
          </p:cNvSpPr>
          <p:nvPr>
            <p:ph type="body" sz="quarter" idx="71" hasCustomPrompt="1"/>
          </p:nvPr>
        </p:nvSpPr>
        <p:spPr>
          <a:xfrm>
            <a:off x="2674700" y="3748768"/>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75" name="Text Placeholder 16">
            <a:extLst>
              <a:ext uri="{FF2B5EF4-FFF2-40B4-BE49-F238E27FC236}">
                <a16:creationId xmlns:a16="http://schemas.microsoft.com/office/drawing/2014/main" id="{30122C93-179D-7B48-A2DA-F1F973920716}"/>
              </a:ext>
            </a:extLst>
          </p:cNvPr>
          <p:cNvSpPr>
            <a:spLocks noGrp="1"/>
          </p:cNvSpPr>
          <p:nvPr>
            <p:ph type="body" sz="quarter" idx="72" hasCustomPrompt="1"/>
          </p:nvPr>
        </p:nvSpPr>
        <p:spPr>
          <a:xfrm>
            <a:off x="2674700" y="3956611"/>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76" name="Picture Placeholder 7">
            <a:extLst>
              <a:ext uri="{FF2B5EF4-FFF2-40B4-BE49-F238E27FC236}">
                <a16:creationId xmlns:a16="http://schemas.microsoft.com/office/drawing/2014/main" id="{9307CDDD-0139-AA4C-A9CA-0951FAED7D4A}"/>
              </a:ext>
            </a:extLst>
          </p:cNvPr>
          <p:cNvSpPr>
            <a:spLocks noGrp="1" noChangeAspect="1"/>
          </p:cNvSpPr>
          <p:nvPr>
            <p:ph type="pic" sz="quarter" idx="73"/>
          </p:nvPr>
        </p:nvSpPr>
        <p:spPr>
          <a:xfrm>
            <a:off x="2674699" y="4283709"/>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77" name="Text Placeholder 16">
            <a:extLst>
              <a:ext uri="{FF2B5EF4-FFF2-40B4-BE49-F238E27FC236}">
                <a16:creationId xmlns:a16="http://schemas.microsoft.com/office/drawing/2014/main" id="{6AAFAC38-E101-264E-8365-844240FA9DCE}"/>
              </a:ext>
            </a:extLst>
          </p:cNvPr>
          <p:cNvSpPr>
            <a:spLocks noGrp="1"/>
          </p:cNvSpPr>
          <p:nvPr>
            <p:ph type="body" sz="quarter" idx="74" hasCustomPrompt="1"/>
          </p:nvPr>
        </p:nvSpPr>
        <p:spPr>
          <a:xfrm>
            <a:off x="2674700" y="6037153"/>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78" name="Text Placeholder 16">
            <a:extLst>
              <a:ext uri="{FF2B5EF4-FFF2-40B4-BE49-F238E27FC236}">
                <a16:creationId xmlns:a16="http://schemas.microsoft.com/office/drawing/2014/main" id="{3ED60883-CFA8-CE46-B712-746617EC692E}"/>
              </a:ext>
            </a:extLst>
          </p:cNvPr>
          <p:cNvSpPr>
            <a:spLocks noGrp="1"/>
          </p:cNvSpPr>
          <p:nvPr>
            <p:ph type="body" sz="quarter" idx="75" hasCustomPrompt="1"/>
          </p:nvPr>
        </p:nvSpPr>
        <p:spPr>
          <a:xfrm>
            <a:off x="2674700" y="6244996"/>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79" name="Picture Placeholder 7">
            <a:extLst>
              <a:ext uri="{FF2B5EF4-FFF2-40B4-BE49-F238E27FC236}">
                <a16:creationId xmlns:a16="http://schemas.microsoft.com/office/drawing/2014/main" id="{07E40F5E-0240-6046-B03C-E1CA33914F78}"/>
              </a:ext>
            </a:extLst>
          </p:cNvPr>
          <p:cNvSpPr>
            <a:spLocks noGrp="1" noChangeAspect="1"/>
          </p:cNvSpPr>
          <p:nvPr>
            <p:ph type="pic" sz="quarter" idx="76"/>
          </p:nvPr>
        </p:nvSpPr>
        <p:spPr>
          <a:xfrm>
            <a:off x="4732422" y="1995324"/>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80" name="Text Placeholder 16">
            <a:extLst>
              <a:ext uri="{FF2B5EF4-FFF2-40B4-BE49-F238E27FC236}">
                <a16:creationId xmlns:a16="http://schemas.microsoft.com/office/drawing/2014/main" id="{25C97012-357E-FE4D-89E6-DF47C96EB70B}"/>
              </a:ext>
            </a:extLst>
          </p:cNvPr>
          <p:cNvSpPr>
            <a:spLocks noGrp="1"/>
          </p:cNvSpPr>
          <p:nvPr>
            <p:ph type="body" sz="quarter" idx="77" hasCustomPrompt="1"/>
          </p:nvPr>
        </p:nvSpPr>
        <p:spPr>
          <a:xfrm>
            <a:off x="4732423" y="3748768"/>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81" name="Text Placeholder 16">
            <a:extLst>
              <a:ext uri="{FF2B5EF4-FFF2-40B4-BE49-F238E27FC236}">
                <a16:creationId xmlns:a16="http://schemas.microsoft.com/office/drawing/2014/main" id="{24D21D81-EFEC-2B4F-91F8-63F63B8802B7}"/>
              </a:ext>
            </a:extLst>
          </p:cNvPr>
          <p:cNvSpPr>
            <a:spLocks noGrp="1"/>
          </p:cNvSpPr>
          <p:nvPr>
            <p:ph type="body" sz="quarter" idx="78" hasCustomPrompt="1"/>
          </p:nvPr>
        </p:nvSpPr>
        <p:spPr>
          <a:xfrm>
            <a:off x="4732423" y="3956611"/>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82" name="Picture Placeholder 7">
            <a:extLst>
              <a:ext uri="{FF2B5EF4-FFF2-40B4-BE49-F238E27FC236}">
                <a16:creationId xmlns:a16="http://schemas.microsoft.com/office/drawing/2014/main" id="{E1776991-6B66-5248-9351-9969E295FEC9}"/>
              </a:ext>
            </a:extLst>
          </p:cNvPr>
          <p:cNvSpPr>
            <a:spLocks noGrp="1" noChangeAspect="1"/>
          </p:cNvSpPr>
          <p:nvPr>
            <p:ph type="pic" sz="quarter" idx="79"/>
          </p:nvPr>
        </p:nvSpPr>
        <p:spPr>
          <a:xfrm>
            <a:off x="4732422" y="4283709"/>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83" name="Text Placeholder 16">
            <a:extLst>
              <a:ext uri="{FF2B5EF4-FFF2-40B4-BE49-F238E27FC236}">
                <a16:creationId xmlns:a16="http://schemas.microsoft.com/office/drawing/2014/main" id="{0CEEBBEC-BE2C-1442-978C-B408636BC6CC}"/>
              </a:ext>
            </a:extLst>
          </p:cNvPr>
          <p:cNvSpPr>
            <a:spLocks noGrp="1"/>
          </p:cNvSpPr>
          <p:nvPr>
            <p:ph type="body" sz="quarter" idx="80" hasCustomPrompt="1"/>
          </p:nvPr>
        </p:nvSpPr>
        <p:spPr>
          <a:xfrm>
            <a:off x="4732423" y="6037153"/>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84" name="Text Placeholder 16">
            <a:extLst>
              <a:ext uri="{FF2B5EF4-FFF2-40B4-BE49-F238E27FC236}">
                <a16:creationId xmlns:a16="http://schemas.microsoft.com/office/drawing/2014/main" id="{CC9C44EB-AB56-1A40-8890-412161FFFD28}"/>
              </a:ext>
            </a:extLst>
          </p:cNvPr>
          <p:cNvSpPr>
            <a:spLocks noGrp="1"/>
          </p:cNvSpPr>
          <p:nvPr>
            <p:ph type="body" sz="quarter" idx="81" hasCustomPrompt="1"/>
          </p:nvPr>
        </p:nvSpPr>
        <p:spPr>
          <a:xfrm>
            <a:off x="4732423" y="6244996"/>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85" name="Picture Placeholder 7">
            <a:extLst>
              <a:ext uri="{FF2B5EF4-FFF2-40B4-BE49-F238E27FC236}">
                <a16:creationId xmlns:a16="http://schemas.microsoft.com/office/drawing/2014/main" id="{BBB2665A-A7B4-EE4D-A6F2-515162A4EF53}"/>
              </a:ext>
            </a:extLst>
          </p:cNvPr>
          <p:cNvSpPr>
            <a:spLocks noGrp="1" noChangeAspect="1"/>
          </p:cNvSpPr>
          <p:nvPr>
            <p:ph type="pic" sz="quarter" idx="82"/>
          </p:nvPr>
        </p:nvSpPr>
        <p:spPr>
          <a:xfrm>
            <a:off x="6790145" y="1995324"/>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86" name="Text Placeholder 16">
            <a:extLst>
              <a:ext uri="{FF2B5EF4-FFF2-40B4-BE49-F238E27FC236}">
                <a16:creationId xmlns:a16="http://schemas.microsoft.com/office/drawing/2014/main" id="{18CC3227-3604-EB4E-8920-CBC3F2164149}"/>
              </a:ext>
            </a:extLst>
          </p:cNvPr>
          <p:cNvSpPr>
            <a:spLocks noGrp="1"/>
          </p:cNvSpPr>
          <p:nvPr>
            <p:ph type="body" sz="quarter" idx="83" hasCustomPrompt="1"/>
          </p:nvPr>
        </p:nvSpPr>
        <p:spPr>
          <a:xfrm>
            <a:off x="6790146" y="3748768"/>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87" name="Text Placeholder 16">
            <a:extLst>
              <a:ext uri="{FF2B5EF4-FFF2-40B4-BE49-F238E27FC236}">
                <a16:creationId xmlns:a16="http://schemas.microsoft.com/office/drawing/2014/main" id="{D3C3A680-EB76-7B4F-ADFD-A068B55283C7}"/>
              </a:ext>
            </a:extLst>
          </p:cNvPr>
          <p:cNvSpPr>
            <a:spLocks noGrp="1"/>
          </p:cNvSpPr>
          <p:nvPr>
            <p:ph type="body" sz="quarter" idx="84" hasCustomPrompt="1"/>
          </p:nvPr>
        </p:nvSpPr>
        <p:spPr>
          <a:xfrm>
            <a:off x="6790146" y="3956611"/>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88" name="Picture Placeholder 7">
            <a:extLst>
              <a:ext uri="{FF2B5EF4-FFF2-40B4-BE49-F238E27FC236}">
                <a16:creationId xmlns:a16="http://schemas.microsoft.com/office/drawing/2014/main" id="{DB09E91A-2FEA-CF49-9190-F218EDF76C34}"/>
              </a:ext>
            </a:extLst>
          </p:cNvPr>
          <p:cNvSpPr>
            <a:spLocks noGrp="1" noChangeAspect="1"/>
          </p:cNvSpPr>
          <p:nvPr>
            <p:ph type="pic" sz="quarter" idx="85"/>
          </p:nvPr>
        </p:nvSpPr>
        <p:spPr>
          <a:xfrm>
            <a:off x="6790145" y="4283709"/>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89" name="Text Placeholder 16">
            <a:extLst>
              <a:ext uri="{FF2B5EF4-FFF2-40B4-BE49-F238E27FC236}">
                <a16:creationId xmlns:a16="http://schemas.microsoft.com/office/drawing/2014/main" id="{FF740DCE-C0EF-4146-A00C-C82AE836AA9B}"/>
              </a:ext>
            </a:extLst>
          </p:cNvPr>
          <p:cNvSpPr>
            <a:spLocks noGrp="1"/>
          </p:cNvSpPr>
          <p:nvPr>
            <p:ph type="body" sz="quarter" idx="86" hasCustomPrompt="1"/>
          </p:nvPr>
        </p:nvSpPr>
        <p:spPr>
          <a:xfrm>
            <a:off x="6790146" y="6037153"/>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90" name="Text Placeholder 16">
            <a:extLst>
              <a:ext uri="{FF2B5EF4-FFF2-40B4-BE49-F238E27FC236}">
                <a16:creationId xmlns:a16="http://schemas.microsoft.com/office/drawing/2014/main" id="{53A04FAC-85E1-E843-93C7-E30F56B3A032}"/>
              </a:ext>
            </a:extLst>
          </p:cNvPr>
          <p:cNvSpPr>
            <a:spLocks noGrp="1"/>
          </p:cNvSpPr>
          <p:nvPr>
            <p:ph type="body" sz="quarter" idx="87" hasCustomPrompt="1"/>
          </p:nvPr>
        </p:nvSpPr>
        <p:spPr>
          <a:xfrm>
            <a:off x="6790146" y="6244996"/>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91" name="Picture Placeholder 7">
            <a:extLst>
              <a:ext uri="{FF2B5EF4-FFF2-40B4-BE49-F238E27FC236}">
                <a16:creationId xmlns:a16="http://schemas.microsoft.com/office/drawing/2014/main" id="{ADA53189-D405-CC45-AE15-E6F56F96A169}"/>
              </a:ext>
            </a:extLst>
          </p:cNvPr>
          <p:cNvSpPr>
            <a:spLocks noGrp="1" noChangeAspect="1"/>
          </p:cNvSpPr>
          <p:nvPr>
            <p:ph type="pic" sz="quarter" idx="88"/>
          </p:nvPr>
        </p:nvSpPr>
        <p:spPr>
          <a:xfrm>
            <a:off x="8847868" y="1995324"/>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92" name="Text Placeholder 16">
            <a:extLst>
              <a:ext uri="{FF2B5EF4-FFF2-40B4-BE49-F238E27FC236}">
                <a16:creationId xmlns:a16="http://schemas.microsoft.com/office/drawing/2014/main" id="{2D505A25-49FB-7E47-B9A6-8762B0F7F311}"/>
              </a:ext>
            </a:extLst>
          </p:cNvPr>
          <p:cNvSpPr>
            <a:spLocks noGrp="1"/>
          </p:cNvSpPr>
          <p:nvPr>
            <p:ph type="body" sz="quarter" idx="89" hasCustomPrompt="1"/>
          </p:nvPr>
        </p:nvSpPr>
        <p:spPr>
          <a:xfrm>
            <a:off x="8847869" y="3748768"/>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93" name="Text Placeholder 16">
            <a:extLst>
              <a:ext uri="{FF2B5EF4-FFF2-40B4-BE49-F238E27FC236}">
                <a16:creationId xmlns:a16="http://schemas.microsoft.com/office/drawing/2014/main" id="{B8EC37E8-A742-764E-9A8D-99FA56980700}"/>
              </a:ext>
            </a:extLst>
          </p:cNvPr>
          <p:cNvSpPr>
            <a:spLocks noGrp="1"/>
          </p:cNvSpPr>
          <p:nvPr>
            <p:ph type="body" sz="quarter" idx="90" hasCustomPrompt="1"/>
          </p:nvPr>
        </p:nvSpPr>
        <p:spPr>
          <a:xfrm>
            <a:off x="8847869" y="3956611"/>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94" name="Picture Placeholder 7">
            <a:extLst>
              <a:ext uri="{FF2B5EF4-FFF2-40B4-BE49-F238E27FC236}">
                <a16:creationId xmlns:a16="http://schemas.microsoft.com/office/drawing/2014/main" id="{C188B085-A139-8A4B-A5EC-C98894BEC491}"/>
              </a:ext>
            </a:extLst>
          </p:cNvPr>
          <p:cNvSpPr>
            <a:spLocks noGrp="1" noChangeAspect="1"/>
          </p:cNvSpPr>
          <p:nvPr>
            <p:ph type="pic" sz="quarter" idx="91"/>
          </p:nvPr>
        </p:nvSpPr>
        <p:spPr>
          <a:xfrm>
            <a:off x="8847868" y="4283709"/>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95" name="Text Placeholder 16">
            <a:extLst>
              <a:ext uri="{FF2B5EF4-FFF2-40B4-BE49-F238E27FC236}">
                <a16:creationId xmlns:a16="http://schemas.microsoft.com/office/drawing/2014/main" id="{06F1A393-AE21-9948-A51F-F67D442E1B3E}"/>
              </a:ext>
            </a:extLst>
          </p:cNvPr>
          <p:cNvSpPr>
            <a:spLocks noGrp="1"/>
          </p:cNvSpPr>
          <p:nvPr>
            <p:ph type="body" sz="quarter" idx="92" hasCustomPrompt="1"/>
          </p:nvPr>
        </p:nvSpPr>
        <p:spPr>
          <a:xfrm>
            <a:off x="8847869" y="6037153"/>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96" name="Text Placeholder 16">
            <a:extLst>
              <a:ext uri="{FF2B5EF4-FFF2-40B4-BE49-F238E27FC236}">
                <a16:creationId xmlns:a16="http://schemas.microsoft.com/office/drawing/2014/main" id="{5D27FB91-E9C9-6B46-BA9C-BE69C84D67D8}"/>
              </a:ext>
            </a:extLst>
          </p:cNvPr>
          <p:cNvSpPr>
            <a:spLocks noGrp="1"/>
          </p:cNvSpPr>
          <p:nvPr>
            <p:ph type="body" sz="quarter" idx="93" hasCustomPrompt="1"/>
          </p:nvPr>
        </p:nvSpPr>
        <p:spPr>
          <a:xfrm>
            <a:off x="8847869" y="6244996"/>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35" name="Vertical Text Placeholder 2">
            <a:extLst>
              <a:ext uri="{FF2B5EF4-FFF2-40B4-BE49-F238E27FC236}">
                <a16:creationId xmlns:a16="http://schemas.microsoft.com/office/drawing/2014/main" id="{F9E9993F-45EE-D94E-9A7C-C63CB1A696E7}"/>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801256890"/>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team 2">
    <p:spTree>
      <p:nvGrpSpPr>
        <p:cNvPr id="1" name=""/>
        <p:cNvGrpSpPr/>
        <p:nvPr/>
      </p:nvGrpSpPr>
      <p:grpSpPr>
        <a:xfrm>
          <a:off x="0" y="0"/>
          <a:ext cx="0" cy="0"/>
          <a:chOff x="0" y="0"/>
          <a:chExt cx="0" cy="0"/>
        </a:xfrm>
      </p:grpSpPr>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Lead Litigators</a:t>
            </a:r>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Meet your team</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10546324"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62" name="Picture Placeholder 7">
            <a:extLst>
              <a:ext uri="{FF2B5EF4-FFF2-40B4-BE49-F238E27FC236}">
                <a16:creationId xmlns:a16="http://schemas.microsoft.com/office/drawing/2014/main" id="{5A6C39E2-0A19-1D40-AE18-CC86639BE134}"/>
              </a:ext>
            </a:extLst>
          </p:cNvPr>
          <p:cNvSpPr>
            <a:spLocks noGrp="1" noChangeAspect="1"/>
          </p:cNvSpPr>
          <p:nvPr>
            <p:ph type="pic" sz="quarter" idx="53"/>
          </p:nvPr>
        </p:nvSpPr>
        <p:spPr>
          <a:xfrm>
            <a:off x="616976" y="1995324"/>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68" name="Text Placeholder 16">
            <a:extLst>
              <a:ext uri="{FF2B5EF4-FFF2-40B4-BE49-F238E27FC236}">
                <a16:creationId xmlns:a16="http://schemas.microsoft.com/office/drawing/2014/main" id="{778C6E14-F78E-A449-95F1-0ECDC873B2FF}"/>
              </a:ext>
            </a:extLst>
          </p:cNvPr>
          <p:cNvSpPr>
            <a:spLocks noGrp="1"/>
          </p:cNvSpPr>
          <p:nvPr>
            <p:ph type="body" sz="quarter" idx="14" hasCustomPrompt="1"/>
          </p:nvPr>
        </p:nvSpPr>
        <p:spPr>
          <a:xfrm>
            <a:off x="616977" y="3748768"/>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69" name="Text Placeholder 16">
            <a:extLst>
              <a:ext uri="{FF2B5EF4-FFF2-40B4-BE49-F238E27FC236}">
                <a16:creationId xmlns:a16="http://schemas.microsoft.com/office/drawing/2014/main" id="{660E13B3-3D4F-FD43-918A-512205B3D235}"/>
              </a:ext>
            </a:extLst>
          </p:cNvPr>
          <p:cNvSpPr>
            <a:spLocks noGrp="1"/>
          </p:cNvSpPr>
          <p:nvPr>
            <p:ph type="body" sz="quarter" idx="58" hasCustomPrompt="1"/>
          </p:nvPr>
        </p:nvSpPr>
        <p:spPr>
          <a:xfrm>
            <a:off x="616977" y="3956611"/>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98" name="Picture Placeholder 7">
            <a:extLst>
              <a:ext uri="{FF2B5EF4-FFF2-40B4-BE49-F238E27FC236}">
                <a16:creationId xmlns:a16="http://schemas.microsoft.com/office/drawing/2014/main" id="{D3E3BAD4-14C6-8C48-9A89-BC537356CF76}"/>
              </a:ext>
            </a:extLst>
          </p:cNvPr>
          <p:cNvSpPr>
            <a:spLocks noGrp="1" noChangeAspect="1"/>
          </p:cNvSpPr>
          <p:nvPr>
            <p:ph type="pic" sz="quarter" idx="67"/>
          </p:nvPr>
        </p:nvSpPr>
        <p:spPr>
          <a:xfrm>
            <a:off x="616976" y="4283709"/>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99" name="Text Placeholder 16">
            <a:extLst>
              <a:ext uri="{FF2B5EF4-FFF2-40B4-BE49-F238E27FC236}">
                <a16:creationId xmlns:a16="http://schemas.microsoft.com/office/drawing/2014/main" id="{BEC4E030-D0CB-8B49-83EC-4219C14AC0DE}"/>
              </a:ext>
            </a:extLst>
          </p:cNvPr>
          <p:cNvSpPr>
            <a:spLocks noGrp="1"/>
          </p:cNvSpPr>
          <p:nvPr>
            <p:ph type="body" sz="quarter" idx="68" hasCustomPrompt="1"/>
          </p:nvPr>
        </p:nvSpPr>
        <p:spPr>
          <a:xfrm>
            <a:off x="616977" y="6037153"/>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100" name="Text Placeholder 16">
            <a:extLst>
              <a:ext uri="{FF2B5EF4-FFF2-40B4-BE49-F238E27FC236}">
                <a16:creationId xmlns:a16="http://schemas.microsoft.com/office/drawing/2014/main" id="{8DF6470A-8594-7E45-ADCE-337C7083E2F9}"/>
              </a:ext>
            </a:extLst>
          </p:cNvPr>
          <p:cNvSpPr>
            <a:spLocks noGrp="1"/>
          </p:cNvSpPr>
          <p:nvPr>
            <p:ph type="body" sz="quarter" idx="69" hasCustomPrompt="1"/>
          </p:nvPr>
        </p:nvSpPr>
        <p:spPr>
          <a:xfrm>
            <a:off x="616977" y="6244996"/>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101" name="Picture Placeholder 7">
            <a:extLst>
              <a:ext uri="{FF2B5EF4-FFF2-40B4-BE49-F238E27FC236}">
                <a16:creationId xmlns:a16="http://schemas.microsoft.com/office/drawing/2014/main" id="{EBB55593-AEF1-FA44-8E09-4A1A761346BC}"/>
              </a:ext>
            </a:extLst>
          </p:cNvPr>
          <p:cNvSpPr>
            <a:spLocks noGrp="1" noChangeAspect="1"/>
          </p:cNvSpPr>
          <p:nvPr>
            <p:ph type="pic" sz="quarter" idx="70"/>
          </p:nvPr>
        </p:nvSpPr>
        <p:spPr>
          <a:xfrm>
            <a:off x="2674699" y="1995324"/>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02" name="Text Placeholder 16">
            <a:extLst>
              <a:ext uri="{FF2B5EF4-FFF2-40B4-BE49-F238E27FC236}">
                <a16:creationId xmlns:a16="http://schemas.microsoft.com/office/drawing/2014/main" id="{430EF567-945D-C147-B846-EC486DA486E9}"/>
              </a:ext>
            </a:extLst>
          </p:cNvPr>
          <p:cNvSpPr>
            <a:spLocks noGrp="1"/>
          </p:cNvSpPr>
          <p:nvPr>
            <p:ph type="body" sz="quarter" idx="71" hasCustomPrompt="1"/>
          </p:nvPr>
        </p:nvSpPr>
        <p:spPr>
          <a:xfrm>
            <a:off x="2674700" y="3748768"/>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103" name="Text Placeholder 16">
            <a:extLst>
              <a:ext uri="{FF2B5EF4-FFF2-40B4-BE49-F238E27FC236}">
                <a16:creationId xmlns:a16="http://schemas.microsoft.com/office/drawing/2014/main" id="{0993750B-FD6E-7D4A-BDA0-1D05162ED3F4}"/>
              </a:ext>
            </a:extLst>
          </p:cNvPr>
          <p:cNvSpPr>
            <a:spLocks noGrp="1"/>
          </p:cNvSpPr>
          <p:nvPr>
            <p:ph type="body" sz="quarter" idx="72" hasCustomPrompt="1"/>
          </p:nvPr>
        </p:nvSpPr>
        <p:spPr>
          <a:xfrm>
            <a:off x="2674700" y="3956611"/>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104" name="Picture Placeholder 7">
            <a:extLst>
              <a:ext uri="{FF2B5EF4-FFF2-40B4-BE49-F238E27FC236}">
                <a16:creationId xmlns:a16="http://schemas.microsoft.com/office/drawing/2014/main" id="{F313E6E1-4985-6E44-ABE1-1D4A66F161CD}"/>
              </a:ext>
            </a:extLst>
          </p:cNvPr>
          <p:cNvSpPr>
            <a:spLocks noGrp="1" noChangeAspect="1"/>
          </p:cNvSpPr>
          <p:nvPr>
            <p:ph type="pic" sz="quarter" idx="73"/>
          </p:nvPr>
        </p:nvSpPr>
        <p:spPr>
          <a:xfrm>
            <a:off x="2674699" y="4283709"/>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05" name="Text Placeholder 16">
            <a:extLst>
              <a:ext uri="{FF2B5EF4-FFF2-40B4-BE49-F238E27FC236}">
                <a16:creationId xmlns:a16="http://schemas.microsoft.com/office/drawing/2014/main" id="{9FE49B63-1E92-3D43-9EA4-3D788D9E2278}"/>
              </a:ext>
            </a:extLst>
          </p:cNvPr>
          <p:cNvSpPr>
            <a:spLocks noGrp="1"/>
          </p:cNvSpPr>
          <p:nvPr>
            <p:ph type="body" sz="quarter" idx="74" hasCustomPrompt="1"/>
          </p:nvPr>
        </p:nvSpPr>
        <p:spPr>
          <a:xfrm>
            <a:off x="2674700" y="6037153"/>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106" name="Text Placeholder 16">
            <a:extLst>
              <a:ext uri="{FF2B5EF4-FFF2-40B4-BE49-F238E27FC236}">
                <a16:creationId xmlns:a16="http://schemas.microsoft.com/office/drawing/2014/main" id="{A713E217-3C0F-9443-AB05-BC5531F3AE89}"/>
              </a:ext>
            </a:extLst>
          </p:cNvPr>
          <p:cNvSpPr>
            <a:spLocks noGrp="1"/>
          </p:cNvSpPr>
          <p:nvPr>
            <p:ph type="body" sz="quarter" idx="75" hasCustomPrompt="1"/>
          </p:nvPr>
        </p:nvSpPr>
        <p:spPr>
          <a:xfrm>
            <a:off x="2674700" y="6244996"/>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107" name="Picture Placeholder 7">
            <a:extLst>
              <a:ext uri="{FF2B5EF4-FFF2-40B4-BE49-F238E27FC236}">
                <a16:creationId xmlns:a16="http://schemas.microsoft.com/office/drawing/2014/main" id="{D4E15812-70C9-714C-A4B1-5E2A07D133A2}"/>
              </a:ext>
            </a:extLst>
          </p:cNvPr>
          <p:cNvSpPr>
            <a:spLocks noGrp="1" noChangeAspect="1"/>
          </p:cNvSpPr>
          <p:nvPr>
            <p:ph type="pic" sz="quarter" idx="76"/>
          </p:nvPr>
        </p:nvSpPr>
        <p:spPr>
          <a:xfrm>
            <a:off x="4732422" y="1995324"/>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08" name="Text Placeholder 16">
            <a:extLst>
              <a:ext uri="{FF2B5EF4-FFF2-40B4-BE49-F238E27FC236}">
                <a16:creationId xmlns:a16="http://schemas.microsoft.com/office/drawing/2014/main" id="{F770A91C-63F5-884A-B1AB-D3CC82DDB054}"/>
              </a:ext>
            </a:extLst>
          </p:cNvPr>
          <p:cNvSpPr>
            <a:spLocks noGrp="1"/>
          </p:cNvSpPr>
          <p:nvPr>
            <p:ph type="body" sz="quarter" idx="77" hasCustomPrompt="1"/>
          </p:nvPr>
        </p:nvSpPr>
        <p:spPr>
          <a:xfrm>
            <a:off x="4732423" y="3748768"/>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109" name="Text Placeholder 16">
            <a:extLst>
              <a:ext uri="{FF2B5EF4-FFF2-40B4-BE49-F238E27FC236}">
                <a16:creationId xmlns:a16="http://schemas.microsoft.com/office/drawing/2014/main" id="{A77E8C46-4001-674C-BA07-F05FCDDC81CB}"/>
              </a:ext>
            </a:extLst>
          </p:cNvPr>
          <p:cNvSpPr>
            <a:spLocks noGrp="1"/>
          </p:cNvSpPr>
          <p:nvPr>
            <p:ph type="body" sz="quarter" idx="78" hasCustomPrompt="1"/>
          </p:nvPr>
        </p:nvSpPr>
        <p:spPr>
          <a:xfrm>
            <a:off x="4732423" y="3956611"/>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110" name="Picture Placeholder 7">
            <a:extLst>
              <a:ext uri="{FF2B5EF4-FFF2-40B4-BE49-F238E27FC236}">
                <a16:creationId xmlns:a16="http://schemas.microsoft.com/office/drawing/2014/main" id="{BE2B7729-8816-7441-9D80-2B71EA4E5F13}"/>
              </a:ext>
            </a:extLst>
          </p:cNvPr>
          <p:cNvSpPr>
            <a:spLocks noGrp="1" noChangeAspect="1"/>
          </p:cNvSpPr>
          <p:nvPr>
            <p:ph type="pic" sz="quarter" idx="79"/>
          </p:nvPr>
        </p:nvSpPr>
        <p:spPr>
          <a:xfrm>
            <a:off x="4732422" y="4283709"/>
            <a:ext cx="1527048" cy="171907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11" name="Text Placeholder 16">
            <a:extLst>
              <a:ext uri="{FF2B5EF4-FFF2-40B4-BE49-F238E27FC236}">
                <a16:creationId xmlns:a16="http://schemas.microsoft.com/office/drawing/2014/main" id="{6101E498-E1E3-3F4C-9C1D-88CA12966FA7}"/>
              </a:ext>
            </a:extLst>
          </p:cNvPr>
          <p:cNvSpPr>
            <a:spLocks noGrp="1"/>
          </p:cNvSpPr>
          <p:nvPr>
            <p:ph type="body" sz="quarter" idx="80" hasCustomPrompt="1"/>
          </p:nvPr>
        </p:nvSpPr>
        <p:spPr>
          <a:xfrm>
            <a:off x="4732423" y="6037153"/>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112" name="Text Placeholder 16">
            <a:extLst>
              <a:ext uri="{FF2B5EF4-FFF2-40B4-BE49-F238E27FC236}">
                <a16:creationId xmlns:a16="http://schemas.microsoft.com/office/drawing/2014/main" id="{56F0D74A-3654-AB46-8BFC-72D0D070641F}"/>
              </a:ext>
            </a:extLst>
          </p:cNvPr>
          <p:cNvSpPr>
            <a:spLocks noGrp="1"/>
          </p:cNvSpPr>
          <p:nvPr>
            <p:ph type="body" sz="quarter" idx="81" hasCustomPrompt="1"/>
          </p:nvPr>
        </p:nvSpPr>
        <p:spPr>
          <a:xfrm>
            <a:off x="4732423" y="6244996"/>
            <a:ext cx="1735930" cy="203780"/>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p:txBody>
      </p:sp>
      <p:sp>
        <p:nvSpPr>
          <p:cNvPr id="125" name="Rectangle 124">
            <a:extLst>
              <a:ext uri="{FF2B5EF4-FFF2-40B4-BE49-F238E27FC236}">
                <a16:creationId xmlns:a16="http://schemas.microsoft.com/office/drawing/2014/main" id="{C74DFAAE-CCC3-D64F-806A-6C759A706FCD}"/>
              </a:ext>
            </a:extLst>
          </p:cNvPr>
          <p:cNvSpPr/>
          <p:nvPr userDrawn="1"/>
        </p:nvSpPr>
        <p:spPr bwMode="auto">
          <a:xfrm>
            <a:off x="6781800" y="1991661"/>
            <a:ext cx="4381500" cy="2194560"/>
          </a:xfrm>
          <a:prstGeom prst="rect">
            <a:avLst/>
          </a:prstGeom>
          <a:solidFill>
            <a:schemeClr val="accent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128" name="Rectangle 127">
            <a:extLst>
              <a:ext uri="{FF2B5EF4-FFF2-40B4-BE49-F238E27FC236}">
                <a16:creationId xmlns:a16="http://schemas.microsoft.com/office/drawing/2014/main" id="{32A804A5-ECC3-CC46-8006-1870BCEC6F61}"/>
              </a:ext>
            </a:extLst>
          </p:cNvPr>
          <p:cNvSpPr/>
          <p:nvPr userDrawn="1"/>
        </p:nvSpPr>
        <p:spPr bwMode="auto">
          <a:xfrm>
            <a:off x="6781800" y="4174145"/>
            <a:ext cx="4381500" cy="2217394"/>
          </a:xfrm>
          <a:prstGeom prst="rect">
            <a:avLst/>
          </a:prstGeom>
          <a:solidFill>
            <a:schemeClr val="accent6"/>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129" name="Text Placeholder 16">
            <a:extLst>
              <a:ext uri="{FF2B5EF4-FFF2-40B4-BE49-F238E27FC236}">
                <a16:creationId xmlns:a16="http://schemas.microsoft.com/office/drawing/2014/main" id="{325596CC-01E8-9A4E-829A-298384F31EA4}"/>
              </a:ext>
            </a:extLst>
          </p:cNvPr>
          <p:cNvSpPr>
            <a:spLocks noGrp="1"/>
          </p:cNvSpPr>
          <p:nvPr>
            <p:ph type="body" sz="quarter" idx="44" hasCustomPrompt="1"/>
          </p:nvPr>
        </p:nvSpPr>
        <p:spPr>
          <a:xfrm>
            <a:off x="7067504" y="4800359"/>
            <a:ext cx="3863267" cy="1360071"/>
          </a:xfrm>
          <a:prstGeom prst="rect">
            <a:avLst/>
          </a:prstGeom>
        </p:spPr>
        <p:txBody>
          <a:bodyPr lIns="0" rIns="0" anchor="t"/>
          <a:lstStyle>
            <a:lvl1pPr marL="3428" indent="0" algn="ctr">
              <a:lnSpc>
                <a:spcPct val="110000"/>
              </a:lnSpc>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Geragos</a:t>
            </a:r>
            <a:r>
              <a:rPr lang="en-US"/>
              <a:t> &amp; </a:t>
            </a:r>
            <a:r>
              <a:rPr lang="en-US" err="1"/>
              <a:t>Geragos</a:t>
            </a:r>
            <a:r>
              <a:rPr lang="en-US"/>
              <a:t>; Zimmerman Reed, PLLP; Gustafson </a:t>
            </a:r>
            <a:r>
              <a:rPr lang="en-US" err="1"/>
              <a:t>Gluek</a:t>
            </a:r>
            <a:r>
              <a:rPr lang="en-US"/>
              <a:t> PLLC; </a:t>
            </a:r>
            <a:r>
              <a:rPr lang="en-US" err="1"/>
              <a:t>Heninger</a:t>
            </a:r>
            <a:r>
              <a:rPr lang="en-US"/>
              <a:t> Garrison Davis, LLC; O’Mara Law Group; Hellmuth &amp; Johnson; Roxanne </a:t>
            </a:r>
            <a:r>
              <a:rPr lang="en-US" err="1"/>
              <a:t>Conlin</a:t>
            </a:r>
            <a:r>
              <a:rPr lang="en-US"/>
              <a:t> &amp; Associates, P.C.; Hodge &amp; Langley Law Firm, PC; </a:t>
            </a:r>
            <a:r>
              <a:rPr lang="en-US" err="1"/>
              <a:t>Bragar</a:t>
            </a:r>
            <a:r>
              <a:rPr lang="en-US"/>
              <a:t> </a:t>
            </a:r>
            <a:r>
              <a:rPr lang="en-US" err="1"/>
              <a:t>Eagel</a:t>
            </a:r>
            <a:r>
              <a:rPr lang="en-US"/>
              <a:t> &amp; Squire, P.C.</a:t>
            </a:r>
          </a:p>
        </p:txBody>
      </p:sp>
      <p:sp>
        <p:nvSpPr>
          <p:cNvPr id="131" name="Text Placeholder 16">
            <a:extLst>
              <a:ext uri="{FF2B5EF4-FFF2-40B4-BE49-F238E27FC236}">
                <a16:creationId xmlns:a16="http://schemas.microsoft.com/office/drawing/2014/main" id="{27BC978E-D7D8-4542-8E03-F59055E21F37}"/>
              </a:ext>
            </a:extLst>
          </p:cNvPr>
          <p:cNvSpPr>
            <a:spLocks noGrp="1"/>
          </p:cNvSpPr>
          <p:nvPr>
            <p:ph type="body" sz="quarter" idx="82" hasCustomPrompt="1"/>
          </p:nvPr>
        </p:nvSpPr>
        <p:spPr>
          <a:xfrm>
            <a:off x="7067504" y="2194189"/>
            <a:ext cx="3863267" cy="1103804"/>
          </a:xfrm>
          <a:prstGeom prst="rect">
            <a:avLst/>
          </a:prstGeom>
        </p:spPr>
        <p:txBody>
          <a:bodyPr lIns="0" rIns="0" anchor="t"/>
          <a:lstStyle>
            <a:lvl1pPr marL="3428" indent="0" algn="ctr">
              <a:lnSpc>
                <a:spcPct val="110000"/>
              </a:lnSpc>
              <a:spcAft>
                <a:spcPts val="0"/>
              </a:spcAft>
              <a:buNone/>
              <a:defRPr sz="1600" b="0" spc="50" baseline="0">
                <a:solidFill>
                  <a:schemeClr val="bg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“The settlement of these lawsuits allows us to continue to move forward in our efforts to meet and exceed our customers’ needs.”</a:t>
            </a:r>
          </a:p>
        </p:txBody>
      </p:sp>
      <p:sp>
        <p:nvSpPr>
          <p:cNvPr id="132" name="Text Placeholder 16">
            <a:extLst>
              <a:ext uri="{FF2B5EF4-FFF2-40B4-BE49-F238E27FC236}">
                <a16:creationId xmlns:a16="http://schemas.microsoft.com/office/drawing/2014/main" id="{D09CF57F-DC76-864D-9C4A-3B2CFED3484B}"/>
              </a:ext>
            </a:extLst>
          </p:cNvPr>
          <p:cNvSpPr>
            <a:spLocks noGrp="1"/>
          </p:cNvSpPr>
          <p:nvPr>
            <p:ph type="body" sz="quarter" idx="83" hasCustomPrompt="1"/>
          </p:nvPr>
        </p:nvSpPr>
        <p:spPr>
          <a:xfrm>
            <a:off x="7067504" y="4413083"/>
            <a:ext cx="3863267" cy="307217"/>
          </a:xfrm>
          <a:prstGeom prst="rect">
            <a:avLst/>
          </a:prstGeom>
        </p:spPr>
        <p:txBody>
          <a:bodyPr lIns="0" rIns="0" anchor="t"/>
          <a:lstStyle>
            <a:lvl1pPr marL="3428" indent="0" algn="ctr">
              <a:lnSpc>
                <a:spcPct val="110000"/>
              </a:lnSpc>
              <a:spcAft>
                <a:spcPts val="0"/>
              </a:spcAft>
              <a:buNone/>
              <a:defRPr sz="16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Opposing Counsel</a:t>
            </a:r>
          </a:p>
        </p:txBody>
      </p:sp>
      <p:sp>
        <p:nvSpPr>
          <p:cNvPr id="133" name="Text Placeholder 16">
            <a:extLst>
              <a:ext uri="{FF2B5EF4-FFF2-40B4-BE49-F238E27FC236}">
                <a16:creationId xmlns:a16="http://schemas.microsoft.com/office/drawing/2014/main" id="{583BF299-6F41-6A4C-A128-C4F84C4BE499}"/>
              </a:ext>
            </a:extLst>
          </p:cNvPr>
          <p:cNvSpPr>
            <a:spLocks noGrp="1"/>
          </p:cNvSpPr>
          <p:nvPr>
            <p:ph type="body" sz="quarter" idx="84" hasCustomPrompt="1"/>
          </p:nvPr>
        </p:nvSpPr>
        <p:spPr>
          <a:xfrm>
            <a:off x="7067504" y="3502566"/>
            <a:ext cx="3863267" cy="441098"/>
          </a:xfrm>
          <a:prstGeom prst="rect">
            <a:avLst/>
          </a:prstGeom>
        </p:spPr>
        <p:txBody>
          <a:bodyPr lIns="0" rIns="0" anchor="t"/>
          <a:lstStyle>
            <a:lvl1pPr marL="3428" indent="0" algn="ctr">
              <a:lnSpc>
                <a:spcPct val="110000"/>
              </a:lnSpc>
              <a:spcAft>
                <a:spcPts val="0"/>
              </a:spcAft>
              <a:buNone/>
              <a:defRPr sz="1200" b="0" spc="50" baseline="0">
                <a:solidFill>
                  <a:schemeClr val="bg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CenturyLink statement to </a:t>
            </a:r>
            <a:br>
              <a:rPr lang="en-US"/>
            </a:br>
            <a:r>
              <a:rPr lang="en-US"/>
              <a:t>The Greeneville Sun</a:t>
            </a:r>
          </a:p>
        </p:txBody>
      </p:sp>
      <p:sp>
        <p:nvSpPr>
          <p:cNvPr id="29" name="Vertical Text Placeholder 2">
            <a:extLst>
              <a:ext uri="{FF2B5EF4-FFF2-40B4-BE49-F238E27FC236}">
                <a16:creationId xmlns:a16="http://schemas.microsoft.com/office/drawing/2014/main" id="{8346B95E-A45F-FC4E-90BA-CB331DC08F12}"/>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3959748930"/>
      </p:ext>
    </p:extLst>
  </p:cSld>
  <p:clrMapOvr>
    <a:masterClrMapping/>
  </p:clrMapOvr>
  <p:extLst>
    <p:ext uri="{DCECCB84-F9BA-43D5-87BE-67443E8EF086}">
      <p15:sldGuideLst xmlns:p15="http://schemas.microsoft.com/office/powerpoint/2012/main">
        <p15:guide id="1" orient="horz" pos="1248">
          <p15:clr>
            <a:srgbClr val="FBAE40"/>
          </p15:clr>
        </p15:guide>
        <p15:guide id="2" pos="1680">
          <p15:clr>
            <a:srgbClr val="FBAE40"/>
          </p15:clr>
        </p15:guide>
        <p15:guide id="3" pos="4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ad contacts">
    <p:spTree>
      <p:nvGrpSpPr>
        <p:cNvPr id="1" name=""/>
        <p:cNvGrpSpPr/>
        <p:nvPr/>
      </p:nvGrpSpPr>
      <p:grpSpPr>
        <a:xfrm>
          <a:off x="0" y="0"/>
          <a:ext cx="0" cy="0"/>
          <a:chOff x="0" y="0"/>
          <a:chExt cx="0" cy="0"/>
        </a:xfrm>
      </p:grpSpPr>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Lead Contacts</a:t>
            </a:r>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Meet your team</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10546324"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68" name="Text Placeholder 16">
            <a:extLst>
              <a:ext uri="{FF2B5EF4-FFF2-40B4-BE49-F238E27FC236}">
                <a16:creationId xmlns:a16="http://schemas.microsoft.com/office/drawing/2014/main" id="{778C6E14-F78E-A449-95F1-0ECDC873B2FF}"/>
              </a:ext>
            </a:extLst>
          </p:cNvPr>
          <p:cNvSpPr>
            <a:spLocks noGrp="1"/>
          </p:cNvSpPr>
          <p:nvPr>
            <p:ph type="body" sz="quarter" idx="14" hasCustomPrompt="1"/>
          </p:nvPr>
        </p:nvSpPr>
        <p:spPr>
          <a:xfrm>
            <a:off x="616974" y="5787601"/>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69" name="Text Placeholder 16">
            <a:extLst>
              <a:ext uri="{FF2B5EF4-FFF2-40B4-BE49-F238E27FC236}">
                <a16:creationId xmlns:a16="http://schemas.microsoft.com/office/drawing/2014/main" id="{660E13B3-3D4F-FD43-918A-512205B3D235}"/>
              </a:ext>
            </a:extLst>
          </p:cNvPr>
          <p:cNvSpPr>
            <a:spLocks noGrp="1"/>
          </p:cNvSpPr>
          <p:nvPr>
            <p:ph type="body" sz="quarter" idx="58" hasCustomPrompt="1"/>
          </p:nvPr>
        </p:nvSpPr>
        <p:spPr>
          <a:xfrm>
            <a:off x="616974" y="5995444"/>
            <a:ext cx="1735930" cy="391614"/>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a:p>
            <a:pPr lvl="0"/>
            <a:r>
              <a:rPr lang="en-US"/>
              <a:t>Office</a:t>
            </a:r>
          </a:p>
        </p:txBody>
      </p:sp>
      <p:sp>
        <p:nvSpPr>
          <p:cNvPr id="11" name="Picture Placeholder 7">
            <a:extLst>
              <a:ext uri="{FF2B5EF4-FFF2-40B4-BE49-F238E27FC236}">
                <a16:creationId xmlns:a16="http://schemas.microsoft.com/office/drawing/2014/main" id="{B95AECF8-21F6-0E49-B75F-1015AA26828E}"/>
              </a:ext>
            </a:extLst>
          </p:cNvPr>
          <p:cNvSpPr>
            <a:spLocks noGrp="1" noChangeAspect="1"/>
          </p:cNvSpPr>
          <p:nvPr>
            <p:ph type="pic" sz="quarter" idx="62"/>
          </p:nvPr>
        </p:nvSpPr>
        <p:spPr>
          <a:xfrm>
            <a:off x="616974" y="1995323"/>
            <a:ext cx="3200400" cy="3602844"/>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2" name="Text Placeholder 16">
            <a:extLst>
              <a:ext uri="{FF2B5EF4-FFF2-40B4-BE49-F238E27FC236}">
                <a16:creationId xmlns:a16="http://schemas.microsoft.com/office/drawing/2014/main" id="{972BC1C4-F296-6F42-BAAD-90C6637AE29F}"/>
              </a:ext>
            </a:extLst>
          </p:cNvPr>
          <p:cNvSpPr>
            <a:spLocks noGrp="1"/>
          </p:cNvSpPr>
          <p:nvPr>
            <p:ph type="body" sz="quarter" idx="63" hasCustomPrompt="1"/>
          </p:nvPr>
        </p:nvSpPr>
        <p:spPr>
          <a:xfrm>
            <a:off x="4289937" y="5787601"/>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13" name="Text Placeholder 16">
            <a:extLst>
              <a:ext uri="{FF2B5EF4-FFF2-40B4-BE49-F238E27FC236}">
                <a16:creationId xmlns:a16="http://schemas.microsoft.com/office/drawing/2014/main" id="{FA0E1578-0D93-6649-A734-0B15AC6B8629}"/>
              </a:ext>
            </a:extLst>
          </p:cNvPr>
          <p:cNvSpPr>
            <a:spLocks noGrp="1"/>
          </p:cNvSpPr>
          <p:nvPr>
            <p:ph type="body" sz="quarter" idx="64" hasCustomPrompt="1"/>
          </p:nvPr>
        </p:nvSpPr>
        <p:spPr>
          <a:xfrm>
            <a:off x="4289937" y="5995444"/>
            <a:ext cx="1735930" cy="391614"/>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a:p>
            <a:pPr lvl="0"/>
            <a:r>
              <a:rPr lang="en-US"/>
              <a:t>Office</a:t>
            </a:r>
          </a:p>
        </p:txBody>
      </p:sp>
      <p:sp>
        <p:nvSpPr>
          <p:cNvPr id="14" name="Picture Placeholder 7">
            <a:extLst>
              <a:ext uri="{FF2B5EF4-FFF2-40B4-BE49-F238E27FC236}">
                <a16:creationId xmlns:a16="http://schemas.microsoft.com/office/drawing/2014/main" id="{768BBE19-40F0-2A4A-807C-10E594454EBE}"/>
              </a:ext>
            </a:extLst>
          </p:cNvPr>
          <p:cNvSpPr>
            <a:spLocks noGrp="1" noChangeAspect="1"/>
          </p:cNvSpPr>
          <p:nvPr>
            <p:ph type="pic" sz="quarter" idx="65"/>
          </p:nvPr>
        </p:nvSpPr>
        <p:spPr>
          <a:xfrm>
            <a:off x="4289937" y="1995323"/>
            <a:ext cx="3200400" cy="3602844"/>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5" name="Text Placeholder 16">
            <a:extLst>
              <a:ext uri="{FF2B5EF4-FFF2-40B4-BE49-F238E27FC236}">
                <a16:creationId xmlns:a16="http://schemas.microsoft.com/office/drawing/2014/main" id="{50D5FC6F-9C06-BD4D-885F-3A7522CED041}"/>
              </a:ext>
            </a:extLst>
          </p:cNvPr>
          <p:cNvSpPr>
            <a:spLocks noGrp="1"/>
          </p:cNvSpPr>
          <p:nvPr>
            <p:ph type="body" sz="quarter" idx="66" hasCustomPrompt="1"/>
          </p:nvPr>
        </p:nvSpPr>
        <p:spPr>
          <a:xfrm>
            <a:off x="7962900" y="5787601"/>
            <a:ext cx="1735930" cy="203780"/>
          </a:xfrm>
          <a:prstGeom prst="rect">
            <a:avLst/>
          </a:prstGeom>
        </p:spPr>
        <p:txBody>
          <a:bodyPr lIns="0" rIns="0"/>
          <a:lstStyle>
            <a:lvl1pPr marL="3428" indent="0" algn="l">
              <a:lnSpc>
                <a:spcPct val="100000"/>
              </a:lnSpc>
              <a:spcBef>
                <a:spcPts val="0"/>
              </a:spcBef>
              <a:spcAft>
                <a:spcPts val="0"/>
              </a:spcAft>
              <a:buNone/>
              <a:defRPr sz="12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16" name="Text Placeholder 16">
            <a:extLst>
              <a:ext uri="{FF2B5EF4-FFF2-40B4-BE49-F238E27FC236}">
                <a16:creationId xmlns:a16="http://schemas.microsoft.com/office/drawing/2014/main" id="{0830F943-A22B-FE4E-9667-3B4691296D88}"/>
              </a:ext>
            </a:extLst>
          </p:cNvPr>
          <p:cNvSpPr>
            <a:spLocks noGrp="1"/>
          </p:cNvSpPr>
          <p:nvPr>
            <p:ph type="body" sz="quarter" idx="67" hasCustomPrompt="1"/>
          </p:nvPr>
        </p:nvSpPr>
        <p:spPr>
          <a:xfrm>
            <a:off x="7962900" y="5995444"/>
            <a:ext cx="1735930" cy="391614"/>
          </a:xfrm>
          <a:prstGeom prst="rect">
            <a:avLst/>
          </a:prstGeom>
        </p:spPr>
        <p:txBody>
          <a:bodyPr lIns="0" rIns="0"/>
          <a:lstStyle>
            <a:lvl1pPr marL="3428" indent="0" algn="l">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Title</a:t>
            </a:r>
          </a:p>
          <a:p>
            <a:pPr lvl="0"/>
            <a:r>
              <a:rPr lang="en-US"/>
              <a:t>Office</a:t>
            </a:r>
          </a:p>
        </p:txBody>
      </p:sp>
      <p:sp>
        <p:nvSpPr>
          <p:cNvPr id="17" name="Picture Placeholder 7">
            <a:extLst>
              <a:ext uri="{FF2B5EF4-FFF2-40B4-BE49-F238E27FC236}">
                <a16:creationId xmlns:a16="http://schemas.microsoft.com/office/drawing/2014/main" id="{01F44270-44C8-F044-A8FB-4183789563AF}"/>
              </a:ext>
            </a:extLst>
          </p:cNvPr>
          <p:cNvSpPr>
            <a:spLocks noGrp="1" noChangeAspect="1"/>
          </p:cNvSpPr>
          <p:nvPr>
            <p:ph type="pic" sz="quarter" idx="68"/>
          </p:nvPr>
        </p:nvSpPr>
        <p:spPr>
          <a:xfrm>
            <a:off x="7962900" y="1995323"/>
            <a:ext cx="3200400" cy="3602844"/>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8" name="Vertical Text Placeholder 2">
            <a:extLst>
              <a:ext uri="{FF2B5EF4-FFF2-40B4-BE49-F238E27FC236}">
                <a16:creationId xmlns:a16="http://schemas.microsoft.com/office/drawing/2014/main" id="{FCFBEEC0-1A5B-214E-BBD9-9FAAAB87D191}"/>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1382535177"/>
      </p:ext>
    </p:extLst>
  </p:cSld>
  <p:clrMapOvr>
    <a:masterClrMapping/>
  </p:clrMapOvr>
  <p:extLst>
    <p:ext uri="{DCECCB84-F9BA-43D5-87BE-67443E8EF086}">
      <p15:sldGuideLst xmlns:p15="http://schemas.microsoft.com/office/powerpoint/2012/main">
        <p15:guide id="1" pos="268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wyer bio">
    <p:spTree>
      <p:nvGrpSpPr>
        <p:cNvPr id="1" name=""/>
        <p:cNvGrpSpPr/>
        <p:nvPr/>
      </p:nvGrpSpPr>
      <p:grpSpPr>
        <a:xfrm>
          <a:off x="0" y="0"/>
          <a:ext cx="0" cy="0"/>
          <a:chOff x="0" y="0"/>
          <a:chExt cx="0" cy="0"/>
        </a:xfrm>
      </p:grpSpPr>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Firstname</a:t>
            </a:r>
            <a:r>
              <a:rPr lang="en-US"/>
              <a:t> </a:t>
            </a:r>
            <a:r>
              <a:rPr lang="en-US" err="1"/>
              <a:t>Lastname</a:t>
            </a:r>
            <a:endParaRPr lang="en-US"/>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Meet your team</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8393645"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Practice, Office</a:t>
            </a:r>
          </a:p>
        </p:txBody>
      </p:sp>
      <p:sp>
        <p:nvSpPr>
          <p:cNvPr id="14" name="Text Placeholder 16">
            <a:extLst>
              <a:ext uri="{FF2B5EF4-FFF2-40B4-BE49-F238E27FC236}">
                <a16:creationId xmlns:a16="http://schemas.microsoft.com/office/drawing/2014/main" id="{03BEDA4C-7490-654E-BDA2-C1040E96022A}"/>
              </a:ext>
            </a:extLst>
          </p:cNvPr>
          <p:cNvSpPr>
            <a:spLocks noGrp="1"/>
          </p:cNvSpPr>
          <p:nvPr>
            <p:ph type="body" sz="quarter" idx="38" hasCustomPrompt="1"/>
          </p:nvPr>
        </p:nvSpPr>
        <p:spPr>
          <a:xfrm>
            <a:off x="5074648" y="2002418"/>
            <a:ext cx="6070874" cy="1426582"/>
          </a:xfrm>
          <a:prstGeom prst="rect">
            <a:avLst/>
          </a:prstGeom>
        </p:spPr>
        <p:txBody>
          <a:bodyPr lIns="0" rIns="0" anchor="ctr"/>
          <a:lstStyle>
            <a:lvl1pPr marL="182880" indent="-457200" algn="l">
              <a:lnSpc>
                <a:spcPct val="100000"/>
              </a:lnSpc>
              <a:buNone/>
              <a:defRPr sz="2800" b="1"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“I help evaluate risks and solve problems related to workforce matters.”</a:t>
            </a:r>
          </a:p>
        </p:txBody>
      </p:sp>
      <p:sp>
        <p:nvSpPr>
          <p:cNvPr id="23" name="Text Placeholder 16">
            <a:extLst>
              <a:ext uri="{FF2B5EF4-FFF2-40B4-BE49-F238E27FC236}">
                <a16:creationId xmlns:a16="http://schemas.microsoft.com/office/drawing/2014/main" id="{F23A9A0B-5D0C-FA44-8F66-8922D5D13554}"/>
              </a:ext>
            </a:extLst>
          </p:cNvPr>
          <p:cNvSpPr>
            <a:spLocks noGrp="1"/>
          </p:cNvSpPr>
          <p:nvPr>
            <p:ph type="body" sz="quarter" idx="24" hasCustomPrompt="1"/>
          </p:nvPr>
        </p:nvSpPr>
        <p:spPr>
          <a:xfrm>
            <a:off x="5244872" y="3722146"/>
            <a:ext cx="5918428" cy="2647332"/>
          </a:xfrm>
          <a:prstGeom prst="rect">
            <a:avLst/>
          </a:prstGeom>
        </p:spPr>
        <p:txBody>
          <a:bodyPr lIns="0" tIns="0" rIns="0" bIns="0" numCol="1" spcCol="457200" anchor="t"/>
          <a:lstStyle>
            <a:lvl1pPr marL="3428" indent="0" algn="l">
              <a:lnSpc>
                <a:spcPct val="130000"/>
              </a:lnSpc>
              <a:spcAft>
                <a:spcPts val="100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13" name="Picture Placeholder 7">
            <a:extLst>
              <a:ext uri="{FF2B5EF4-FFF2-40B4-BE49-F238E27FC236}">
                <a16:creationId xmlns:a16="http://schemas.microsoft.com/office/drawing/2014/main" id="{FDCE9B0B-E4F7-4840-BFB3-6CF6AF15DA3E}"/>
              </a:ext>
            </a:extLst>
          </p:cNvPr>
          <p:cNvSpPr>
            <a:spLocks noGrp="1" noChangeAspect="1"/>
          </p:cNvSpPr>
          <p:nvPr>
            <p:ph type="pic" sz="quarter" idx="62"/>
          </p:nvPr>
        </p:nvSpPr>
        <p:spPr>
          <a:xfrm>
            <a:off x="616973" y="1995322"/>
            <a:ext cx="3879533" cy="4367377"/>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5" name="Vertical Text Placeholder 2">
            <a:extLst>
              <a:ext uri="{FF2B5EF4-FFF2-40B4-BE49-F238E27FC236}">
                <a16:creationId xmlns:a16="http://schemas.microsoft.com/office/drawing/2014/main" id="{4C6CFC68-3606-1540-984F-0E9346D4624D}"/>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
        <p:nvSpPr>
          <p:cNvPr id="16" name="Rectangle 15">
            <a:extLst>
              <a:ext uri="{FF2B5EF4-FFF2-40B4-BE49-F238E27FC236}">
                <a16:creationId xmlns:a16="http://schemas.microsoft.com/office/drawing/2014/main" id="{480A16DF-C0D2-624E-9E1C-693C3C08BBA7}"/>
              </a:ext>
            </a:extLst>
          </p:cNvPr>
          <p:cNvSpPr/>
          <p:nvPr userDrawn="1"/>
        </p:nvSpPr>
        <p:spPr>
          <a:xfrm>
            <a:off x="9791700" y="1175575"/>
            <a:ext cx="13716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spc="100" baseline="0">
                <a:latin typeface="Arial"/>
                <a:cs typeface="Arial"/>
              </a:rPr>
              <a:t>Learn more &gt;</a:t>
            </a:r>
            <a:endParaRPr lang="en-US" sz="3200" spc="100" baseline="0"/>
          </a:p>
        </p:txBody>
      </p:sp>
    </p:spTree>
    <p:extLst>
      <p:ext uri="{BB962C8B-B14F-4D97-AF65-F5344CB8AC3E}">
        <p14:creationId xmlns:p14="http://schemas.microsoft.com/office/powerpoint/2010/main" val="3373601248"/>
      </p:ext>
    </p:extLst>
  </p:cSld>
  <p:clrMapOvr>
    <a:masterClrMapping/>
  </p:clrMapOvr>
  <p:extLst>
    <p:ext uri="{DCECCB84-F9BA-43D5-87BE-67443E8EF086}">
      <p15:sldGuideLst xmlns:p15="http://schemas.microsoft.com/office/powerpoint/2012/main">
        <p15:guide id="1" pos="2688">
          <p15:clr>
            <a:srgbClr val="FBAE40"/>
          </p15:clr>
        </p15:guide>
        <p15:guide id="2" pos="2808">
          <p15:clr>
            <a:srgbClr val="FBAE40"/>
          </p15:clr>
        </p15:guide>
        <p15:guide id="3" orient="horz" pos="400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 Our Experience + stats">
    <p:spTree>
      <p:nvGrpSpPr>
        <p:cNvPr id="1" name=""/>
        <p:cNvGrpSpPr/>
        <p:nvPr/>
      </p:nvGrpSpPr>
      <p:grpSpPr>
        <a:xfrm>
          <a:off x="0" y="0"/>
          <a:ext cx="0" cy="0"/>
          <a:chOff x="0" y="0"/>
          <a:chExt cx="0" cy="0"/>
        </a:xfrm>
      </p:grpSpPr>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Our Experience</a:t>
            </a:r>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10546324"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47" name="Vertical Text Placeholder 2">
            <a:extLst>
              <a:ext uri="{FF2B5EF4-FFF2-40B4-BE49-F238E27FC236}">
                <a16:creationId xmlns:a16="http://schemas.microsoft.com/office/drawing/2014/main" id="{CEBC1C08-ACA0-A94F-B620-BD87B7D1E88F}"/>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graphicFrame>
        <p:nvGraphicFramePr>
          <p:cNvPr id="50" name="Table 2">
            <a:extLst>
              <a:ext uri="{FF2B5EF4-FFF2-40B4-BE49-F238E27FC236}">
                <a16:creationId xmlns:a16="http://schemas.microsoft.com/office/drawing/2014/main" id="{3017DD05-0E51-CA4C-AF7F-B579826299C7}"/>
              </a:ext>
            </a:extLst>
          </p:cNvPr>
          <p:cNvGraphicFramePr>
            <a:graphicFrameLocks noGrp="1"/>
          </p:cNvGraphicFramePr>
          <p:nvPr userDrawn="1">
            <p:extLst>
              <p:ext uri="{D42A27DB-BD31-4B8C-83A1-F6EECF244321}">
                <p14:modId xmlns:p14="http://schemas.microsoft.com/office/powerpoint/2010/main" val="2215164154"/>
              </p:ext>
            </p:extLst>
          </p:nvPr>
        </p:nvGraphicFramePr>
        <p:xfrm>
          <a:off x="613723" y="1903908"/>
          <a:ext cx="4218530" cy="4465569"/>
        </p:xfrm>
        <a:graphic>
          <a:graphicData uri="http://schemas.openxmlformats.org/drawingml/2006/table">
            <a:tbl>
              <a:tblPr firstRow="1" bandRow="1">
                <a:tableStyleId>{5C22544A-7EE6-4342-B048-85BDC9FD1C3A}</a:tableStyleId>
              </a:tblPr>
              <a:tblGrid>
                <a:gridCol w="2109265">
                  <a:extLst>
                    <a:ext uri="{9D8B030D-6E8A-4147-A177-3AD203B41FA5}">
                      <a16:colId xmlns:a16="http://schemas.microsoft.com/office/drawing/2014/main" val="885101390"/>
                    </a:ext>
                  </a:extLst>
                </a:gridCol>
                <a:gridCol w="2109265">
                  <a:extLst>
                    <a:ext uri="{9D8B030D-6E8A-4147-A177-3AD203B41FA5}">
                      <a16:colId xmlns:a16="http://schemas.microsoft.com/office/drawing/2014/main" val="3237277245"/>
                    </a:ext>
                  </a:extLst>
                </a:gridCol>
              </a:tblGrid>
              <a:tr h="1488523">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021443300"/>
                  </a:ext>
                </a:extLst>
              </a:tr>
              <a:tr h="1488523">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242132271"/>
                  </a:ext>
                </a:extLst>
              </a:tr>
              <a:tr h="1488523">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20172866"/>
                  </a:ext>
                </a:extLst>
              </a:tr>
            </a:tbl>
          </a:graphicData>
        </a:graphic>
      </p:graphicFrame>
      <p:sp>
        <p:nvSpPr>
          <p:cNvPr id="51" name="Picture Placeholder 4">
            <a:extLst>
              <a:ext uri="{FF2B5EF4-FFF2-40B4-BE49-F238E27FC236}">
                <a16:creationId xmlns:a16="http://schemas.microsoft.com/office/drawing/2014/main" id="{80990757-0F3C-5E4D-800F-0BB64E2A126C}"/>
              </a:ext>
            </a:extLst>
          </p:cNvPr>
          <p:cNvSpPr>
            <a:spLocks noGrp="1"/>
          </p:cNvSpPr>
          <p:nvPr>
            <p:ph type="pic" sz="quarter" idx="28"/>
          </p:nvPr>
        </p:nvSpPr>
        <p:spPr>
          <a:xfrm>
            <a:off x="1054254" y="2109110"/>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52" name="Picture Placeholder 4">
            <a:extLst>
              <a:ext uri="{FF2B5EF4-FFF2-40B4-BE49-F238E27FC236}">
                <a16:creationId xmlns:a16="http://schemas.microsoft.com/office/drawing/2014/main" id="{321A5376-5C29-C443-9EB5-E08C403ED775}"/>
              </a:ext>
            </a:extLst>
          </p:cNvPr>
          <p:cNvSpPr>
            <a:spLocks noGrp="1"/>
          </p:cNvSpPr>
          <p:nvPr>
            <p:ph type="pic" sz="quarter" idx="29"/>
          </p:nvPr>
        </p:nvSpPr>
        <p:spPr>
          <a:xfrm>
            <a:off x="3158117" y="2109110"/>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56" name="Text Placeholder 16">
            <a:extLst>
              <a:ext uri="{FF2B5EF4-FFF2-40B4-BE49-F238E27FC236}">
                <a16:creationId xmlns:a16="http://schemas.microsoft.com/office/drawing/2014/main" id="{8E1060EC-E17B-FD46-BA56-245CD7432849}"/>
              </a:ext>
            </a:extLst>
          </p:cNvPr>
          <p:cNvSpPr>
            <a:spLocks noGrp="1"/>
          </p:cNvSpPr>
          <p:nvPr>
            <p:ph type="body" sz="quarter" idx="58" hasCustomPrompt="1"/>
          </p:nvPr>
        </p:nvSpPr>
        <p:spPr>
          <a:xfrm>
            <a:off x="780755" y="2733092"/>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57" name="Text Placeholder 16">
            <a:extLst>
              <a:ext uri="{FF2B5EF4-FFF2-40B4-BE49-F238E27FC236}">
                <a16:creationId xmlns:a16="http://schemas.microsoft.com/office/drawing/2014/main" id="{F5B91D30-49A6-7042-84C7-F6A83BA70C76}"/>
              </a:ext>
            </a:extLst>
          </p:cNvPr>
          <p:cNvSpPr>
            <a:spLocks noGrp="1"/>
          </p:cNvSpPr>
          <p:nvPr>
            <p:ph type="body" sz="quarter" idx="59" hasCustomPrompt="1"/>
          </p:nvPr>
        </p:nvSpPr>
        <p:spPr>
          <a:xfrm>
            <a:off x="2884618" y="2733092"/>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61" name="Picture Placeholder 4">
            <a:extLst>
              <a:ext uri="{FF2B5EF4-FFF2-40B4-BE49-F238E27FC236}">
                <a16:creationId xmlns:a16="http://schemas.microsoft.com/office/drawing/2014/main" id="{5B6AA0B8-15AB-D046-9DA4-49F82A643AE2}"/>
              </a:ext>
            </a:extLst>
          </p:cNvPr>
          <p:cNvSpPr>
            <a:spLocks noGrp="1"/>
          </p:cNvSpPr>
          <p:nvPr>
            <p:ph type="pic" sz="quarter" idx="63"/>
          </p:nvPr>
        </p:nvSpPr>
        <p:spPr>
          <a:xfrm>
            <a:off x="1054254" y="3597615"/>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62" name="Picture Placeholder 4">
            <a:extLst>
              <a:ext uri="{FF2B5EF4-FFF2-40B4-BE49-F238E27FC236}">
                <a16:creationId xmlns:a16="http://schemas.microsoft.com/office/drawing/2014/main" id="{E985DC12-D585-3F48-A1EF-CA6D3640E34C}"/>
              </a:ext>
            </a:extLst>
          </p:cNvPr>
          <p:cNvSpPr>
            <a:spLocks noGrp="1"/>
          </p:cNvSpPr>
          <p:nvPr>
            <p:ph type="pic" sz="quarter" idx="64"/>
          </p:nvPr>
        </p:nvSpPr>
        <p:spPr>
          <a:xfrm>
            <a:off x="3158117" y="3597615"/>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67" name="Text Placeholder 16">
            <a:extLst>
              <a:ext uri="{FF2B5EF4-FFF2-40B4-BE49-F238E27FC236}">
                <a16:creationId xmlns:a16="http://schemas.microsoft.com/office/drawing/2014/main" id="{59DCE697-5EF6-A540-ACD5-CAB4426A81E4}"/>
              </a:ext>
            </a:extLst>
          </p:cNvPr>
          <p:cNvSpPr>
            <a:spLocks noGrp="1"/>
          </p:cNvSpPr>
          <p:nvPr>
            <p:ph type="body" sz="quarter" idx="68" hasCustomPrompt="1"/>
          </p:nvPr>
        </p:nvSpPr>
        <p:spPr>
          <a:xfrm>
            <a:off x="780755" y="4221597"/>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68" name="Text Placeholder 16">
            <a:extLst>
              <a:ext uri="{FF2B5EF4-FFF2-40B4-BE49-F238E27FC236}">
                <a16:creationId xmlns:a16="http://schemas.microsoft.com/office/drawing/2014/main" id="{D180403B-3BFF-8242-84CD-CF155ACDEC41}"/>
              </a:ext>
            </a:extLst>
          </p:cNvPr>
          <p:cNvSpPr>
            <a:spLocks noGrp="1"/>
          </p:cNvSpPr>
          <p:nvPr>
            <p:ph type="body" sz="quarter" idx="69" hasCustomPrompt="1"/>
          </p:nvPr>
        </p:nvSpPr>
        <p:spPr>
          <a:xfrm>
            <a:off x="2884618" y="4221597"/>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72" name="Picture Placeholder 4">
            <a:extLst>
              <a:ext uri="{FF2B5EF4-FFF2-40B4-BE49-F238E27FC236}">
                <a16:creationId xmlns:a16="http://schemas.microsoft.com/office/drawing/2014/main" id="{19A21C7E-9812-064E-8804-0C05B107480C}"/>
              </a:ext>
            </a:extLst>
          </p:cNvPr>
          <p:cNvSpPr>
            <a:spLocks noGrp="1"/>
          </p:cNvSpPr>
          <p:nvPr>
            <p:ph type="pic" sz="quarter" idx="73"/>
          </p:nvPr>
        </p:nvSpPr>
        <p:spPr>
          <a:xfrm>
            <a:off x="1054254" y="5086119"/>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73" name="Picture Placeholder 4">
            <a:extLst>
              <a:ext uri="{FF2B5EF4-FFF2-40B4-BE49-F238E27FC236}">
                <a16:creationId xmlns:a16="http://schemas.microsoft.com/office/drawing/2014/main" id="{2F83E2E5-699B-A248-AB42-541752BF9024}"/>
              </a:ext>
            </a:extLst>
          </p:cNvPr>
          <p:cNvSpPr>
            <a:spLocks noGrp="1"/>
          </p:cNvSpPr>
          <p:nvPr>
            <p:ph type="pic" sz="quarter" idx="74"/>
          </p:nvPr>
        </p:nvSpPr>
        <p:spPr>
          <a:xfrm>
            <a:off x="3158117" y="5086119"/>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77" name="Text Placeholder 16">
            <a:extLst>
              <a:ext uri="{FF2B5EF4-FFF2-40B4-BE49-F238E27FC236}">
                <a16:creationId xmlns:a16="http://schemas.microsoft.com/office/drawing/2014/main" id="{AFB482B0-0E5E-4844-9BCC-EDBEDCBB5B8B}"/>
              </a:ext>
            </a:extLst>
          </p:cNvPr>
          <p:cNvSpPr>
            <a:spLocks noGrp="1"/>
          </p:cNvSpPr>
          <p:nvPr>
            <p:ph type="body" sz="quarter" idx="78" hasCustomPrompt="1"/>
          </p:nvPr>
        </p:nvSpPr>
        <p:spPr>
          <a:xfrm>
            <a:off x="780755" y="5710101"/>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78" name="Text Placeholder 16">
            <a:extLst>
              <a:ext uri="{FF2B5EF4-FFF2-40B4-BE49-F238E27FC236}">
                <a16:creationId xmlns:a16="http://schemas.microsoft.com/office/drawing/2014/main" id="{94667427-B64E-A742-AAFE-F29D8238B6CF}"/>
              </a:ext>
            </a:extLst>
          </p:cNvPr>
          <p:cNvSpPr>
            <a:spLocks noGrp="1"/>
          </p:cNvSpPr>
          <p:nvPr>
            <p:ph type="body" sz="quarter" idx="79" hasCustomPrompt="1"/>
          </p:nvPr>
        </p:nvSpPr>
        <p:spPr>
          <a:xfrm>
            <a:off x="2884618" y="5710101"/>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82" name="Text Placeholder 16">
            <a:extLst>
              <a:ext uri="{FF2B5EF4-FFF2-40B4-BE49-F238E27FC236}">
                <a16:creationId xmlns:a16="http://schemas.microsoft.com/office/drawing/2014/main" id="{8F4E3A47-069B-AE4A-B77B-3CB606038BCA}"/>
              </a:ext>
            </a:extLst>
          </p:cNvPr>
          <p:cNvSpPr>
            <a:spLocks noGrp="1"/>
          </p:cNvSpPr>
          <p:nvPr>
            <p:ph type="body" sz="quarter" idx="80" hasCustomPrompt="1"/>
          </p:nvPr>
        </p:nvSpPr>
        <p:spPr>
          <a:xfrm>
            <a:off x="6477004" y="3406277"/>
            <a:ext cx="46685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#1</a:t>
            </a:r>
          </a:p>
        </p:txBody>
      </p:sp>
      <p:sp>
        <p:nvSpPr>
          <p:cNvPr id="83" name="Text Placeholder 16">
            <a:extLst>
              <a:ext uri="{FF2B5EF4-FFF2-40B4-BE49-F238E27FC236}">
                <a16:creationId xmlns:a16="http://schemas.microsoft.com/office/drawing/2014/main" id="{43010818-3327-C943-A04C-B06E4463A79C}"/>
              </a:ext>
            </a:extLst>
          </p:cNvPr>
          <p:cNvSpPr>
            <a:spLocks noGrp="1"/>
          </p:cNvSpPr>
          <p:nvPr>
            <p:ph type="body" sz="quarter" idx="44" hasCustomPrompt="1"/>
          </p:nvPr>
        </p:nvSpPr>
        <p:spPr>
          <a:xfrm>
            <a:off x="6477004" y="4033430"/>
            <a:ext cx="4668517" cy="651745"/>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sp>
        <p:nvSpPr>
          <p:cNvPr id="84" name="Text Placeholder 16">
            <a:extLst>
              <a:ext uri="{FF2B5EF4-FFF2-40B4-BE49-F238E27FC236}">
                <a16:creationId xmlns:a16="http://schemas.microsoft.com/office/drawing/2014/main" id="{66476714-256F-4D41-942F-F7095854C757}"/>
              </a:ext>
            </a:extLst>
          </p:cNvPr>
          <p:cNvSpPr>
            <a:spLocks noGrp="1"/>
          </p:cNvSpPr>
          <p:nvPr>
            <p:ph type="body" sz="quarter" idx="45" hasCustomPrompt="1"/>
          </p:nvPr>
        </p:nvSpPr>
        <p:spPr>
          <a:xfrm>
            <a:off x="6477004" y="4904703"/>
            <a:ext cx="46685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278</a:t>
            </a:r>
          </a:p>
        </p:txBody>
      </p:sp>
      <p:sp>
        <p:nvSpPr>
          <p:cNvPr id="85" name="Text Placeholder 16">
            <a:extLst>
              <a:ext uri="{FF2B5EF4-FFF2-40B4-BE49-F238E27FC236}">
                <a16:creationId xmlns:a16="http://schemas.microsoft.com/office/drawing/2014/main" id="{AD9EBE44-5BB2-A943-9273-00B1881AEBAE}"/>
              </a:ext>
            </a:extLst>
          </p:cNvPr>
          <p:cNvSpPr>
            <a:spLocks noGrp="1"/>
          </p:cNvSpPr>
          <p:nvPr>
            <p:ph type="body" sz="quarter" idx="46" hasCustomPrompt="1"/>
          </p:nvPr>
        </p:nvSpPr>
        <p:spPr>
          <a:xfrm>
            <a:off x="6477004" y="5531856"/>
            <a:ext cx="4668517" cy="651745"/>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sp>
        <p:nvSpPr>
          <p:cNvPr id="86" name="Text Placeholder 16">
            <a:extLst>
              <a:ext uri="{FF2B5EF4-FFF2-40B4-BE49-F238E27FC236}">
                <a16:creationId xmlns:a16="http://schemas.microsoft.com/office/drawing/2014/main" id="{BFCA297A-CE7D-9E46-9FFC-6F6288CF2CF2}"/>
              </a:ext>
            </a:extLst>
          </p:cNvPr>
          <p:cNvSpPr>
            <a:spLocks noGrp="1"/>
          </p:cNvSpPr>
          <p:nvPr>
            <p:ph type="body" sz="quarter" idx="47" hasCustomPrompt="1"/>
          </p:nvPr>
        </p:nvSpPr>
        <p:spPr>
          <a:xfrm>
            <a:off x="6477004" y="1911366"/>
            <a:ext cx="46685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1400</a:t>
            </a:r>
          </a:p>
        </p:txBody>
      </p:sp>
      <p:sp>
        <p:nvSpPr>
          <p:cNvPr id="87" name="Text Placeholder 16">
            <a:extLst>
              <a:ext uri="{FF2B5EF4-FFF2-40B4-BE49-F238E27FC236}">
                <a16:creationId xmlns:a16="http://schemas.microsoft.com/office/drawing/2014/main" id="{74A52B75-F896-0C45-BE5B-60AE878470D3}"/>
              </a:ext>
            </a:extLst>
          </p:cNvPr>
          <p:cNvSpPr>
            <a:spLocks noGrp="1"/>
          </p:cNvSpPr>
          <p:nvPr>
            <p:ph type="body" sz="quarter" idx="48" hasCustomPrompt="1"/>
          </p:nvPr>
        </p:nvSpPr>
        <p:spPr>
          <a:xfrm>
            <a:off x="6477004" y="2538519"/>
            <a:ext cx="4668517" cy="651745"/>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cxnSp>
        <p:nvCxnSpPr>
          <p:cNvPr id="88" name="Straight Connector 87">
            <a:extLst>
              <a:ext uri="{FF2B5EF4-FFF2-40B4-BE49-F238E27FC236}">
                <a16:creationId xmlns:a16="http://schemas.microsoft.com/office/drawing/2014/main" id="{AED60814-3EB3-BA4E-B15E-C0D43B4AE985}"/>
              </a:ext>
            </a:extLst>
          </p:cNvPr>
          <p:cNvCxnSpPr>
            <a:cxnSpLocks/>
          </p:cNvCxnSpPr>
          <p:nvPr userDrawn="1"/>
        </p:nvCxnSpPr>
        <p:spPr>
          <a:xfrm>
            <a:off x="6477004" y="3388352"/>
            <a:ext cx="4686296" cy="0"/>
          </a:xfrm>
          <a:prstGeom prst="line">
            <a:avLst/>
          </a:prstGeom>
          <a:ln w="28575">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89" name="Straight Connector 88">
            <a:extLst>
              <a:ext uri="{FF2B5EF4-FFF2-40B4-BE49-F238E27FC236}">
                <a16:creationId xmlns:a16="http://schemas.microsoft.com/office/drawing/2014/main" id="{D1C371EA-2BCC-6D4C-BE4B-E2AB0DA98287}"/>
              </a:ext>
            </a:extLst>
          </p:cNvPr>
          <p:cNvCxnSpPr>
            <a:cxnSpLocks/>
          </p:cNvCxnSpPr>
          <p:nvPr userDrawn="1"/>
        </p:nvCxnSpPr>
        <p:spPr>
          <a:xfrm>
            <a:off x="6477004" y="4877765"/>
            <a:ext cx="4686296" cy="0"/>
          </a:xfrm>
          <a:prstGeom prst="line">
            <a:avLst/>
          </a:prstGeom>
          <a:ln w="28575">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147368"/>
      </p:ext>
    </p:extLst>
  </p:cSld>
  <p:clrMapOvr>
    <a:masterClrMapping/>
  </p:clrMapOvr>
  <p:extLst>
    <p:ext uri="{DCECCB84-F9BA-43D5-87BE-67443E8EF086}">
      <p15:sldGuideLst xmlns:p15="http://schemas.microsoft.com/office/powerpoint/2012/main">
        <p15:guide id="1" pos="3840">
          <p15:clr>
            <a:srgbClr val="FBAE40"/>
          </p15:clr>
        </p15:guide>
        <p15:guide id="2"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28600"/>
            <a:ext cx="10986404" cy="1143000"/>
          </a:xfrm>
          <a:prstGeom prst="rect">
            <a:avLst/>
          </a:prstGeom>
        </p:spPr>
        <p:txBody>
          <a:bodyPr lIns="90109" tIns="45055" rIns="90109" bIns="45055" anchor="ct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chemeClr val="bg1"/>
                </a:solidFill>
                <a:latin typeface="Georgia"/>
                <a:cs typeface="Georgia"/>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5" name="Content Placeholder 2"/>
          <p:cNvSpPr>
            <a:spLocks noGrp="1"/>
          </p:cNvSpPr>
          <p:nvPr>
            <p:ph idx="1" hasCustomPrompt="1"/>
          </p:nvPr>
        </p:nvSpPr>
        <p:spPr>
          <a:xfrm>
            <a:off x="609600" y="1844040"/>
            <a:ext cx="10986407" cy="4512310"/>
          </a:xfrm>
          <a:prstGeom prst="rect">
            <a:avLst/>
          </a:prstGeom>
        </p:spPr>
        <p:txBody>
          <a:bodyPr lIns="90109" tIns="45055" rIns="90109" bIns="45055"/>
          <a:lstStyle>
            <a:lvl1pPr marL="369188" indent="-369188">
              <a:lnSpc>
                <a:spcPct val="110000"/>
              </a:lnSpc>
              <a:spcBef>
                <a:spcPts val="1052"/>
              </a:spcBef>
              <a:spcAft>
                <a:spcPts val="263"/>
              </a:spcAft>
              <a:buClr>
                <a:srgbClr val="E92033"/>
              </a:buClr>
              <a:buSzPct val="110000"/>
              <a:buFont typeface="Arial"/>
              <a:buChar char="•"/>
              <a:defRPr sz="2933" baseline="0"/>
            </a:lvl1pPr>
            <a:lvl2pPr marL="752975" indent="-300355">
              <a:lnSpc>
                <a:spcPct val="110000"/>
              </a:lnSpc>
              <a:spcBef>
                <a:spcPts val="657"/>
              </a:spcBef>
              <a:spcAft>
                <a:spcPts val="263"/>
              </a:spcAft>
              <a:buClr>
                <a:schemeClr val="bg1">
                  <a:lumMod val="65000"/>
                </a:schemeClr>
              </a:buClr>
              <a:buSzPct val="110000"/>
              <a:buFont typeface="Arial"/>
              <a:buChar char="•"/>
              <a:defRPr sz="2400"/>
            </a:lvl2pPr>
            <a:lvl3pPr marL="1126333" indent="-302442">
              <a:lnSpc>
                <a:spcPct val="110000"/>
              </a:lnSpc>
              <a:spcBef>
                <a:spcPts val="657"/>
              </a:spcBef>
              <a:spcAft>
                <a:spcPts val="263"/>
              </a:spcAft>
              <a:buClr>
                <a:schemeClr val="bg1">
                  <a:lumMod val="65000"/>
                </a:schemeClr>
              </a:buClr>
              <a:buSzPct val="110000"/>
              <a:buFont typeface="Arial"/>
              <a:buChar char="•"/>
              <a:defRPr sz="2400"/>
            </a:lvl3pPr>
            <a:lvl4pPr marL="1508036" indent="-300355">
              <a:lnSpc>
                <a:spcPct val="110000"/>
              </a:lnSpc>
              <a:spcBef>
                <a:spcPts val="657"/>
              </a:spcBef>
              <a:spcAft>
                <a:spcPts val="263"/>
              </a:spcAft>
              <a:buClr>
                <a:schemeClr val="bg1">
                  <a:lumMod val="65000"/>
                </a:schemeClr>
              </a:buClr>
              <a:buSzPct val="110000"/>
              <a:buFont typeface="Arial"/>
              <a:buChar char="•"/>
              <a:defRPr sz="2400"/>
            </a:lvl4pPr>
            <a:lvl5pPr marL="1879309" indent="-300355">
              <a:lnSpc>
                <a:spcPct val="110000"/>
              </a:lnSpc>
              <a:spcBef>
                <a:spcPts val="657"/>
              </a:spcBef>
              <a:spcAft>
                <a:spcPts val="263"/>
              </a:spcAft>
              <a:buClr>
                <a:schemeClr val="bg1">
                  <a:lumMod val="65000"/>
                </a:schemeClr>
              </a:buClr>
              <a:buSzPct val="110000"/>
              <a:buFont typeface="Arial"/>
              <a:buChar char="•"/>
              <a:defRPr sz="2400"/>
            </a:lvl5pPr>
          </a:lstStyle>
          <a:p>
            <a:pPr lvl="0"/>
            <a:r>
              <a:rPr lang="en-GB" noProof="0" dirty="0"/>
              <a:t>Bullet points brief, using sentence case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Slide Number Placeholder 2"/>
          <p:cNvSpPr>
            <a:spLocks noGrp="1"/>
          </p:cNvSpPr>
          <p:nvPr>
            <p:ph type="sldNum" sz="quarter" idx="10"/>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2656055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Our Experience + stat (no icon)">
    <p:spTree>
      <p:nvGrpSpPr>
        <p:cNvPr id="1" name=""/>
        <p:cNvGrpSpPr/>
        <p:nvPr/>
      </p:nvGrpSpPr>
      <p:grpSpPr>
        <a:xfrm>
          <a:off x="0" y="0"/>
          <a:ext cx="0" cy="0"/>
          <a:chOff x="0" y="0"/>
          <a:chExt cx="0" cy="0"/>
        </a:xfrm>
      </p:grpSpPr>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Our Experience</a:t>
            </a:r>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10546324"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47" name="Vertical Text Placeholder 2">
            <a:extLst>
              <a:ext uri="{FF2B5EF4-FFF2-40B4-BE49-F238E27FC236}">
                <a16:creationId xmlns:a16="http://schemas.microsoft.com/office/drawing/2014/main" id="{CEBC1C08-ACA0-A94F-B620-BD87B7D1E88F}"/>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graphicFrame>
        <p:nvGraphicFramePr>
          <p:cNvPr id="50" name="Table 2">
            <a:extLst>
              <a:ext uri="{FF2B5EF4-FFF2-40B4-BE49-F238E27FC236}">
                <a16:creationId xmlns:a16="http://schemas.microsoft.com/office/drawing/2014/main" id="{3017DD05-0E51-CA4C-AF7F-B579826299C7}"/>
              </a:ext>
            </a:extLst>
          </p:cNvPr>
          <p:cNvGraphicFramePr>
            <a:graphicFrameLocks noGrp="1"/>
          </p:cNvGraphicFramePr>
          <p:nvPr userDrawn="1">
            <p:extLst>
              <p:ext uri="{D42A27DB-BD31-4B8C-83A1-F6EECF244321}">
                <p14:modId xmlns:p14="http://schemas.microsoft.com/office/powerpoint/2010/main" val="826800418"/>
              </p:ext>
            </p:extLst>
          </p:nvPr>
        </p:nvGraphicFramePr>
        <p:xfrm>
          <a:off x="613723" y="1903908"/>
          <a:ext cx="4218530" cy="4465569"/>
        </p:xfrm>
        <a:graphic>
          <a:graphicData uri="http://schemas.openxmlformats.org/drawingml/2006/table">
            <a:tbl>
              <a:tblPr firstRow="1" bandRow="1">
                <a:tableStyleId>{5C22544A-7EE6-4342-B048-85BDC9FD1C3A}</a:tableStyleId>
              </a:tblPr>
              <a:tblGrid>
                <a:gridCol w="2109265">
                  <a:extLst>
                    <a:ext uri="{9D8B030D-6E8A-4147-A177-3AD203B41FA5}">
                      <a16:colId xmlns:a16="http://schemas.microsoft.com/office/drawing/2014/main" val="885101390"/>
                    </a:ext>
                  </a:extLst>
                </a:gridCol>
                <a:gridCol w="2109265">
                  <a:extLst>
                    <a:ext uri="{9D8B030D-6E8A-4147-A177-3AD203B41FA5}">
                      <a16:colId xmlns:a16="http://schemas.microsoft.com/office/drawing/2014/main" val="3237277245"/>
                    </a:ext>
                  </a:extLst>
                </a:gridCol>
              </a:tblGrid>
              <a:tr h="1488523">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021443300"/>
                  </a:ext>
                </a:extLst>
              </a:tr>
              <a:tr h="1488523">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242132271"/>
                  </a:ext>
                </a:extLst>
              </a:tr>
              <a:tr h="1488523">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20172866"/>
                  </a:ext>
                </a:extLst>
              </a:tr>
            </a:tbl>
          </a:graphicData>
        </a:graphic>
      </p:graphicFrame>
      <p:sp>
        <p:nvSpPr>
          <p:cNvPr id="51" name="Picture Placeholder 4">
            <a:extLst>
              <a:ext uri="{FF2B5EF4-FFF2-40B4-BE49-F238E27FC236}">
                <a16:creationId xmlns:a16="http://schemas.microsoft.com/office/drawing/2014/main" id="{80990757-0F3C-5E4D-800F-0BB64E2A126C}"/>
              </a:ext>
            </a:extLst>
          </p:cNvPr>
          <p:cNvSpPr>
            <a:spLocks noGrp="1"/>
          </p:cNvSpPr>
          <p:nvPr>
            <p:ph type="pic" sz="quarter" idx="28"/>
          </p:nvPr>
        </p:nvSpPr>
        <p:spPr>
          <a:xfrm>
            <a:off x="1054254" y="2109110"/>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52" name="Picture Placeholder 4">
            <a:extLst>
              <a:ext uri="{FF2B5EF4-FFF2-40B4-BE49-F238E27FC236}">
                <a16:creationId xmlns:a16="http://schemas.microsoft.com/office/drawing/2014/main" id="{321A5376-5C29-C443-9EB5-E08C403ED775}"/>
              </a:ext>
            </a:extLst>
          </p:cNvPr>
          <p:cNvSpPr>
            <a:spLocks noGrp="1"/>
          </p:cNvSpPr>
          <p:nvPr>
            <p:ph type="pic" sz="quarter" idx="29"/>
          </p:nvPr>
        </p:nvSpPr>
        <p:spPr>
          <a:xfrm>
            <a:off x="3158117" y="2109110"/>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56" name="Text Placeholder 16">
            <a:extLst>
              <a:ext uri="{FF2B5EF4-FFF2-40B4-BE49-F238E27FC236}">
                <a16:creationId xmlns:a16="http://schemas.microsoft.com/office/drawing/2014/main" id="{8E1060EC-E17B-FD46-BA56-245CD7432849}"/>
              </a:ext>
            </a:extLst>
          </p:cNvPr>
          <p:cNvSpPr>
            <a:spLocks noGrp="1"/>
          </p:cNvSpPr>
          <p:nvPr>
            <p:ph type="body" sz="quarter" idx="58" hasCustomPrompt="1"/>
          </p:nvPr>
        </p:nvSpPr>
        <p:spPr>
          <a:xfrm>
            <a:off x="780755" y="2733092"/>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57" name="Text Placeholder 16">
            <a:extLst>
              <a:ext uri="{FF2B5EF4-FFF2-40B4-BE49-F238E27FC236}">
                <a16:creationId xmlns:a16="http://schemas.microsoft.com/office/drawing/2014/main" id="{F5B91D30-49A6-7042-84C7-F6A83BA70C76}"/>
              </a:ext>
            </a:extLst>
          </p:cNvPr>
          <p:cNvSpPr>
            <a:spLocks noGrp="1"/>
          </p:cNvSpPr>
          <p:nvPr>
            <p:ph type="body" sz="quarter" idx="59" hasCustomPrompt="1"/>
          </p:nvPr>
        </p:nvSpPr>
        <p:spPr>
          <a:xfrm>
            <a:off x="2884618" y="2733092"/>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61" name="Picture Placeholder 4">
            <a:extLst>
              <a:ext uri="{FF2B5EF4-FFF2-40B4-BE49-F238E27FC236}">
                <a16:creationId xmlns:a16="http://schemas.microsoft.com/office/drawing/2014/main" id="{5B6AA0B8-15AB-D046-9DA4-49F82A643AE2}"/>
              </a:ext>
            </a:extLst>
          </p:cNvPr>
          <p:cNvSpPr>
            <a:spLocks noGrp="1"/>
          </p:cNvSpPr>
          <p:nvPr>
            <p:ph type="pic" sz="quarter" idx="63"/>
          </p:nvPr>
        </p:nvSpPr>
        <p:spPr>
          <a:xfrm>
            <a:off x="1054254" y="3597615"/>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62" name="Picture Placeholder 4">
            <a:extLst>
              <a:ext uri="{FF2B5EF4-FFF2-40B4-BE49-F238E27FC236}">
                <a16:creationId xmlns:a16="http://schemas.microsoft.com/office/drawing/2014/main" id="{E985DC12-D585-3F48-A1EF-CA6D3640E34C}"/>
              </a:ext>
            </a:extLst>
          </p:cNvPr>
          <p:cNvSpPr>
            <a:spLocks noGrp="1"/>
          </p:cNvSpPr>
          <p:nvPr>
            <p:ph type="pic" sz="quarter" idx="64"/>
          </p:nvPr>
        </p:nvSpPr>
        <p:spPr>
          <a:xfrm>
            <a:off x="3158117" y="3597615"/>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67" name="Text Placeholder 16">
            <a:extLst>
              <a:ext uri="{FF2B5EF4-FFF2-40B4-BE49-F238E27FC236}">
                <a16:creationId xmlns:a16="http://schemas.microsoft.com/office/drawing/2014/main" id="{59DCE697-5EF6-A540-ACD5-CAB4426A81E4}"/>
              </a:ext>
            </a:extLst>
          </p:cNvPr>
          <p:cNvSpPr>
            <a:spLocks noGrp="1"/>
          </p:cNvSpPr>
          <p:nvPr>
            <p:ph type="body" sz="quarter" idx="68" hasCustomPrompt="1"/>
          </p:nvPr>
        </p:nvSpPr>
        <p:spPr>
          <a:xfrm>
            <a:off x="780755" y="4221597"/>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68" name="Text Placeholder 16">
            <a:extLst>
              <a:ext uri="{FF2B5EF4-FFF2-40B4-BE49-F238E27FC236}">
                <a16:creationId xmlns:a16="http://schemas.microsoft.com/office/drawing/2014/main" id="{D180403B-3BFF-8242-84CD-CF155ACDEC41}"/>
              </a:ext>
            </a:extLst>
          </p:cNvPr>
          <p:cNvSpPr>
            <a:spLocks noGrp="1"/>
          </p:cNvSpPr>
          <p:nvPr>
            <p:ph type="body" sz="quarter" idx="69" hasCustomPrompt="1"/>
          </p:nvPr>
        </p:nvSpPr>
        <p:spPr>
          <a:xfrm>
            <a:off x="2884618" y="4221597"/>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72" name="Picture Placeholder 4">
            <a:extLst>
              <a:ext uri="{FF2B5EF4-FFF2-40B4-BE49-F238E27FC236}">
                <a16:creationId xmlns:a16="http://schemas.microsoft.com/office/drawing/2014/main" id="{19A21C7E-9812-064E-8804-0C05B107480C}"/>
              </a:ext>
            </a:extLst>
          </p:cNvPr>
          <p:cNvSpPr>
            <a:spLocks noGrp="1"/>
          </p:cNvSpPr>
          <p:nvPr>
            <p:ph type="pic" sz="quarter" idx="73"/>
          </p:nvPr>
        </p:nvSpPr>
        <p:spPr>
          <a:xfrm>
            <a:off x="1054254" y="5086119"/>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73" name="Picture Placeholder 4">
            <a:extLst>
              <a:ext uri="{FF2B5EF4-FFF2-40B4-BE49-F238E27FC236}">
                <a16:creationId xmlns:a16="http://schemas.microsoft.com/office/drawing/2014/main" id="{2F83E2E5-699B-A248-AB42-541752BF9024}"/>
              </a:ext>
            </a:extLst>
          </p:cNvPr>
          <p:cNvSpPr>
            <a:spLocks noGrp="1"/>
          </p:cNvSpPr>
          <p:nvPr>
            <p:ph type="pic" sz="quarter" idx="74"/>
          </p:nvPr>
        </p:nvSpPr>
        <p:spPr>
          <a:xfrm>
            <a:off x="3158117" y="5086119"/>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77" name="Text Placeholder 16">
            <a:extLst>
              <a:ext uri="{FF2B5EF4-FFF2-40B4-BE49-F238E27FC236}">
                <a16:creationId xmlns:a16="http://schemas.microsoft.com/office/drawing/2014/main" id="{AFB482B0-0E5E-4844-9BCC-EDBEDCBB5B8B}"/>
              </a:ext>
            </a:extLst>
          </p:cNvPr>
          <p:cNvSpPr>
            <a:spLocks noGrp="1"/>
          </p:cNvSpPr>
          <p:nvPr>
            <p:ph type="body" sz="quarter" idx="78" hasCustomPrompt="1"/>
          </p:nvPr>
        </p:nvSpPr>
        <p:spPr>
          <a:xfrm>
            <a:off x="780755" y="5710101"/>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78" name="Text Placeholder 16">
            <a:extLst>
              <a:ext uri="{FF2B5EF4-FFF2-40B4-BE49-F238E27FC236}">
                <a16:creationId xmlns:a16="http://schemas.microsoft.com/office/drawing/2014/main" id="{94667427-B64E-A742-AAFE-F29D8238B6CF}"/>
              </a:ext>
            </a:extLst>
          </p:cNvPr>
          <p:cNvSpPr>
            <a:spLocks noGrp="1"/>
          </p:cNvSpPr>
          <p:nvPr>
            <p:ph type="body" sz="quarter" idx="79" hasCustomPrompt="1"/>
          </p:nvPr>
        </p:nvSpPr>
        <p:spPr>
          <a:xfrm>
            <a:off x="2884618" y="5710101"/>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27" name="Rectangle 26">
            <a:extLst>
              <a:ext uri="{FF2B5EF4-FFF2-40B4-BE49-F238E27FC236}">
                <a16:creationId xmlns:a16="http://schemas.microsoft.com/office/drawing/2014/main" id="{22BEB969-CFA1-0A4C-AF75-EE89E30E788C}"/>
              </a:ext>
            </a:extLst>
          </p:cNvPr>
          <p:cNvSpPr/>
          <p:nvPr userDrawn="1"/>
        </p:nvSpPr>
        <p:spPr bwMode="auto">
          <a:xfrm>
            <a:off x="6781800" y="1991661"/>
            <a:ext cx="4381500" cy="4377816"/>
          </a:xfrm>
          <a:prstGeom prst="rect">
            <a:avLst/>
          </a:prstGeom>
          <a:solidFill>
            <a:schemeClr val="accent1"/>
          </a:solidFill>
          <a:ln w="12699"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accent4"/>
              </a:solidFill>
              <a:effectLst/>
              <a:latin typeface="Times New Roman" pitchFamily="-110" charset="0"/>
            </a:endParaRPr>
          </a:p>
        </p:txBody>
      </p:sp>
      <p:sp>
        <p:nvSpPr>
          <p:cNvPr id="28" name="Text Placeholder 16">
            <a:extLst>
              <a:ext uri="{FF2B5EF4-FFF2-40B4-BE49-F238E27FC236}">
                <a16:creationId xmlns:a16="http://schemas.microsoft.com/office/drawing/2014/main" id="{52C2D217-F7BD-B84C-B5CD-CB3222BA2730}"/>
              </a:ext>
            </a:extLst>
          </p:cNvPr>
          <p:cNvSpPr>
            <a:spLocks noGrp="1"/>
          </p:cNvSpPr>
          <p:nvPr>
            <p:ph type="body" sz="quarter" idx="42" hasCustomPrompt="1"/>
          </p:nvPr>
        </p:nvSpPr>
        <p:spPr>
          <a:xfrm>
            <a:off x="7165663" y="2171700"/>
            <a:ext cx="3675163" cy="3988730"/>
          </a:xfrm>
          <a:prstGeom prst="rect">
            <a:avLst/>
          </a:prstGeom>
        </p:spPr>
        <p:txBody>
          <a:bodyPr lIns="0" rIns="0" anchor="ctr"/>
          <a:lstStyle>
            <a:lvl1pPr marL="3428" indent="0" algn="ctr">
              <a:lnSpc>
                <a:spcPct val="110000"/>
              </a:lnSpc>
              <a:spcAft>
                <a:spcPts val="0"/>
              </a:spcAft>
              <a:buNone/>
              <a:defRPr sz="1600" b="0" spc="50" baseline="0">
                <a:solidFill>
                  <a:schemeClr val="bg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industry.</a:t>
            </a:r>
          </a:p>
        </p:txBody>
      </p:sp>
    </p:spTree>
    <p:extLst>
      <p:ext uri="{BB962C8B-B14F-4D97-AF65-F5344CB8AC3E}">
        <p14:creationId xmlns:p14="http://schemas.microsoft.com/office/powerpoint/2010/main" val="2120940316"/>
      </p:ext>
    </p:extLst>
  </p:cSld>
  <p:clrMapOvr>
    <a:masterClrMapping/>
  </p:clrMapOvr>
  <p:extLst>
    <p:ext uri="{DCECCB84-F9BA-43D5-87BE-67443E8EF086}">
      <p15:sldGuideLst xmlns:p15="http://schemas.microsoft.com/office/powerpoint/2012/main">
        <p15:guide id="1" pos="3840">
          <p15:clr>
            <a:srgbClr val="FBAE40"/>
          </p15:clr>
        </p15:guide>
        <p15:guide id="2" orient="horz" pos="307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 Our Experience">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08CF11A-B6E6-6B40-864B-FDF4DADC9228}"/>
              </a:ext>
            </a:extLst>
          </p:cNvPr>
          <p:cNvGraphicFramePr>
            <a:graphicFrameLocks noGrp="1"/>
          </p:cNvGraphicFramePr>
          <p:nvPr userDrawn="1">
            <p:extLst>
              <p:ext uri="{D42A27DB-BD31-4B8C-83A1-F6EECF244321}">
                <p14:modId xmlns:p14="http://schemas.microsoft.com/office/powerpoint/2010/main" val="1982682071"/>
              </p:ext>
            </p:extLst>
          </p:nvPr>
        </p:nvGraphicFramePr>
        <p:xfrm>
          <a:off x="613723" y="1903908"/>
          <a:ext cx="10546325" cy="4465569"/>
        </p:xfrm>
        <a:graphic>
          <a:graphicData uri="http://schemas.openxmlformats.org/drawingml/2006/table">
            <a:tbl>
              <a:tblPr firstRow="1" bandRow="1">
                <a:tableStyleId>{5C22544A-7EE6-4342-B048-85BDC9FD1C3A}</a:tableStyleId>
              </a:tblPr>
              <a:tblGrid>
                <a:gridCol w="2109265">
                  <a:extLst>
                    <a:ext uri="{9D8B030D-6E8A-4147-A177-3AD203B41FA5}">
                      <a16:colId xmlns:a16="http://schemas.microsoft.com/office/drawing/2014/main" val="885101390"/>
                    </a:ext>
                  </a:extLst>
                </a:gridCol>
                <a:gridCol w="2109265">
                  <a:extLst>
                    <a:ext uri="{9D8B030D-6E8A-4147-A177-3AD203B41FA5}">
                      <a16:colId xmlns:a16="http://schemas.microsoft.com/office/drawing/2014/main" val="3237277245"/>
                    </a:ext>
                  </a:extLst>
                </a:gridCol>
                <a:gridCol w="2109265">
                  <a:extLst>
                    <a:ext uri="{9D8B030D-6E8A-4147-A177-3AD203B41FA5}">
                      <a16:colId xmlns:a16="http://schemas.microsoft.com/office/drawing/2014/main" val="755794934"/>
                    </a:ext>
                  </a:extLst>
                </a:gridCol>
                <a:gridCol w="2109265">
                  <a:extLst>
                    <a:ext uri="{9D8B030D-6E8A-4147-A177-3AD203B41FA5}">
                      <a16:colId xmlns:a16="http://schemas.microsoft.com/office/drawing/2014/main" val="3284449066"/>
                    </a:ext>
                  </a:extLst>
                </a:gridCol>
                <a:gridCol w="2109265">
                  <a:extLst>
                    <a:ext uri="{9D8B030D-6E8A-4147-A177-3AD203B41FA5}">
                      <a16:colId xmlns:a16="http://schemas.microsoft.com/office/drawing/2014/main" val="2713136308"/>
                    </a:ext>
                  </a:extLst>
                </a:gridCol>
              </a:tblGrid>
              <a:tr h="1488523">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021443300"/>
                  </a:ext>
                </a:extLst>
              </a:tr>
              <a:tr h="1488523">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242132271"/>
                  </a:ext>
                </a:extLst>
              </a:tr>
              <a:tr h="1488523">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endParaRPr lang="en-US"/>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20172866"/>
                  </a:ext>
                </a:extLst>
              </a:tr>
            </a:tbl>
          </a:graphicData>
        </a:graphic>
      </p:graphicFrame>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Our Experience</a:t>
            </a:r>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10546324"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12" name="Picture Placeholder 4">
            <a:extLst>
              <a:ext uri="{FF2B5EF4-FFF2-40B4-BE49-F238E27FC236}">
                <a16:creationId xmlns:a16="http://schemas.microsoft.com/office/drawing/2014/main" id="{FFF707F8-D979-4B4E-A0FC-C2B08AA6AD9F}"/>
              </a:ext>
            </a:extLst>
          </p:cNvPr>
          <p:cNvSpPr>
            <a:spLocks noGrp="1"/>
          </p:cNvSpPr>
          <p:nvPr>
            <p:ph type="pic" sz="quarter" idx="28"/>
          </p:nvPr>
        </p:nvSpPr>
        <p:spPr>
          <a:xfrm>
            <a:off x="1054254" y="2109110"/>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13" name="Picture Placeholder 4">
            <a:extLst>
              <a:ext uri="{FF2B5EF4-FFF2-40B4-BE49-F238E27FC236}">
                <a16:creationId xmlns:a16="http://schemas.microsoft.com/office/drawing/2014/main" id="{9E8EB346-DA8A-B348-9EAD-8257425C0A56}"/>
              </a:ext>
            </a:extLst>
          </p:cNvPr>
          <p:cNvSpPr>
            <a:spLocks noGrp="1"/>
          </p:cNvSpPr>
          <p:nvPr>
            <p:ph type="pic" sz="quarter" idx="29"/>
          </p:nvPr>
        </p:nvSpPr>
        <p:spPr>
          <a:xfrm>
            <a:off x="3158117" y="2109110"/>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14" name="Picture Placeholder 4">
            <a:extLst>
              <a:ext uri="{FF2B5EF4-FFF2-40B4-BE49-F238E27FC236}">
                <a16:creationId xmlns:a16="http://schemas.microsoft.com/office/drawing/2014/main" id="{386B9103-D005-584A-83C2-99ED8FC0D929}"/>
              </a:ext>
            </a:extLst>
          </p:cNvPr>
          <p:cNvSpPr>
            <a:spLocks noGrp="1"/>
          </p:cNvSpPr>
          <p:nvPr>
            <p:ph type="pic" sz="quarter" idx="30"/>
          </p:nvPr>
        </p:nvSpPr>
        <p:spPr>
          <a:xfrm>
            <a:off x="5273131" y="2114158"/>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15" name="Picture Placeholder 4">
            <a:extLst>
              <a:ext uri="{FF2B5EF4-FFF2-40B4-BE49-F238E27FC236}">
                <a16:creationId xmlns:a16="http://schemas.microsoft.com/office/drawing/2014/main" id="{0B3C66CD-1120-FE47-8384-B4A414437D4C}"/>
              </a:ext>
            </a:extLst>
          </p:cNvPr>
          <p:cNvSpPr>
            <a:spLocks noGrp="1"/>
          </p:cNvSpPr>
          <p:nvPr>
            <p:ph type="pic" sz="quarter" idx="31"/>
          </p:nvPr>
        </p:nvSpPr>
        <p:spPr>
          <a:xfrm>
            <a:off x="7388145" y="2109109"/>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16" name="Picture Placeholder 4">
            <a:extLst>
              <a:ext uri="{FF2B5EF4-FFF2-40B4-BE49-F238E27FC236}">
                <a16:creationId xmlns:a16="http://schemas.microsoft.com/office/drawing/2014/main" id="{B14A9278-E49B-5645-B6AC-983AA2DE98A9}"/>
              </a:ext>
            </a:extLst>
          </p:cNvPr>
          <p:cNvSpPr>
            <a:spLocks noGrp="1"/>
          </p:cNvSpPr>
          <p:nvPr>
            <p:ph type="pic" sz="quarter" idx="32"/>
          </p:nvPr>
        </p:nvSpPr>
        <p:spPr>
          <a:xfrm>
            <a:off x="9488289" y="2109108"/>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17" name="Text Placeholder 16">
            <a:extLst>
              <a:ext uri="{FF2B5EF4-FFF2-40B4-BE49-F238E27FC236}">
                <a16:creationId xmlns:a16="http://schemas.microsoft.com/office/drawing/2014/main" id="{1258B854-C518-9146-B83B-555417CC6772}"/>
              </a:ext>
            </a:extLst>
          </p:cNvPr>
          <p:cNvSpPr>
            <a:spLocks noGrp="1"/>
          </p:cNvSpPr>
          <p:nvPr>
            <p:ph type="body" sz="quarter" idx="58" hasCustomPrompt="1"/>
          </p:nvPr>
        </p:nvSpPr>
        <p:spPr>
          <a:xfrm>
            <a:off x="780755" y="2733092"/>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18" name="Text Placeholder 16">
            <a:extLst>
              <a:ext uri="{FF2B5EF4-FFF2-40B4-BE49-F238E27FC236}">
                <a16:creationId xmlns:a16="http://schemas.microsoft.com/office/drawing/2014/main" id="{3A9E1561-12D9-3C4E-97F1-DC0A142D2471}"/>
              </a:ext>
            </a:extLst>
          </p:cNvPr>
          <p:cNvSpPr>
            <a:spLocks noGrp="1"/>
          </p:cNvSpPr>
          <p:nvPr>
            <p:ph type="body" sz="quarter" idx="59" hasCustomPrompt="1"/>
          </p:nvPr>
        </p:nvSpPr>
        <p:spPr>
          <a:xfrm>
            <a:off x="2884618" y="2733092"/>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19" name="Text Placeholder 16">
            <a:extLst>
              <a:ext uri="{FF2B5EF4-FFF2-40B4-BE49-F238E27FC236}">
                <a16:creationId xmlns:a16="http://schemas.microsoft.com/office/drawing/2014/main" id="{40992E14-6372-1D41-8178-1B79DD75522F}"/>
              </a:ext>
            </a:extLst>
          </p:cNvPr>
          <p:cNvSpPr>
            <a:spLocks noGrp="1"/>
          </p:cNvSpPr>
          <p:nvPr>
            <p:ph type="body" sz="quarter" idx="60" hasCustomPrompt="1"/>
          </p:nvPr>
        </p:nvSpPr>
        <p:spPr>
          <a:xfrm>
            <a:off x="5018920" y="2733092"/>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23" name="Text Placeholder 16">
            <a:extLst>
              <a:ext uri="{FF2B5EF4-FFF2-40B4-BE49-F238E27FC236}">
                <a16:creationId xmlns:a16="http://schemas.microsoft.com/office/drawing/2014/main" id="{698201AF-57E4-3B4A-981F-1FC6462554AA}"/>
              </a:ext>
            </a:extLst>
          </p:cNvPr>
          <p:cNvSpPr>
            <a:spLocks noGrp="1"/>
          </p:cNvSpPr>
          <p:nvPr>
            <p:ph type="body" sz="quarter" idx="61" hasCustomPrompt="1"/>
          </p:nvPr>
        </p:nvSpPr>
        <p:spPr>
          <a:xfrm>
            <a:off x="7114646" y="2733092"/>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24" name="Text Placeholder 16">
            <a:extLst>
              <a:ext uri="{FF2B5EF4-FFF2-40B4-BE49-F238E27FC236}">
                <a16:creationId xmlns:a16="http://schemas.microsoft.com/office/drawing/2014/main" id="{7F9C57F6-409C-714A-A026-DCCCA3A8DC2E}"/>
              </a:ext>
            </a:extLst>
          </p:cNvPr>
          <p:cNvSpPr>
            <a:spLocks noGrp="1"/>
          </p:cNvSpPr>
          <p:nvPr>
            <p:ph type="body" sz="quarter" idx="62" hasCustomPrompt="1"/>
          </p:nvPr>
        </p:nvSpPr>
        <p:spPr>
          <a:xfrm>
            <a:off x="9214790" y="2733092"/>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25" name="Picture Placeholder 4">
            <a:extLst>
              <a:ext uri="{FF2B5EF4-FFF2-40B4-BE49-F238E27FC236}">
                <a16:creationId xmlns:a16="http://schemas.microsoft.com/office/drawing/2014/main" id="{CFBC2019-67E3-704E-8036-1B313149823D}"/>
              </a:ext>
            </a:extLst>
          </p:cNvPr>
          <p:cNvSpPr>
            <a:spLocks noGrp="1"/>
          </p:cNvSpPr>
          <p:nvPr>
            <p:ph type="pic" sz="quarter" idx="63"/>
          </p:nvPr>
        </p:nvSpPr>
        <p:spPr>
          <a:xfrm>
            <a:off x="1054254" y="3597615"/>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26" name="Picture Placeholder 4">
            <a:extLst>
              <a:ext uri="{FF2B5EF4-FFF2-40B4-BE49-F238E27FC236}">
                <a16:creationId xmlns:a16="http://schemas.microsoft.com/office/drawing/2014/main" id="{2C77B2C7-0CB9-914A-A8F9-2A211B7ACCB1}"/>
              </a:ext>
            </a:extLst>
          </p:cNvPr>
          <p:cNvSpPr>
            <a:spLocks noGrp="1"/>
          </p:cNvSpPr>
          <p:nvPr>
            <p:ph type="pic" sz="quarter" idx="64"/>
          </p:nvPr>
        </p:nvSpPr>
        <p:spPr>
          <a:xfrm>
            <a:off x="3158117" y="3597615"/>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27" name="Picture Placeholder 4">
            <a:extLst>
              <a:ext uri="{FF2B5EF4-FFF2-40B4-BE49-F238E27FC236}">
                <a16:creationId xmlns:a16="http://schemas.microsoft.com/office/drawing/2014/main" id="{3E81D8A2-4635-AD48-88E5-B97AAC7DF9A4}"/>
              </a:ext>
            </a:extLst>
          </p:cNvPr>
          <p:cNvSpPr>
            <a:spLocks noGrp="1"/>
          </p:cNvSpPr>
          <p:nvPr>
            <p:ph type="pic" sz="quarter" idx="65"/>
          </p:nvPr>
        </p:nvSpPr>
        <p:spPr>
          <a:xfrm>
            <a:off x="5273131" y="3602663"/>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28" name="Picture Placeholder 4">
            <a:extLst>
              <a:ext uri="{FF2B5EF4-FFF2-40B4-BE49-F238E27FC236}">
                <a16:creationId xmlns:a16="http://schemas.microsoft.com/office/drawing/2014/main" id="{0E89F8DA-BEB6-8744-9372-364454816A86}"/>
              </a:ext>
            </a:extLst>
          </p:cNvPr>
          <p:cNvSpPr>
            <a:spLocks noGrp="1"/>
          </p:cNvSpPr>
          <p:nvPr>
            <p:ph type="pic" sz="quarter" idx="66"/>
          </p:nvPr>
        </p:nvSpPr>
        <p:spPr>
          <a:xfrm>
            <a:off x="7388145" y="3597614"/>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29" name="Picture Placeholder 4">
            <a:extLst>
              <a:ext uri="{FF2B5EF4-FFF2-40B4-BE49-F238E27FC236}">
                <a16:creationId xmlns:a16="http://schemas.microsoft.com/office/drawing/2014/main" id="{990B1288-6E5A-654F-8726-1DB9FCF3C464}"/>
              </a:ext>
            </a:extLst>
          </p:cNvPr>
          <p:cNvSpPr>
            <a:spLocks noGrp="1"/>
          </p:cNvSpPr>
          <p:nvPr>
            <p:ph type="pic" sz="quarter" idx="67"/>
          </p:nvPr>
        </p:nvSpPr>
        <p:spPr>
          <a:xfrm>
            <a:off x="9488289" y="3597613"/>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31" name="Text Placeholder 16">
            <a:extLst>
              <a:ext uri="{FF2B5EF4-FFF2-40B4-BE49-F238E27FC236}">
                <a16:creationId xmlns:a16="http://schemas.microsoft.com/office/drawing/2014/main" id="{9D25A769-97F3-5E4E-8072-811CBC83D7B2}"/>
              </a:ext>
            </a:extLst>
          </p:cNvPr>
          <p:cNvSpPr>
            <a:spLocks noGrp="1"/>
          </p:cNvSpPr>
          <p:nvPr>
            <p:ph type="body" sz="quarter" idx="68" hasCustomPrompt="1"/>
          </p:nvPr>
        </p:nvSpPr>
        <p:spPr>
          <a:xfrm>
            <a:off x="780755" y="4221597"/>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32" name="Text Placeholder 16">
            <a:extLst>
              <a:ext uri="{FF2B5EF4-FFF2-40B4-BE49-F238E27FC236}">
                <a16:creationId xmlns:a16="http://schemas.microsoft.com/office/drawing/2014/main" id="{61A1DE5A-7D6E-6447-87CC-4F3DA5FF8A90}"/>
              </a:ext>
            </a:extLst>
          </p:cNvPr>
          <p:cNvSpPr>
            <a:spLocks noGrp="1"/>
          </p:cNvSpPr>
          <p:nvPr>
            <p:ph type="body" sz="quarter" idx="69" hasCustomPrompt="1"/>
          </p:nvPr>
        </p:nvSpPr>
        <p:spPr>
          <a:xfrm>
            <a:off x="2884618" y="4221597"/>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33" name="Text Placeholder 16">
            <a:extLst>
              <a:ext uri="{FF2B5EF4-FFF2-40B4-BE49-F238E27FC236}">
                <a16:creationId xmlns:a16="http://schemas.microsoft.com/office/drawing/2014/main" id="{272EC82E-BFCD-8A4F-98D9-FB0FFE0B6445}"/>
              </a:ext>
            </a:extLst>
          </p:cNvPr>
          <p:cNvSpPr>
            <a:spLocks noGrp="1"/>
          </p:cNvSpPr>
          <p:nvPr>
            <p:ph type="body" sz="quarter" idx="70" hasCustomPrompt="1"/>
          </p:nvPr>
        </p:nvSpPr>
        <p:spPr>
          <a:xfrm>
            <a:off x="5018920" y="4221597"/>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34" name="Text Placeholder 16">
            <a:extLst>
              <a:ext uri="{FF2B5EF4-FFF2-40B4-BE49-F238E27FC236}">
                <a16:creationId xmlns:a16="http://schemas.microsoft.com/office/drawing/2014/main" id="{F1B30B46-4890-384F-93B3-C538C3075EFC}"/>
              </a:ext>
            </a:extLst>
          </p:cNvPr>
          <p:cNvSpPr>
            <a:spLocks noGrp="1"/>
          </p:cNvSpPr>
          <p:nvPr>
            <p:ph type="body" sz="quarter" idx="71" hasCustomPrompt="1"/>
          </p:nvPr>
        </p:nvSpPr>
        <p:spPr>
          <a:xfrm>
            <a:off x="7114646" y="4221597"/>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35" name="Text Placeholder 16">
            <a:extLst>
              <a:ext uri="{FF2B5EF4-FFF2-40B4-BE49-F238E27FC236}">
                <a16:creationId xmlns:a16="http://schemas.microsoft.com/office/drawing/2014/main" id="{3188F5D8-2139-DB41-9BC6-796E425F54F5}"/>
              </a:ext>
            </a:extLst>
          </p:cNvPr>
          <p:cNvSpPr>
            <a:spLocks noGrp="1"/>
          </p:cNvSpPr>
          <p:nvPr>
            <p:ph type="body" sz="quarter" idx="72" hasCustomPrompt="1"/>
          </p:nvPr>
        </p:nvSpPr>
        <p:spPr>
          <a:xfrm>
            <a:off x="9214790" y="4221597"/>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36" name="Picture Placeholder 4">
            <a:extLst>
              <a:ext uri="{FF2B5EF4-FFF2-40B4-BE49-F238E27FC236}">
                <a16:creationId xmlns:a16="http://schemas.microsoft.com/office/drawing/2014/main" id="{8568663C-EA61-0143-AAD3-F9443AD18EB4}"/>
              </a:ext>
            </a:extLst>
          </p:cNvPr>
          <p:cNvSpPr>
            <a:spLocks noGrp="1"/>
          </p:cNvSpPr>
          <p:nvPr>
            <p:ph type="pic" sz="quarter" idx="73"/>
          </p:nvPr>
        </p:nvSpPr>
        <p:spPr>
          <a:xfrm>
            <a:off x="1054254" y="5086119"/>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37" name="Picture Placeholder 4">
            <a:extLst>
              <a:ext uri="{FF2B5EF4-FFF2-40B4-BE49-F238E27FC236}">
                <a16:creationId xmlns:a16="http://schemas.microsoft.com/office/drawing/2014/main" id="{30347B12-AFC1-7444-9F47-79C10A0ECE6C}"/>
              </a:ext>
            </a:extLst>
          </p:cNvPr>
          <p:cNvSpPr>
            <a:spLocks noGrp="1"/>
          </p:cNvSpPr>
          <p:nvPr>
            <p:ph type="pic" sz="quarter" idx="74"/>
          </p:nvPr>
        </p:nvSpPr>
        <p:spPr>
          <a:xfrm>
            <a:off x="3158117" y="5086119"/>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39" name="Picture Placeholder 4">
            <a:extLst>
              <a:ext uri="{FF2B5EF4-FFF2-40B4-BE49-F238E27FC236}">
                <a16:creationId xmlns:a16="http://schemas.microsoft.com/office/drawing/2014/main" id="{DB7FF1CC-61AD-8B48-9F15-6F78B01A7FBC}"/>
              </a:ext>
            </a:extLst>
          </p:cNvPr>
          <p:cNvSpPr>
            <a:spLocks noGrp="1"/>
          </p:cNvSpPr>
          <p:nvPr>
            <p:ph type="pic" sz="quarter" idx="75"/>
          </p:nvPr>
        </p:nvSpPr>
        <p:spPr>
          <a:xfrm>
            <a:off x="5273131" y="5091167"/>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40" name="Picture Placeholder 4">
            <a:extLst>
              <a:ext uri="{FF2B5EF4-FFF2-40B4-BE49-F238E27FC236}">
                <a16:creationId xmlns:a16="http://schemas.microsoft.com/office/drawing/2014/main" id="{80378AE5-69DA-8F4C-8C9B-F827A8642AED}"/>
              </a:ext>
            </a:extLst>
          </p:cNvPr>
          <p:cNvSpPr>
            <a:spLocks noGrp="1"/>
          </p:cNvSpPr>
          <p:nvPr>
            <p:ph type="pic" sz="quarter" idx="76"/>
          </p:nvPr>
        </p:nvSpPr>
        <p:spPr>
          <a:xfrm>
            <a:off x="7388145" y="5086118"/>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41" name="Picture Placeholder 4">
            <a:extLst>
              <a:ext uri="{FF2B5EF4-FFF2-40B4-BE49-F238E27FC236}">
                <a16:creationId xmlns:a16="http://schemas.microsoft.com/office/drawing/2014/main" id="{8BA08014-9925-D447-9333-A8CD5E6E3D54}"/>
              </a:ext>
            </a:extLst>
          </p:cNvPr>
          <p:cNvSpPr>
            <a:spLocks noGrp="1"/>
          </p:cNvSpPr>
          <p:nvPr>
            <p:ph type="pic" sz="quarter" idx="77"/>
          </p:nvPr>
        </p:nvSpPr>
        <p:spPr>
          <a:xfrm>
            <a:off x="9488289" y="5086117"/>
            <a:ext cx="1188932" cy="511425"/>
          </a:xfrm>
          <a:prstGeom prst="rect">
            <a:avLst/>
          </a:prstGeom>
        </p:spPr>
        <p:txBody>
          <a:bodyPr/>
          <a:lstStyle>
            <a:lvl1pPr>
              <a:defRPr sz="1800">
                <a:latin typeface="Arial" panose="020B0604020202020204" pitchFamily="34" charset="0"/>
                <a:cs typeface="Arial" panose="020B0604020202020204" pitchFamily="34" charset="0"/>
              </a:defRPr>
            </a:lvl1pPr>
          </a:lstStyle>
          <a:p>
            <a:endParaRPr lang="en-US"/>
          </a:p>
        </p:txBody>
      </p:sp>
      <p:sp>
        <p:nvSpPr>
          <p:cNvPr id="42" name="Text Placeholder 16">
            <a:extLst>
              <a:ext uri="{FF2B5EF4-FFF2-40B4-BE49-F238E27FC236}">
                <a16:creationId xmlns:a16="http://schemas.microsoft.com/office/drawing/2014/main" id="{6967BD09-504E-6147-8048-16AF42CF8DC0}"/>
              </a:ext>
            </a:extLst>
          </p:cNvPr>
          <p:cNvSpPr>
            <a:spLocks noGrp="1"/>
          </p:cNvSpPr>
          <p:nvPr>
            <p:ph type="body" sz="quarter" idx="78" hasCustomPrompt="1"/>
          </p:nvPr>
        </p:nvSpPr>
        <p:spPr>
          <a:xfrm>
            <a:off x="780755" y="5710101"/>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43" name="Text Placeholder 16">
            <a:extLst>
              <a:ext uri="{FF2B5EF4-FFF2-40B4-BE49-F238E27FC236}">
                <a16:creationId xmlns:a16="http://schemas.microsoft.com/office/drawing/2014/main" id="{6246AEFF-D0DE-1A43-8EB7-FDE0ABCE3C78}"/>
              </a:ext>
            </a:extLst>
          </p:cNvPr>
          <p:cNvSpPr>
            <a:spLocks noGrp="1"/>
          </p:cNvSpPr>
          <p:nvPr>
            <p:ph type="body" sz="quarter" idx="79" hasCustomPrompt="1"/>
          </p:nvPr>
        </p:nvSpPr>
        <p:spPr>
          <a:xfrm>
            <a:off x="2884618" y="5710101"/>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44" name="Text Placeholder 16">
            <a:extLst>
              <a:ext uri="{FF2B5EF4-FFF2-40B4-BE49-F238E27FC236}">
                <a16:creationId xmlns:a16="http://schemas.microsoft.com/office/drawing/2014/main" id="{E3B9DAA3-8881-C347-9B43-2126FE6C59ED}"/>
              </a:ext>
            </a:extLst>
          </p:cNvPr>
          <p:cNvSpPr>
            <a:spLocks noGrp="1"/>
          </p:cNvSpPr>
          <p:nvPr>
            <p:ph type="body" sz="quarter" idx="80" hasCustomPrompt="1"/>
          </p:nvPr>
        </p:nvSpPr>
        <p:spPr>
          <a:xfrm>
            <a:off x="5018920" y="5710101"/>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45" name="Text Placeholder 16">
            <a:extLst>
              <a:ext uri="{FF2B5EF4-FFF2-40B4-BE49-F238E27FC236}">
                <a16:creationId xmlns:a16="http://schemas.microsoft.com/office/drawing/2014/main" id="{67F0151E-9E88-4A45-B9FA-DCBB92F7AA97}"/>
              </a:ext>
            </a:extLst>
          </p:cNvPr>
          <p:cNvSpPr>
            <a:spLocks noGrp="1"/>
          </p:cNvSpPr>
          <p:nvPr>
            <p:ph type="body" sz="quarter" idx="81" hasCustomPrompt="1"/>
          </p:nvPr>
        </p:nvSpPr>
        <p:spPr>
          <a:xfrm>
            <a:off x="7114646" y="5710101"/>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46" name="Text Placeholder 16">
            <a:extLst>
              <a:ext uri="{FF2B5EF4-FFF2-40B4-BE49-F238E27FC236}">
                <a16:creationId xmlns:a16="http://schemas.microsoft.com/office/drawing/2014/main" id="{35A3A90B-6BD7-CC40-8E71-C5291F974AB6}"/>
              </a:ext>
            </a:extLst>
          </p:cNvPr>
          <p:cNvSpPr>
            <a:spLocks noGrp="1"/>
          </p:cNvSpPr>
          <p:nvPr>
            <p:ph type="body" sz="quarter" idx="82" hasCustomPrompt="1"/>
          </p:nvPr>
        </p:nvSpPr>
        <p:spPr>
          <a:xfrm>
            <a:off x="9214790" y="5710101"/>
            <a:ext cx="1735930" cy="511424"/>
          </a:xfrm>
          <a:prstGeom prst="rect">
            <a:avLst/>
          </a:prstGeom>
        </p:spPr>
        <p:txBody>
          <a:bodyPr lIns="0" rIns="0"/>
          <a:lstStyle>
            <a:lvl1pPr marL="3428" indent="0" algn="ctr">
              <a:lnSpc>
                <a:spcPct val="100000"/>
              </a:lnSpc>
              <a:spcBef>
                <a:spcPts val="0"/>
              </a:spcBef>
              <a:spcAft>
                <a:spcPts val="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Date</a:t>
            </a:r>
          </a:p>
          <a:p>
            <a:pPr lvl="0"/>
            <a:r>
              <a:rPr lang="en-US"/>
              <a:t>Deal amount</a:t>
            </a:r>
          </a:p>
        </p:txBody>
      </p:sp>
      <p:sp>
        <p:nvSpPr>
          <p:cNvPr id="47" name="Vertical Text Placeholder 2">
            <a:extLst>
              <a:ext uri="{FF2B5EF4-FFF2-40B4-BE49-F238E27FC236}">
                <a16:creationId xmlns:a16="http://schemas.microsoft.com/office/drawing/2014/main" id="{CEBC1C08-ACA0-A94F-B620-BD87B7D1E88F}"/>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3045204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 Our Clients + sta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A7BED0-5F3C-66C9-4106-BA42CD4E32C2}"/>
              </a:ext>
            </a:extLst>
          </p:cNvPr>
          <p:cNvSpPr/>
          <p:nvPr userDrawn="1"/>
        </p:nvSpPr>
        <p:spPr>
          <a:xfrm>
            <a:off x="456456"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834E7F84-F968-1AFC-2DC2-1237119E5B73}"/>
              </a:ext>
            </a:extLst>
          </p:cNvPr>
          <p:cNvSpPr/>
          <p:nvPr userDrawn="1"/>
        </p:nvSpPr>
        <p:spPr>
          <a:xfrm>
            <a:off x="456456"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39443B46-842A-8A21-B3FF-695D2ED8C38B}"/>
              </a:ext>
            </a:extLst>
          </p:cNvPr>
          <p:cNvSpPr/>
          <p:nvPr userDrawn="1"/>
        </p:nvSpPr>
        <p:spPr>
          <a:xfrm>
            <a:off x="456456"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64817F03-C30A-B7B1-4070-2B892FDC7245}"/>
              </a:ext>
            </a:extLst>
          </p:cNvPr>
          <p:cNvSpPr/>
          <p:nvPr userDrawn="1"/>
        </p:nvSpPr>
        <p:spPr>
          <a:xfrm>
            <a:off x="456456"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C2C1CEDD-1CB1-2F20-C69E-6F7C9E67C44B}"/>
              </a:ext>
            </a:extLst>
          </p:cNvPr>
          <p:cNvSpPr/>
          <p:nvPr userDrawn="1"/>
        </p:nvSpPr>
        <p:spPr>
          <a:xfrm>
            <a:off x="456456"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Picture Placeholder 4">
            <a:extLst>
              <a:ext uri="{FF2B5EF4-FFF2-40B4-BE49-F238E27FC236}">
                <a16:creationId xmlns:a16="http://schemas.microsoft.com/office/drawing/2014/main" id="{A720FF19-D13D-2B44-B389-89567A887AF1}"/>
              </a:ext>
            </a:extLst>
          </p:cNvPr>
          <p:cNvSpPr>
            <a:spLocks noGrp="1"/>
          </p:cNvSpPr>
          <p:nvPr>
            <p:ph type="pic" sz="quarter" idx="28" hasCustomPrompt="1"/>
          </p:nvPr>
        </p:nvSpPr>
        <p:spPr>
          <a:xfrm>
            <a:off x="747406"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Our Clients</a:t>
            </a:r>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10546324"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64" name="Rectangle 63">
            <a:extLst>
              <a:ext uri="{FF2B5EF4-FFF2-40B4-BE49-F238E27FC236}">
                <a16:creationId xmlns:a16="http://schemas.microsoft.com/office/drawing/2014/main" id="{FA29936D-15A3-DB4A-B531-D88F0D04692A}"/>
              </a:ext>
            </a:extLst>
          </p:cNvPr>
          <p:cNvSpPr/>
          <p:nvPr userDrawn="1"/>
        </p:nvSpPr>
        <p:spPr>
          <a:xfrm>
            <a:off x="2145407"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64">
            <a:extLst>
              <a:ext uri="{FF2B5EF4-FFF2-40B4-BE49-F238E27FC236}">
                <a16:creationId xmlns:a16="http://schemas.microsoft.com/office/drawing/2014/main" id="{5CD92BEC-C2A7-E747-A4A1-489101437E7B}"/>
              </a:ext>
            </a:extLst>
          </p:cNvPr>
          <p:cNvSpPr/>
          <p:nvPr userDrawn="1"/>
        </p:nvSpPr>
        <p:spPr>
          <a:xfrm>
            <a:off x="2145407"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65">
            <a:extLst>
              <a:ext uri="{FF2B5EF4-FFF2-40B4-BE49-F238E27FC236}">
                <a16:creationId xmlns:a16="http://schemas.microsoft.com/office/drawing/2014/main" id="{9DF873D0-EFE7-E541-A0E5-48B85AE3305C}"/>
              </a:ext>
            </a:extLst>
          </p:cNvPr>
          <p:cNvSpPr/>
          <p:nvPr userDrawn="1"/>
        </p:nvSpPr>
        <p:spPr>
          <a:xfrm>
            <a:off x="2145407"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ectangle 66">
            <a:extLst>
              <a:ext uri="{FF2B5EF4-FFF2-40B4-BE49-F238E27FC236}">
                <a16:creationId xmlns:a16="http://schemas.microsoft.com/office/drawing/2014/main" id="{E13B62EB-1E17-0C45-B7C9-14964B75317C}"/>
              </a:ext>
            </a:extLst>
          </p:cNvPr>
          <p:cNvSpPr/>
          <p:nvPr userDrawn="1"/>
        </p:nvSpPr>
        <p:spPr>
          <a:xfrm>
            <a:off x="2145407"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ectangle 67">
            <a:extLst>
              <a:ext uri="{FF2B5EF4-FFF2-40B4-BE49-F238E27FC236}">
                <a16:creationId xmlns:a16="http://schemas.microsoft.com/office/drawing/2014/main" id="{36A79718-21CF-CE4E-A277-6C12EAFA4D47}"/>
              </a:ext>
            </a:extLst>
          </p:cNvPr>
          <p:cNvSpPr/>
          <p:nvPr userDrawn="1"/>
        </p:nvSpPr>
        <p:spPr>
          <a:xfrm>
            <a:off x="2145407"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Rectangle 73">
            <a:extLst>
              <a:ext uri="{FF2B5EF4-FFF2-40B4-BE49-F238E27FC236}">
                <a16:creationId xmlns:a16="http://schemas.microsoft.com/office/drawing/2014/main" id="{BA499A98-A3CC-5B4E-BF9A-FBE5B5C37FEA}"/>
              </a:ext>
            </a:extLst>
          </p:cNvPr>
          <p:cNvSpPr/>
          <p:nvPr userDrawn="1"/>
        </p:nvSpPr>
        <p:spPr>
          <a:xfrm>
            <a:off x="3834358"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Rectangle 74">
            <a:extLst>
              <a:ext uri="{FF2B5EF4-FFF2-40B4-BE49-F238E27FC236}">
                <a16:creationId xmlns:a16="http://schemas.microsoft.com/office/drawing/2014/main" id="{FD383F4E-BBBE-4648-B660-D91F5998B3ED}"/>
              </a:ext>
            </a:extLst>
          </p:cNvPr>
          <p:cNvSpPr/>
          <p:nvPr userDrawn="1"/>
        </p:nvSpPr>
        <p:spPr>
          <a:xfrm>
            <a:off x="3834358"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Rectangle 75">
            <a:extLst>
              <a:ext uri="{FF2B5EF4-FFF2-40B4-BE49-F238E27FC236}">
                <a16:creationId xmlns:a16="http://schemas.microsoft.com/office/drawing/2014/main" id="{05607459-F396-6140-8698-3BCE6EDA4033}"/>
              </a:ext>
            </a:extLst>
          </p:cNvPr>
          <p:cNvSpPr/>
          <p:nvPr userDrawn="1"/>
        </p:nvSpPr>
        <p:spPr>
          <a:xfrm>
            <a:off x="3834358"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Rectangle 76">
            <a:extLst>
              <a:ext uri="{FF2B5EF4-FFF2-40B4-BE49-F238E27FC236}">
                <a16:creationId xmlns:a16="http://schemas.microsoft.com/office/drawing/2014/main" id="{841E79F5-4D8B-F74D-AB8C-5398E9478C0D}"/>
              </a:ext>
            </a:extLst>
          </p:cNvPr>
          <p:cNvSpPr/>
          <p:nvPr userDrawn="1"/>
        </p:nvSpPr>
        <p:spPr>
          <a:xfrm>
            <a:off x="3834358"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Rectangle 77">
            <a:extLst>
              <a:ext uri="{FF2B5EF4-FFF2-40B4-BE49-F238E27FC236}">
                <a16:creationId xmlns:a16="http://schemas.microsoft.com/office/drawing/2014/main" id="{1F0FED04-AAB8-F94D-9051-4508C6D7FE0A}"/>
              </a:ext>
            </a:extLst>
          </p:cNvPr>
          <p:cNvSpPr/>
          <p:nvPr userDrawn="1"/>
        </p:nvSpPr>
        <p:spPr>
          <a:xfrm>
            <a:off x="3834358"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Text Placeholder 16">
            <a:extLst>
              <a:ext uri="{FF2B5EF4-FFF2-40B4-BE49-F238E27FC236}">
                <a16:creationId xmlns:a16="http://schemas.microsoft.com/office/drawing/2014/main" id="{1E91E6C4-8A10-F449-948A-609EF314E943}"/>
              </a:ext>
            </a:extLst>
          </p:cNvPr>
          <p:cNvSpPr>
            <a:spLocks noGrp="1"/>
          </p:cNvSpPr>
          <p:nvPr>
            <p:ph type="body" sz="quarter" idx="43" hasCustomPrompt="1"/>
          </p:nvPr>
        </p:nvSpPr>
        <p:spPr>
          <a:xfrm>
            <a:off x="6477004" y="3262441"/>
            <a:ext cx="46685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#1</a:t>
            </a:r>
          </a:p>
        </p:txBody>
      </p:sp>
      <p:sp>
        <p:nvSpPr>
          <p:cNvPr id="56" name="Text Placeholder 16">
            <a:extLst>
              <a:ext uri="{FF2B5EF4-FFF2-40B4-BE49-F238E27FC236}">
                <a16:creationId xmlns:a16="http://schemas.microsoft.com/office/drawing/2014/main" id="{478A3679-7E50-2044-B1C9-92DF079000F9}"/>
              </a:ext>
            </a:extLst>
          </p:cNvPr>
          <p:cNvSpPr>
            <a:spLocks noGrp="1"/>
          </p:cNvSpPr>
          <p:nvPr>
            <p:ph type="body" sz="quarter" idx="44" hasCustomPrompt="1"/>
          </p:nvPr>
        </p:nvSpPr>
        <p:spPr>
          <a:xfrm>
            <a:off x="6477004" y="3889594"/>
            <a:ext cx="4668517" cy="651745"/>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sp>
        <p:nvSpPr>
          <p:cNvPr id="57" name="Text Placeholder 16">
            <a:extLst>
              <a:ext uri="{FF2B5EF4-FFF2-40B4-BE49-F238E27FC236}">
                <a16:creationId xmlns:a16="http://schemas.microsoft.com/office/drawing/2014/main" id="{34825272-9B6C-F548-ABED-AF3E58D2D64C}"/>
              </a:ext>
            </a:extLst>
          </p:cNvPr>
          <p:cNvSpPr>
            <a:spLocks noGrp="1"/>
          </p:cNvSpPr>
          <p:nvPr>
            <p:ph type="body" sz="quarter" idx="45" hasCustomPrompt="1"/>
          </p:nvPr>
        </p:nvSpPr>
        <p:spPr>
          <a:xfrm>
            <a:off x="6477004" y="4737293"/>
            <a:ext cx="46685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278</a:t>
            </a:r>
          </a:p>
        </p:txBody>
      </p:sp>
      <p:sp>
        <p:nvSpPr>
          <p:cNvPr id="58" name="Text Placeholder 16">
            <a:extLst>
              <a:ext uri="{FF2B5EF4-FFF2-40B4-BE49-F238E27FC236}">
                <a16:creationId xmlns:a16="http://schemas.microsoft.com/office/drawing/2014/main" id="{C4AA4977-6537-3142-8F33-7B70327C5086}"/>
              </a:ext>
            </a:extLst>
          </p:cNvPr>
          <p:cNvSpPr>
            <a:spLocks noGrp="1"/>
          </p:cNvSpPr>
          <p:nvPr>
            <p:ph type="body" sz="quarter" idx="46" hasCustomPrompt="1"/>
          </p:nvPr>
        </p:nvSpPr>
        <p:spPr>
          <a:xfrm>
            <a:off x="6477004" y="5364446"/>
            <a:ext cx="4668517" cy="651745"/>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sp>
        <p:nvSpPr>
          <p:cNvPr id="59" name="Text Placeholder 16">
            <a:extLst>
              <a:ext uri="{FF2B5EF4-FFF2-40B4-BE49-F238E27FC236}">
                <a16:creationId xmlns:a16="http://schemas.microsoft.com/office/drawing/2014/main" id="{0335FEB7-A9C0-F248-B152-84B8223C3753}"/>
              </a:ext>
            </a:extLst>
          </p:cNvPr>
          <p:cNvSpPr>
            <a:spLocks noGrp="1"/>
          </p:cNvSpPr>
          <p:nvPr>
            <p:ph type="body" sz="quarter" idx="47" hasCustomPrompt="1"/>
          </p:nvPr>
        </p:nvSpPr>
        <p:spPr>
          <a:xfrm>
            <a:off x="6477004" y="1787589"/>
            <a:ext cx="46685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1400</a:t>
            </a:r>
          </a:p>
        </p:txBody>
      </p:sp>
      <p:sp>
        <p:nvSpPr>
          <p:cNvPr id="60" name="Text Placeholder 16">
            <a:extLst>
              <a:ext uri="{FF2B5EF4-FFF2-40B4-BE49-F238E27FC236}">
                <a16:creationId xmlns:a16="http://schemas.microsoft.com/office/drawing/2014/main" id="{5468F510-99AA-FF4D-8084-0F99A78F28C3}"/>
              </a:ext>
            </a:extLst>
          </p:cNvPr>
          <p:cNvSpPr>
            <a:spLocks noGrp="1"/>
          </p:cNvSpPr>
          <p:nvPr>
            <p:ph type="body" sz="quarter" idx="48" hasCustomPrompt="1"/>
          </p:nvPr>
        </p:nvSpPr>
        <p:spPr>
          <a:xfrm>
            <a:off x="6477004" y="2414742"/>
            <a:ext cx="4668517" cy="651745"/>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sp>
        <p:nvSpPr>
          <p:cNvPr id="61" name="Vertical Text Placeholder 2">
            <a:extLst>
              <a:ext uri="{FF2B5EF4-FFF2-40B4-BE49-F238E27FC236}">
                <a16:creationId xmlns:a16="http://schemas.microsoft.com/office/drawing/2014/main" id="{1A4C3A0F-DDAA-F846-9289-A3251C934B62}"/>
              </a:ext>
            </a:extLst>
          </p:cNvPr>
          <p:cNvSpPr>
            <a:spLocks noGrp="1"/>
          </p:cNvSpPr>
          <p:nvPr>
            <p:ph type="body" orient="vert" sz="quarter" idx="49"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
        <p:nvSpPr>
          <p:cNvPr id="42" name="Picture Placeholder 4">
            <a:extLst>
              <a:ext uri="{FF2B5EF4-FFF2-40B4-BE49-F238E27FC236}">
                <a16:creationId xmlns:a16="http://schemas.microsoft.com/office/drawing/2014/main" id="{7656C9FD-D7FE-9546-A891-A7505759ED2B}"/>
              </a:ext>
            </a:extLst>
          </p:cNvPr>
          <p:cNvSpPr>
            <a:spLocks noGrp="1"/>
          </p:cNvSpPr>
          <p:nvPr>
            <p:ph type="pic" sz="quarter" idx="50" hasCustomPrompt="1"/>
          </p:nvPr>
        </p:nvSpPr>
        <p:spPr>
          <a:xfrm>
            <a:off x="747406"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3" name="Picture Placeholder 4">
            <a:extLst>
              <a:ext uri="{FF2B5EF4-FFF2-40B4-BE49-F238E27FC236}">
                <a16:creationId xmlns:a16="http://schemas.microsoft.com/office/drawing/2014/main" id="{1954F358-16AC-794B-ACF6-394DFAE2CC29}"/>
              </a:ext>
            </a:extLst>
          </p:cNvPr>
          <p:cNvSpPr>
            <a:spLocks noGrp="1"/>
          </p:cNvSpPr>
          <p:nvPr>
            <p:ph type="pic" sz="quarter" idx="51" hasCustomPrompt="1"/>
          </p:nvPr>
        </p:nvSpPr>
        <p:spPr>
          <a:xfrm>
            <a:off x="747406"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4" name="Picture Placeholder 4">
            <a:extLst>
              <a:ext uri="{FF2B5EF4-FFF2-40B4-BE49-F238E27FC236}">
                <a16:creationId xmlns:a16="http://schemas.microsoft.com/office/drawing/2014/main" id="{791C4F7E-C118-1B44-BE35-95DE378D3251}"/>
              </a:ext>
            </a:extLst>
          </p:cNvPr>
          <p:cNvSpPr>
            <a:spLocks noGrp="1"/>
          </p:cNvSpPr>
          <p:nvPr>
            <p:ph type="pic" sz="quarter" idx="52" hasCustomPrompt="1"/>
          </p:nvPr>
        </p:nvSpPr>
        <p:spPr>
          <a:xfrm>
            <a:off x="747406"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5" name="Picture Placeholder 4">
            <a:extLst>
              <a:ext uri="{FF2B5EF4-FFF2-40B4-BE49-F238E27FC236}">
                <a16:creationId xmlns:a16="http://schemas.microsoft.com/office/drawing/2014/main" id="{F800FD66-3F0E-1148-85B7-90B62E420231}"/>
              </a:ext>
            </a:extLst>
          </p:cNvPr>
          <p:cNvSpPr>
            <a:spLocks noGrp="1"/>
          </p:cNvSpPr>
          <p:nvPr>
            <p:ph type="pic" sz="quarter" idx="53" hasCustomPrompt="1"/>
          </p:nvPr>
        </p:nvSpPr>
        <p:spPr>
          <a:xfrm>
            <a:off x="747406"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6" name="Picture Placeholder 4">
            <a:extLst>
              <a:ext uri="{FF2B5EF4-FFF2-40B4-BE49-F238E27FC236}">
                <a16:creationId xmlns:a16="http://schemas.microsoft.com/office/drawing/2014/main" id="{D5304583-E72D-FF44-B049-AC526B54A837}"/>
              </a:ext>
            </a:extLst>
          </p:cNvPr>
          <p:cNvSpPr>
            <a:spLocks noGrp="1"/>
          </p:cNvSpPr>
          <p:nvPr>
            <p:ph type="pic" sz="quarter" idx="54" hasCustomPrompt="1"/>
          </p:nvPr>
        </p:nvSpPr>
        <p:spPr>
          <a:xfrm>
            <a:off x="2430721"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7" name="Picture Placeholder 4">
            <a:extLst>
              <a:ext uri="{FF2B5EF4-FFF2-40B4-BE49-F238E27FC236}">
                <a16:creationId xmlns:a16="http://schemas.microsoft.com/office/drawing/2014/main" id="{FE004F59-D3B3-8645-AFB0-1F6CBE4D7144}"/>
              </a:ext>
            </a:extLst>
          </p:cNvPr>
          <p:cNvSpPr>
            <a:spLocks noGrp="1"/>
          </p:cNvSpPr>
          <p:nvPr>
            <p:ph type="pic" sz="quarter" idx="55" hasCustomPrompt="1"/>
          </p:nvPr>
        </p:nvSpPr>
        <p:spPr>
          <a:xfrm>
            <a:off x="2430721"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8" name="Picture Placeholder 4">
            <a:extLst>
              <a:ext uri="{FF2B5EF4-FFF2-40B4-BE49-F238E27FC236}">
                <a16:creationId xmlns:a16="http://schemas.microsoft.com/office/drawing/2014/main" id="{FFE70279-55DC-0140-981D-4FD28A0D4118}"/>
              </a:ext>
            </a:extLst>
          </p:cNvPr>
          <p:cNvSpPr>
            <a:spLocks noGrp="1"/>
          </p:cNvSpPr>
          <p:nvPr>
            <p:ph type="pic" sz="quarter" idx="56" hasCustomPrompt="1"/>
          </p:nvPr>
        </p:nvSpPr>
        <p:spPr>
          <a:xfrm>
            <a:off x="2430721"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9" name="Picture Placeholder 4">
            <a:extLst>
              <a:ext uri="{FF2B5EF4-FFF2-40B4-BE49-F238E27FC236}">
                <a16:creationId xmlns:a16="http://schemas.microsoft.com/office/drawing/2014/main" id="{875AB8DB-9A73-4D4A-8DC7-C9E802E2B482}"/>
              </a:ext>
            </a:extLst>
          </p:cNvPr>
          <p:cNvSpPr>
            <a:spLocks noGrp="1"/>
          </p:cNvSpPr>
          <p:nvPr>
            <p:ph type="pic" sz="quarter" idx="57" hasCustomPrompt="1"/>
          </p:nvPr>
        </p:nvSpPr>
        <p:spPr>
          <a:xfrm>
            <a:off x="2430721"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50" name="Picture Placeholder 4">
            <a:extLst>
              <a:ext uri="{FF2B5EF4-FFF2-40B4-BE49-F238E27FC236}">
                <a16:creationId xmlns:a16="http://schemas.microsoft.com/office/drawing/2014/main" id="{E560DA63-57BE-B74C-B092-DBF8CA89736C}"/>
              </a:ext>
            </a:extLst>
          </p:cNvPr>
          <p:cNvSpPr>
            <a:spLocks noGrp="1"/>
          </p:cNvSpPr>
          <p:nvPr>
            <p:ph type="pic" sz="quarter" idx="58" hasCustomPrompt="1"/>
          </p:nvPr>
        </p:nvSpPr>
        <p:spPr>
          <a:xfrm>
            <a:off x="2430721"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51" name="Picture Placeholder 4">
            <a:extLst>
              <a:ext uri="{FF2B5EF4-FFF2-40B4-BE49-F238E27FC236}">
                <a16:creationId xmlns:a16="http://schemas.microsoft.com/office/drawing/2014/main" id="{2F803975-C190-F943-8AB5-93A6E1884445}"/>
              </a:ext>
            </a:extLst>
          </p:cNvPr>
          <p:cNvSpPr>
            <a:spLocks noGrp="1"/>
          </p:cNvSpPr>
          <p:nvPr>
            <p:ph type="pic" sz="quarter" idx="59" hasCustomPrompt="1"/>
          </p:nvPr>
        </p:nvSpPr>
        <p:spPr>
          <a:xfrm>
            <a:off x="4127475"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52" name="Picture Placeholder 4">
            <a:extLst>
              <a:ext uri="{FF2B5EF4-FFF2-40B4-BE49-F238E27FC236}">
                <a16:creationId xmlns:a16="http://schemas.microsoft.com/office/drawing/2014/main" id="{489FCC19-ADF0-F84F-A176-0506D7EABE8F}"/>
              </a:ext>
            </a:extLst>
          </p:cNvPr>
          <p:cNvSpPr>
            <a:spLocks noGrp="1"/>
          </p:cNvSpPr>
          <p:nvPr>
            <p:ph type="pic" sz="quarter" idx="60" hasCustomPrompt="1"/>
          </p:nvPr>
        </p:nvSpPr>
        <p:spPr>
          <a:xfrm>
            <a:off x="4127475"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53" name="Picture Placeholder 4">
            <a:extLst>
              <a:ext uri="{FF2B5EF4-FFF2-40B4-BE49-F238E27FC236}">
                <a16:creationId xmlns:a16="http://schemas.microsoft.com/office/drawing/2014/main" id="{B639046E-49CA-BD49-A181-B55ED941D63C}"/>
              </a:ext>
            </a:extLst>
          </p:cNvPr>
          <p:cNvSpPr>
            <a:spLocks noGrp="1"/>
          </p:cNvSpPr>
          <p:nvPr>
            <p:ph type="pic" sz="quarter" idx="61" hasCustomPrompt="1"/>
          </p:nvPr>
        </p:nvSpPr>
        <p:spPr>
          <a:xfrm>
            <a:off x="4127475"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54" name="Picture Placeholder 4">
            <a:extLst>
              <a:ext uri="{FF2B5EF4-FFF2-40B4-BE49-F238E27FC236}">
                <a16:creationId xmlns:a16="http://schemas.microsoft.com/office/drawing/2014/main" id="{4C410144-23E1-BF44-A703-95A52DF3DAEA}"/>
              </a:ext>
            </a:extLst>
          </p:cNvPr>
          <p:cNvSpPr>
            <a:spLocks noGrp="1"/>
          </p:cNvSpPr>
          <p:nvPr>
            <p:ph type="pic" sz="quarter" idx="62" hasCustomPrompt="1"/>
          </p:nvPr>
        </p:nvSpPr>
        <p:spPr>
          <a:xfrm>
            <a:off x="4127475"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62" name="Picture Placeholder 4">
            <a:extLst>
              <a:ext uri="{FF2B5EF4-FFF2-40B4-BE49-F238E27FC236}">
                <a16:creationId xmlns:a16="http://schemas.microsoft.com/office/drawing/2014/main" id="{B0C0BE38-6C78-2F4B-A2A4-047323E28399}"/>
              </a:ext>
            </a:extLst>
          </p:cNvPr>
          <p:cNvSpPr>
            <a:spLocks noGrp="1"/>
          </p:cNvSpPr>
          <p:nvPr>
            <p:ph type="pic" sz="quarter" idx="63" hasCustomPrompt="1"/>
          </p:nvPr>
        </p:nvSpPr>
        <p:spPr>
          <a:xfrm>
            <a:off x="4127475"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cxnSp>
        <p:nvCxnSpPr>
          <p:cNvPr id="69" name="Straight Connector 68">
            <a:extLst>
              <a:ext uri="{FF2B5EF4-FFF2-40B4-BE49-F238E27FC236}">
                <a16:creationId xmlns:a16="http://schemas.microsoft.com/office/drawing/2014/main" id="{5DAF0DC2-3654-0D47-9177-147405570B79}"/>
              </a:ext>
            </a:extLst>
          </p:cNvPr>
          <p:cNvCxnSpPr>
            <a:cxnSpLocks/>
          </p:cNvCxnSpPr>
          <p:nvPr userDrawn="1"/>
        </p:nvCxnSpPr>
        <p:spPr>
          <a:xfrm>
            <a:off x="6477004" y="3257790"/>
            <a:ext cx="4686296" cy="0"/>
          </a:xfrm>
          <a:prstGeom prst="line">
            <a:avLst/>
          </a:prstGeom>
          <a:ln w="28575">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23AA141E-C8DE-7746-B311-F3A10216A3AD}"/>
              </a:ext>
            </a:extLst>
          </p:cNvPr>
          <p:cNvCxnSpPr>
            <a:cxnSpLocks/>
          </p:cNvCxnSpPr>
          <p:nvPr userDrawn="1"/>
        </p:nvCxnSpPr>
        <p:spPr>
          <a:xfrm>
            <a:off x="6477004" y="4747203"/>
            <a:ext cx="4686296" cy="0"/>
          </a:xfrm>
          <a:prstGeom prst="line">
            <a:avLst/>
          </a:prstGeom>
          <a:ln w="28575">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98499233"/>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 Our Clients + sta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A7BED0-5F3C-66C9-4106-BA42CD4E32C2}"/>
              </a:ext>
            </a:extLst>
          </p:cNvPr>
          <p:cNvSpPr/>
          <p:nvPr userDrawn="1"/>
        </p:nvSpPr>
        <p:spPr>
          <a:xfrm>
            <a:off x="456456"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834E7F84-F968-1AFC-2DC2-1237119E5B73}"/>
              </a:ext>
            </a:extLst>
          </p:cNvPr>
          <p:cNvSpPr/>
          <p:nvPr userDrawn="1"/>
        </p:nvSpPr>
        <p:spPr>
          <a:xfrm>
            <a:off x="456456"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39443B46-842A-8A21-B3FF-695D2ED8C38B}"/>
              </a:ext>
            </a:extLst>
          </p:cNvPr>
          <p:cNvSpPr/>
          <p:nvPr userDrawn="1"/>
        </p:nvSpPr>
        <p:spPr>
          <a:xfrm>
            <a:off x="456456"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64817F03-C30A-B7B1-4070-2B892FDC7245}"/>
              </a:ext>
            </a:extLst>
          </p:cNvPr>
          <p:cNvSpPr/>
          <p:nvPr userDrawn="1"/>
        </p:nvSpPr>
        <p:spPr>
          <a:xfrm>
            <a:off x="456456"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C2C1CEDD-1CB1-2F20-C69E-6F7C9E67C44B}"/>
              </a:ext>
            </a:extLst>
          </p:cNvPr>
          <p:cNvSpPr/>
          <p:nvPr userDrawn="1"/>
        </p:nvSpPr>
        <p:spPr>
          <a:xfrm>
            <a:off x="456456"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Picture Placeholder 4">
            <a:extLst>
              <a:ext uri="{FF2B5EF4-FFF2-40B4-BE49-F238E27FC236}">
                <a16:creationId xmlns:a16="http://schemas.microsoft.com/office/drawing/2014/main" id="{A720FF19-D13D-2B44-B389-89567A887AF1}"/>
              </a:ext>
            </a:extLst>
          </p:cNvPr>
          <p:cNvSpPr>
            <a:spLocks noGrp="1"/>
          </p:cNvSpPr>
          <p:nvPr>
            <p:ph type="pic" sz="quarter" idx="28" hasCustomPrompt="1"/>
          </p:nvPr>
        </p:nvSpPr>
        <p:spPr>
          <a:xfrm>
            <a:off x="747406"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Our Clients</a:t>
            </a:r>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10546324"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64" name="Rectangle 63">
            <a:extLst>
              <a:ext uri="{FF2B5EF4-FFF2-40B4-BE49-F238E27FC236}">
                <a16:creationId xmlns:a16="http://schemas.microsoft.com/office/drawing/2014/main" id="{FA29936D-15A3-DB4A-B531-D88F0D04692A}"/>
              </a:ext>
            </a:extLst>
          </p:cNvPr>
          <p:cNvSpPr/>
          <p:nvPr userDrawn="1"/>
        </p:nvSpPr>
        <p:spPr>
          <a:xfrm>
            <a:off x="2145407"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64">
            <a:extLst>
              <a:ext uri="{FF2B5EF4-FFF2-40B4-BE49-F238E27FC236}">
                <a16:creationId xmlns:a16="http://schemas.microsoft.com/office/drawing/2014/main" id="{5CD92BEC-C2A7-E747-A4A1-489101437E7B}"/>
              </a:ext>
            </a:extLst>
          </p:cNvPr>
          <p:cNvSpPr/>
          <p:nvPr userDrawn="1"/>
        </p:nvSpPr>
        <p:spPr>
          <a:xfrm>
            <a:off x="2145407"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65">
            <a:extLst>
              <a:ext uri="{FF2B5EF4-FFF2-40B4-BE49-F238E27FC236}">
                <a16:creationId xmlns:a16="http://schemas.microsoft.com/office/drawing/2014/main" id="{9DF873D0-EFE7-E541-A0E5-48B85AE3305C}"/>
              </a:ext>
            </a:extLst>
          </p:cNvPr>
          <p:cNvSpPr/>
          <p:nvPr userDrawn="1"/>
        </p:nvSpPr>
        <p:spPr>
          <a:xfrm>
            <a:off x="2145407"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ectangle 66">
            <a:extLst>
              <a:ext uri="{FF2B5EF4-FFF2-40B4-BE49-F238E27FC236}">
                <a16:creationId xmlns:a16="http://schemas.microsoft.com/office/drawing/2014/main" id="{E13B62EB-1E17-0C45-B7C9-14964B75317C}"/>
              </a:ext>
            </a:extLst>
          </p:cNvPr>
          <p:cNvSpPr/>
          <p:nvPr userDrawn="1"/>
        </p:nvSpPr>
        <p:spPr>
          <a:xfrm>
            <a:off x="2145407"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ectangle 67">
            <a:extLst>
              <a:ext uri="{FF2B5EF4-FFF2-40B4-BE49-F238E27FC236}">
                <a16:creationId xmlns:a16="http://schemas.microsoft.com/office/drawing/2014/main" id="{36A79718-21CF-CE4E-A277-6C12EAFA4D47}"/>
              </a:ext>
            </a:extLst>
          </p:cNvPr>
          <p:cNvSpPr/>
          <p:nvPr userDrawn="1"/>
        </p:nvSpPr>
        <p:spPr>
          <a:xfrm>
            <a:off x="2145407"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Text Placeholder 16">
            <a:extLst>
              <a:ext uri="{FF2B5EF4-FFF2-40B4-BE49-F238E27FC236}">
                <a16:creationId xmlns:a16="http://schemas.microsoft.com/office/drawing/2014/main" id="{1E91E6C4-8A10-F449-948A-609EF314E943}"/>
              </a:ext>
            </a:extLst>
          </p:cNvPr>
          <p:cNvSpPr>
            <a:spLocks noGrp="1"/>
          </p:cNvSpPr>
          <p:nvPr>
            <p:ph type="body" sz="quarter" idx="43" hasCustomPrompt="1"/>
          </p:nvPr>
        </p:nvSpPr>
        <p:spPr>
          <a:xfrm>
            <a:off x="6477004" y="3262441"/>
            <a:ext cx="46685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#1</a:t>
            </a:r>
          </a:p>
        </p:txBody>
      </p:sp>
      <p:sp>
        <p:nvSpPr>
          <p:cNvPr id="56" name="Text Placeholder 16">
            <a:extLst>
              <a:ext uri="{FF2B5EF4-FFF2-40B4-BE49-F238E27FC236}">
                <a16:creationId xmlns:a16="http://schemas.microsoft.com/office/drawing/2014/main" id="{478A3679-7E50-2044-B1C9-92DF079000F9}"/>
              </a:ext>
            </a:extLst>
          </p:cNvPr>
          <p:cNvSpPr>
            <a:spLocks noGrp="1"/>
          </p:cNvSpPr>
          <p:nvPr>
            <p:ph type="body" sz="quarter" idx="44" hasCustomPrompt="1"/>
          </p:nvPr>
        </p:nvSpPr>
        <p:spPr>
          <a:xfrm>
            <a:off x="6477004" y="3889594"/>
            <a:ext cx="4668517" cy="651745"/>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sp>
        <p:nvSpPr>
          <p:cNvPr id="57" name="Text Placeholder 16">
            <a:extLst>
              <a:ext uri="{FF2B5EF4-FFF2-40B4-BE49-F238E27FC236}">
                <a16:creationId xmlns:a16="http://schemas.microsoft.com/office/drawing/2014/main" id="{34825272-9B6C-F548-ABED-AF3E58D2D64C}"/>
              </a:ext>
            </a:extLst>
          </p:cNvPr>
          <p:cNvSpPr>
            <a:spLocks noGrp="1"/>
          </p:cNvSpPr>
          <p:nvPr>
            <p:ph type="body" sz="quarter" idx="45" hasCustomPrompt="1"/>
          </p:nvPr>
        </p:nvSpPr>
        <p:spPr>
          <a:xfrm>
            <a:off x="6477004" y="4737293"/>
            <a:ext cx="46685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278</a:t>
            </a:r>
          </a:p>
        </p:txBody>
      </p:sp>
      <p:sp>
        <p:nvSpPr>
          <p:cNvPr id="58" name="Text Placeholder 16">
            <a:extLst>
              <a:ext uri="{FF2B5EF4-FFF2-40B4-BE49-F238E27FC236}">
                <a16:creationId xmlns:a16="http://schemas.microsoft.com/office/drawing/2014/main" id="{C4AA4977-6537-3142-8F33-7B70327C5086}"/>
              </a:ext>
            </a:extLst>
          </p:cNvPr>
          <p:cNvSpPr>
            <a:spLocks noGrp="1"/>
          </p:cNvSpPr>
          <p:nvPr>
            <p:ph type="body" sz="quarter" idx="46" hasCustomPrompt="1"/>
          </p:nvPr>
        </p:nvSpPr>
        <p:spPr>
          <a:xfrm>
            <a:off x="6477004" y="5364446"/>
            <a:ext cx="4668517" cy="651745"/>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sp>
        <p:nvSpPr>
          <p:cNvPr id="59" name="Text Placeholder 16">
            <a:extLst>
              <a:ext uri="{FF2B5EF4-FFF2-40B4-BE49-F238E27FC236}">
                <a16:creationId xmlns:a16="http://schemas.microsoft.com/office/drawing/2014/main" id="{0335FEB7-A9C0-F248-B152-84B8223C3753}"/>
              </a:ext>
            </a:extLst>
          </p:cNvPr>
          <p:cNvSpPr>
            <a:spLocks noGrp="1"/>
          </p:cNvSpPr>
          <p:nvPr>
            <p:ph type="body" sz="quarter" idx="47" hasCustomPrompt="1"/>
          </p:nvPr>
        </p:nvSpPr>
        <p:spPr>
          <a:xfrm>
            <a:off x="6477004" y="1787589"/>
            <a:ext cx="4668517" cy="651745"/>
          </a:xfrm>
          <a:prstGeom prst="rect">
            <a:avLst/>
          </a:prstGeom>
        </p:spPr>
        <p:txBody>
          <a:bodyPr lIns="0" rIns="0" anchor="b"/>
          <a:lstStyle>
            <a:lvl1pPr marL="3428" indent="0" algn="l">
              <a:lnSpc>
                <a:spcPts val="2400"/>
              </a:lnSpc>
              <a:buNone/>
              <a:defRPr sz="2800" b="1" spc="50" baseline="0">
                <a:solidFill>
                  <a:schemeClr val="accent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1400</a:t>
            </a:r>
          </a:p>
        </p:txBody>
      </p:sp>
      <p:sp>
        <p:nvSpPr>
          <p:cNvPr id="60" name="Text Placeholder 16">
            <a:extLst>
              <a:ext uri="{FF2B5EF4-FFF2-40B4-BE49-F238E27FC236}">
                <a16:creationId xmlns:a16="http://schemas.microsoft.com/office/drawing/2014/main" id="{5468F510-99AA-FF4D-8084-0F99A78F28C3}"/>
              </a:ext>
            </a:extLst>
          </p:cNvPr>
          <p:cNvSpPr>
            <a:spLocks noGrp="1"/>
          </p:cNvSpPr>
          <p:nvPr>
            <p:ph type="body" sz="quarter" idx="48" hasCustomPrompt="1"/>
          </p:nvPr>
        </p:nvSpPr>
        <p:spPr>
          <a:xfrm>
            <a:off x="6477004" y="2414742"/>
            <a:ext cx="4668517" cy="651745"/>
          </a:xfrm>
          <a:prstGeom prst="rect">
            <a:avLst/>
          </a:prstGeom>
        </p:spPr>
        <p:txBody>
          <a:bodyPr lIns="0" rIns="0" anchor="ctr"/>
          <a:lstStyle>
            <a:lvl1pPr marL="3428" indent="0" algn="l">
              <a:lnSpc>
                <a:spcPts val="2400"/>
              </a:lnSpc>
              <a:buNone/>
              <a:defRPr sz="16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err="1"/>
              <a:t>Quam</a:t>
            </a:r>
            <a:r>
              <a:rPr lang="en-US"/>
              <a:t> </a:t>
            </a:r>
            <a:r>
              <a:rPr lang="en-US" err="1"/>
              <a:t>nulla</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massa</a:t>
            </a:r>
            <a:r>
              <a:rPr lang="en-US"/>
              <a:t> id </a:t>
            </a:r>
            <a:r>
              <a:rPr lang="en-US" err="1"/>
              <a:t>neque</a:t>
            </a:r>
            <a:r>
              <a:rPr lang="en-US"/>
              <a:t> </a:t>
            </a:r>
            <a:r>
              <a:rPr lang="en-US" err="1"/>
              <a:t>aliquam</a:t>
            </a:r>
            <a:r>
              <a:rPr lang="en-US"/>
              <a:t>. </a:t>
            </a:r>
          </a:p>
        </p:txBody>
      </p:sp>
      <p:sp>
        <p:nvSpPr>
          <p:cNvPr id="61" name="Vertical Text Placeholder 2">
            <a:extLst>
              <a:ext uri="{FF2B5EF4-FFF2-40B4-BE49-F238E27FC236}">
                <a16:creationId xmlns:a16="http://schemas.microsoft.com/office/drawing/2014/main" id="{1A4C3A0F-DDAA-F846-9289-A3251C934B62}"/>
              </a:ext>
            </a:extLst>
          </p:cNvPr>
          <p:cNvSpPr>
            <a:spLocks noGrp="1"/>
          </p:cNvSpPr>
          <p:nvPr>
            <p:ph type="body" orient="vert" sz="quarter" idx="49"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
        <p:nvSpPr>
          <p:cNvPr id="42" name="Picture Placeholder 4">
            <a:extLst>
              <a:ext uri="{FF2B5EF4-FFF2-40B4-BE49-F238E27FC236}">
                <a16:creationId xmlns:a16="http://schemas.microsoft.com/office/drawing/2014/main" id="{7656C9FD-D7FE-9546-A891-A7505759ED2B}"/>
              </a:ext>
            </a:extLst>
          </p:cNvPr>
          <p:cNvSpPr>
            <a:spLocks noGrp="1"/>
          </p:cNvSpPr>
          <p:nvPr>
            <p:ph type="pic" sz="quarter" idx="50" hasCustomPrompt="1"/>
          </p:nvPr>
        </p:nvSpPr>
        <p:spPr>
          <a:xfrm>
            <a:off x="747406"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3" name="Picture Placeholder 4">
            <a:extLst>
              <a:ext uri="{FF2B5EF4-FFF2-40B4-BE49-F238E27FC236}">
                <a16:creationId xmlns:a16="http://schemas.microsoft.com/office/drawing/2014/main" id="{1954F358-16AC-794B-ACF6-394DFAE2CC29}"/>
              </a:ext>
            </a:extLst>
          </p:cNvPr>
          <p:cNvSpPr>
            <a:spLocks noGrp="1"/>
          </p:cNvSpPr>
          <p:nvPr>
            <p:ph type="pic" sz="quarter" idx="51" hasCustomPrompt="1"/>
          </p:nvPr>
        </p:nvSpPr>
        <p:spPr>
          <a:xfrm>
            <a:off x="747406"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4" name="Picture Placeholder 4">
            <a:extLst>
              <a:ext uri="{FF2B5EF4-FFF2-40B4-BE49-F238E27FC236}">
                <a16:creationId xmlns:a16="http://schemas.microsoft.com/office/drawing/2014/main" id="{791C4F7E-C118-1B44-BE35-95DE378D3251}"/>
              </a:ext>
            </a:extLst>
          </p:cNvPr>
          <p:cNvSpPr>
            <a:spLocks noGrp="1"/>
          </p:cNvSpPr>
          <p:nvPr>
            <p:ph type="pic" sz="quarter" idx="52" hasCustomPrompt="1"/>
          </p:nvPr>
        </p:nvSpPr>
        <p:spPr>
          <a:xfrm>
            <a:off x="747406"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5" name="Picture Placeholder 4">
            <a:extLst>
              <a:ext uri="{FF2B5EF4-FFF2-40B4-BE49-F238E27FC236}">
                <a16:creationId xmlns:a16="http://schemas.microsoft.com/office/drawing/2014/main" id="{F800FD66-3F0E-1148-85B7-90B62E420231}"/>
              </a:ext>
            </a:extLst>
          </p:cNvPr>
          <p:cNvSpPr>
            <a:spLocks noGrp="1"/>
          </p:cNvSpPr>
          <p:nvPr>
            <p:ph type="pic" sz="quarter" idx="53" hasCustomPrompt="1"/>
          </p:nvPr>
        </p:nvSpPr>
        <p:spPr>
          <a:xfrm>
            <a:off x="747406"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6" name="Picture Placeholder 4">
            <a:extLst>
              <a:ext uri="{FF2B5EF4-FFF2-40B4-BE49-F238E27FC236}">
                <a16:creationId xmlns:a16="http://schemas.microsoft.com/office/drawing/2014/main" id="{D5304583-E72D-FF44-B049-AC526B54A837}"/>
              </a:ext>
            </a:extLst>
          </p:cNvPr>
          <p:cNvSpPr>
            <a:spLocks noGrp="1"/>
          </p:cNvSpPr>
          <p:nvPr>
            <p:ph type="pic" sz="quarter" idx="54" hasCustomPrompt="1"/>
          </p:nvPr>
        </p:nvSpPr>
        <p:spPr>
          <a:xfrm>
            <a:off x="2430721"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7" name="Picture Placeholder 4">
            <a:extLst>
              <a:ext uri="{FF2B5EF4-FFF2-40B4-BE49-F238E27FC236}">
                <a16:creationId xmlns:a16="http://schemas.microsoft.com/office/drawing/2014/main" id="{FE004F59-D3B3-8645-AFB0-1F6CBE4D7144}"/>
              </a:ext>
            </a:extLst>
          </p:cNvPr>
          <p:cNvSpPr>
            <a:spLocks noGrp="1"/>
          </p:cNvSpPr>
          <p:nvPr>
            <p:ph type="pic" sz="quarter" idx="55" hasCustomPrompt="1"/>
          </p:nvPr>
        </p:nvSpPr>
        <p:spPr>
          <a:xfrm>
            <a:off x="2430721"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8" name="Picture Placeholder 4">
            <a:extLst>
              <a:ext uri="{FF2B5EF4-FFF2-40B4-BE49-F238E27FC236}">
                <a16:creationId xmlns:a16="http://schemas.microsoft.com/office/drawing/2014/main" id="{FFE70279-55DC-0140-981D-4FD28A0D4118}"/>
              </a:ext>
            </a:extLst>
          </p:cNvPr>
          <p:cNvSpPr>
            <a:spLocks noGrp="1"/>
          </p:cNvSpPr>
          <p:nvPr>
            <p:ph type="pic" sz="quarter" idx="56" hasCustomPrompt="1"/>
          </p:nvPr>
        </p:nvSpPr>
        <p:spPr>
          <a:xfrm>
            <a:off x="2430721"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49" name="Picture Placeholder 4">
            <a:extLst>
              <a:ext uri="{FF2B5EF4-FFF2-40B4-BE49-F238E27FC236}">
                <a16:creationId xmlns:a16="http://schemas.microsoft.com/office/drawing/2014/main" id="{875AB8DB-9A73-4D4A-8DC7-C9E802E2B482}"/>
              </a:ext>
            </a:extLst>
          </p:cNvPr>
          <p:cNvSpPr>
            <a:spLocks noGrp="1"/>
          </p:cNvSpPr>
          <p:nvPr>
            <p:ph type="pic" sz="quarter" idx="57" hasCustomPrompt="1"/>
          </p:nvPr>
        </p:nvSpPr>
        <p:spPr>
          <a:xfrm>
            <a:off x="2430721"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50" name="Picture Placeholder 4">
            <a:extLst>
              <a:ext uri="{FF2B5EF4-FFF2-40B4-BE49-F238E27FC236}">
                <a16:creationId xmlns:a16="http://schemas.microsoft.com/office/drawing/2014/main" id="{E560DA63-57BE-B74C-B092-DBF8CA89736C}"/>
              </a:ext>
            </a:extLst>
          </p:cNvPr>
          <p:cNvSpPr>
            <a:spLocks noGrp="1"/>
          </p:cNvSpPr>
          <p:nvPr>
            <p:ph type="pic" sz="quarter" idx="58" hasCustomPrompt="1"/>
          </p:nvPr>
        </p:nvSpPr>
        <p:spPr>
          <a:xfrm>
            <a:off x="2430721"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cxnSp>
        <p:nvCxnSpPr>
          <p:cNvPr id="69" name="Straight Connector 68">
            <a:extLst>
              <a:ext uri="{FF2B5EF4-FFF2-40B4-BE49-F238E27FC236}">
                <a16:creationId xmlns:a16="http://schemas.microsoft.com/office/drawing/2014/main" id="{0E14CA20-4CAA-9A4C-AF90-DD5B952FB253}"/>
              </a:ext>
            </a:extLst>
          </p:cNvPr>
          <p:cNvCxnSpPr>
            <a:cxnSpLocks/>
          </p:cNvCxnSpPr>
          <p:nvPr userDrawn="1"/>
        </p:nvCxnSpPr>
        <p:spPr>
          <a:xfrm>
            <a:off x="6477004" y="3257790"/>
            <a:ext cx="4686296" cy="0"/>
          </a:xfrm>
          <a:prstGeom prst="line">
            <a:avLst/>
          </a:prstGeom>
          <a:ln w="28575">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6F424DBE-8991-9843-9283-D94794E3A88A}"/>
              </a:ext>
            </a:extLst>
          </p:cNvPr>
          <p:cNvCxnSpPr>
            <a:cxnSpLocks/>
          </p:cNvCxnSpPr>
          <p:nvPr userDrawn="1"/>
        </p:nvCxnSpPr>
        <p:spPr>
          <a:xfrm>
            <a:off x="6477004" y="4747203"/>
            <a:ext cx="4686296" cy="0"/>
          </a:xfrm>
          <a:prstGeom prst="line">
            <a:avLst/>
          </a:prstGeom>
          <a:ln w="28575">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40777083"/>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 Our Clients">
    <p:spTree>
      <p:nvGrpSpPr>
        <p:cNvPr id="1" name=""/>
        <p:cNvGrpSpPr/>
        <p:nvPr/>
      </p:nvGrpSpPr>
      <p:grpSpPr>
        <a:xfrm>
          <a:off x="0" y="0"/>
          <a:ext cx="0" cy="0"/>
          <a:chOff x="0" y="0"/>
          <a:chExt cx="0" cy="0"/>
        </a:xfrm>
      </p:grpSpPr>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Our Clients</a:t>
            </a:r>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10546324"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129" name="Rectangle 128">
            <a:extLst>
              <a:ext uri="{FF2B5EF4-FFF2-40B4-BE49-F238E27FC236}">
                <a16:creationId xmlns:a16="http://schemas.microsoft.com/office/drawing/2014/main" id="{92FE41C1-3E59-B142-8B7C-9CD8999432B6}"/>
              </a:ext>
            </a:extLst>
          </p:cNvPr>
          <p:cNvSpPr/>
          <p:nvPr userDrawn="1"/>
        </p:nvSpPr>
        <p:spPr>
          <a:xfrm>
            <a:off x="5523309"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0" name="Rectangle 129">
            <a:extLst>
              <a:ext uri="{FF2B5EF4-FFF2-40B4-BE49-F238E27FC236}">
                <a16:creationId xmlns:a16="http://schemas.microsoft.com/office/drawing/2014/main" id="{9278D2C4-CA24-5A4E-B82D-82D60B700AE6}"/>
              </a:ext>
            </a:extLst>
          </p:cNvPr>
          <p:cNvSpPr/>
          <p:nvPr userDrawn="1"/>
        </p:nvSpPr>
        <p:spPr>
          <a:xfrm>
            <a:off x="5523309"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1" name="Rectangle 130">
            <a:extLst>
              <a:ext uri="{FF2B5EF4-FFF2-40B4-BE49-F238E27FC236}">
                <a16:creationId xmlns:a16="http://schemas.microsoft.com/office/drawing/2014/main" id="{C9883F1D-9C58-C447-A50E-3BE83F61CBF8}"/>
              </a:ext>
            </a:extLst>
          </p:cNvPr>
          <p:cNvSpPr/>
          <p:nvPr userDrawn="1"/>
        </p:nvSpPr>
        <p:spPr>
          <a:xfrm>
            <a:off x="5523309"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2" name="Rectangle 131">
            <a:extLst>
              <a:ext uri="{FF2B5EF4-FFF2-40B4-BE49-F238E27FC236}">
                <a16:creationId xmlns:a16="http://schemas.microsoft.com/office/drawing/2014/main" id="{56A4FDB9-BB22-0D49-92F5-393F062CF587}"/>
              </a:ext>
            </a:extLst>
          </p:cNvPr>
          <p:cNvSpPr/>
          <p:nvPr userDrawn="1"/>
        </p:nvSpPr>
        <p:spPr>
          <a:xfrm>
            <a:off x="5523309"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 name="Rectangle 132">
            <a:extLst>
              <a:ext uri="{FF2B5EF4-FFF2-40B4-BE49-F238E27FC236}">
                <a16:creationId xmlns:a16="http://schemas.microsoft.com/office/drawing/2014/main" id="{D65D9835-8F78-1F4F-A734-B58111898C67}"/>
              </a:ext>
            </a:extLst>
          </p:cNvPr>
          <p:cNvSpPr/>
          <p:nvPr userDrawn="1"/>
        </p:nvSpPr>
        <p:spPr>
          <a:xfrm>
            <a:off x="5523309"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Rectangle 138">
            <a:extLst>
              <a:ext uri="{FF2B5EF4-FFF2-40B4-BE49-F238E27FC236}">
                <a16:creationId xmlns:a16="http://schemas.microsoft.com/office/drawing/2014/main" id="{D465249F-3764-8B43-A557-7F4BD6B62605}"/>
              </a:ext>
            </a:extLst>
          </p:cNvPr>
          <p:cNvSpPr/>
          <p:nvPr userDrawn="1"/>
        </p:nvSpPr>
        <p:spPr>
          <a:xfrm>
            <a:off x="7212260"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a:extLst>
              <a:ext uri="{FF2B5EF4-FFF2-40B4-BE49-F238E27FC236}">
                <a16:creationId xmlns:a16="http://schemas.microsoft.com/office/drawing/2014/main" id="{6B3ECD96-9D89-6B40-B777-9A9FE2A68E35}"/>
              </a:ext>
            </a:extLst>
          </p:cNvPr>
          <p:cNvSpPr/>
          <p:nvPr userDrawn="1"/>
        </p:nvSpPr>
        <p:spPr>
          <a:xfrm>
            <a:off x="7212260"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a:extLst>
              <a:ext uri="{FF2B5EF4-FFF2-40B4-BE49-F238E27FC236}">
                <a16:creationId xmlns:a16="http://schemas.microsoft.com/office/drawing/2014/main" id="{C889456D-3A7A-4B4F-9402-35F068D4C401}"/>
              </a:ext>
            </a:extLst>
          </p:cNvPr>
          <p:cNvSpPr/>
          <p:nvPr userDrawn="1"/>
        </p:nvSpPr>
        <p:spPr>
          <a:xfrm>
            <a:off x="7212260"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Rectangle 141">
            <a:extLst>
              <a:ext uri="{FF2B5EF4-FFF2-40B4-BE49-F238E27FC236}">
                <a16:creationId xmlns:a16="http://schemas.microsoft.com/office/drawing/2014/main" id="{75D31666-8059-6646-8BE2-D47191B45CC6}"/>
              </a:ext>
            </a:extLst>
          </p:cNvPr>
          <p:cNvSpPr/>
          <p:nvPr userDrawn="1"/>
        </p:nvSpPr>
        <p:spPr>
          <a:xfrm>
            <a:off x="7212260"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 name="Rectangle 142">
            <a:extLst>
              <a:ext uri="{FF2B5EF4-FFF2-40B4-BE49-F238E27FC236}">
                <a16:creationId xmlns:a16="http://schemas.microsoft.com/office/drawing/2014/main" id="{A60334A7-C806-594D-A028-1EDA448667C7}"/>
              </a:ext>
            </a:extLst>
          </p:cNvPr>
          <p:cNvSpPr/>
          <p:nvPr userDrawn="1"/>
        </p:nvSpPr>
        <p:spPr>
          <a:xfrm>
            <a:off x="7212260"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Vertical Text Placeholder 2">
            <a:extLst>
              <a:ext uri="{FF2B5EF4-FFF2-40B4-BE49-F238E27FC236}">
                <a16:creationId xmlns:a16="http://schemas.microsoft.com/office/drawing/2014/main" id="{9185544F-C363-5C4A-B2D8-2A330AD11D1D}"/>
              </a:ext>
            </a:extLst>
          </p:cNvPr>
          <p:cNvSpPr>
            <a:spLocks noGrp="1"/>
          </p:cNvSpPr>
          <p:nvPr>
            <p:ph type="body" orient="vert" sz="quarter" idx="5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
        <p:nvSpPr>
          <p:cNvPr id="56" name="Rectangle 55">
            <a:extLst>
              <a:ext uri="{FF2B5EF4-FFF2-40B4-BE49-F238E27FC236}">
                <a16:creationId xmlns:a16="http://schemas.microsoft.com/office/drawing/2014/main" id="{C775FD83-6961-F540-B559-78774F588D6E}"/>
              </a:ext>
            </a:extLst>
          </p:cNvPr>
          <p:cNvSpPr/>
          <p:nvPr userDrawn="1"/>
        </p:nvSpPr>
        <p:spPr>
          <a:xfrm>
            <a:off x="456456"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6">
            <a:extLst>
              <a:ext uri="{FF2B5EF4-FFF2-40B4-BE49-F238E27FC236}">
                <a16:creationId xmlns:a16="http://schemas.microsoft.com/office/drawing/2014/main" id="{1DFAB0BF-C01F-B144-8604-7813A737F3AE}"/>
              </a:ext>
            </a:extLst>
          </p:cNvPr>
          <p:cNvSpPr/>
          <p:nvPr userDrawn="1"/>
        </p:nvSpPr>
        <p:spPr>
          <a:xfrm>
            <a:off x="456456"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a:extLst>
              <a:ext uri="{FF2B5EF4-FFF2-40B4-BE49-F238E27FC236}">
                <a16:creationId xmlns:a16="http://schemas.microsoft.com/office/drawing/2014/main" id="{DFDC2168-36A2-DE4D-9657-3AC43945FA77}"/>
              </a:ext>
            </a:extLst>
          </p:cNvPr>
          <p:cNvSpPr/>
          <p:nvPr userDrawn="1"/>
        </p:nvSpPr>
        <p:spPr>
          <a:xfrm>
            <a:off x="456456"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a:extLst>
              <a:ext uri="{FF2B5EF4-FFF2-40B4-BE49-F238E27FC236}">
                <a16:creationId xmlns:a16="http://schemas.microsoft.com/office/drawing/2014/main" id="{37AA5F6E-0475-F647-BE24-634B5FCBD3B0}"/>
              </a:ext>
            </a:extLst>
          </p:cNvPr>
          <p:cNvSpPr/>
          <p:nvPr userDrawn="1"/>
        </p:nvSpPr>
        <p:spPr>
          <a:xfrm>
            <a:off x="456456"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9">
            <a:extLst>
              <a:ext uri="{FF2B5EF4-FFF2-40B4-BE49-F238E27FC236}">
                <a16:creationId xmlns:a16="http://schemas.microsoft.com/office/drawing/2014/main" id="{AD6A8574-0531-B242-9200-07FA9600AF0B}"/>
              </a:ext>
            </a:extLst>
          </p:cNvPr>
          <p:cNvSpPr/>
          <p:nvPr userDrawn="1"/>
        </p:nvSpPr>
        <p:spPr>
          <a:xfrm>
            <a:off x="456456"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Picture Placeholder 4">
            <a:extLst>
              <a:ext uri="{FF2B5EF4-FFF2-40B4-BE49-F238E27FC236}">
                <a16:creationId xmlns:a16="http://schemas.microsoft.com/office/drawing/2014/main" id="{7F66FC97-D418-134C-A96E-2C062F6E6A93}"/>
              </a:ext>
            </a:extLst>
          </p:cNvPr>
          <p:cNvSpPr>
            <a:spLocks noGrp="1"/>
          </p:cNvSpPr>
          <p:nvPr>
            <p:ph type="pic" sz="quarter" idx="28" hasCustomPrompt="1"/>
          </p:nvPr>
        </p:nvSpPr>
        <p:spPr>
          <a:xfrm>
            <a:off x="747406"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62" name="Rectangle 61">
            <a:extLst>
              <a:ext uri="{FF2B5EF4-FFF2-40B4-BE49-F238E27FC236}">
                <a16:creationId xmlns:a16="http://schemas.microsoft.com/office/drawing/2014/main" id="{503B9235-9203-844A-9486-F058E76062DD}"/>
              </a:ext>
            </a:extLst>
          </p:cNvPr>
          <p:cNvSpPr/>
          <p:nvPr userDrawn="1"/>
        </p:nvSpPr>
        <p:spPr>
          <a:xfrm>
            <a:off x="2145407"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Rectangle 83">
            <a:extLst>
              <a:ext uri="{FF2B5EF4-FFF2-40B4-BE49-F238E27FC236}">
                <a16:creationId xmlns:a16="http://schemas.microsoft.com/office/drawing/2014/main" id="{75A13801-2E0B-994B-8DD6-A76659EB718F}"/>
              </a:ext>
            </a:extLst>
          </p:cNvPr>
          <p:cNvSpPr/>
          <p:nvPr userDrawn="1"/>
        </p:nvSpPr>
        <p:spPr>
          <a:xfrm>
            <a:off x="2145407"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ectangle 84">
            <a:extLst>
              <a:ext uri="{FF2B5EF4-FFF2-40B4-BE49-F238E27FC236}">
                <a16:creationId xmlns:a16="http://schemas.microsoft.com/office/drawing/2014/main" id="{AB118116-E158-1F4C-9FF1-8F1FA9A75162}"/>
              </a:ext>
            </a:extLst>
          </p:cNvPr>
          <p:cNvSpPr/>
          <p:nvPr userDrawn="1"/>
        </p:nvSpPr>
        <p:spPr>
          <a:xfrm>
            <a:off x="2145407"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Rectangle 85">
            <a:extLst>
              <a:ext uri="{FF2B5EF4-FFF2-40B4-BE49-F238E27FC236}">
                <a16:creationId xmlns:a16="http://schemas.microsoft.com/office/drawing/2014/main" id="{ACC993FA-E949-1441-97BB-99B18E28FDF6}"/>
              </a:ext>
            </a:extLst>
          </p:cNvPr>
          <p:cNvSpPr/>
          <p:nvPr userDrawn="1"/>
        </p:nvSpPr>
        <p:spPr>
          <a:xfrm>
            <a:off x="2145407"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Rectangle 86">
            <a:extLst>
              <a:ext uri="{FF2B5EF4-FFF2-40B4-BE49-F238E27FC236}">
                <a16:creationId xmlns:a16="http://schemas.microsoft.com/office/drawing/2014/main" id="{66036FD3-F619-6D41-B5E2-BF37EAD69B1C}"/>
              </a:ext>
            </a:extLst>
          </p:cNvPr>
          <p:cNvSpPr/>
          <p:nvPr userDrawn="1"/>
        </p:nvSpPr>
        <p:spPr>
          <a:xfrm>
            <a:off x="2145407"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Rectangle 87">
            <a:extLst>
              <a:ext uri="{FF2B5EF4-FFF2-40B4-BE49-F238E27FC236}">
                <a16:creationId xmlns:a16="http://schemas.microsoft.com/office/drawing/2014/main" id="{19185C23-60DC-124E-BA6B-91C9E05E9BF9}"/>
              </a:ext>
            </a:extLst>
          </p:cNvPr>
          <p:cNvSpPr/>
          <p:nvPr userDrawn="1"/>
        </p:nvSpPr>
        <p:spPr>
          <a:xfrm>
            <a:off x="3834358"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Rectangle 88">
            <a:extLst>
              <a:ext uri="{FF2B5EF4-FFF2-40B4-BE49-F238E27FC236}">
                <a16:creationId xmlns:a16="http://schemas.microsoft.com/office/drawing/2014/main" id="{ED438EEB-2E69-1443-A0BB-BB8D32F417E4}"/>
              </a:ext>
            </a:extLst>
          </p:cNvPr>
          <p:cNvSpPr/>
          <p:nvPr userDrawn="1"/>
        </p:nvSpPr>
        <p:spPr>
          <a:xfrm>
            <a:off x="3834358"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Rectangle 89">
            <a:extLst>
              <a:ext uri="{FF2B5EF4-FFF2-40B4-BE49-F238E27FC236}">
                <a16:creationId xmlns:a16="http://schemas.microsoft.com/office/drawing/2014/main" id="{1A9EA30B-7679-0044-AE71-370AFF56B1BB}"/>
              </a:ext>
            </a:extLst>
          </p:cNvPr>
          <p:cNvSpPr/>
          <p:nvPr userDrawn="1"/>
        </p:nvSpPr>
        <p:spPr>
          <a:xfrm>
            <a:off x="3834358"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Rectangle 90">
            <a:extLst>
              <a:ext uri="{FF2B5EF4-FFF2-40B4-BE49-F238E27FC236}">
                <a16:creationId xmlns:a16="http://schemas.microsoft.com/office/drawing/2014/main" id="{C6874A19-0757-9D43-9C9A-7518B3C24766}"/>
              </a:ext>
            </a:extLst>
          </p:cNvPr>
          <p:cNvSpPr/>
          <p:nvPr userDrawn="1"/>
        </p:nvSpPr>
        <p:spPr>
          <a:xfrm>
            <a:off x="3834358"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Rectangle 91">
            <a:extLst>
              <a:ext uri="{FF2B5EF4-FFF2-40B4-BE49-F238E27FC236}">
                <a16:creationId xmlns:a16="http://schemas.microsoft.com/office/drawing/2014/main" id="{D4D11DE0-2312-964D-BE9E-9FFC824663A2}"/>
              </a:ext>
            </a:extLst>
          </p:cNvPr>
          <p:cNvSpPr/>
          <p:nvPr userDrawn="1"/>
        </p:nvSpPr>
        <p:spPr>
          <a:xfrm>
            <a:off x="3834358"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Picture Placeholder 4">
            <a:extLst>
              <a:ext uri="{FF2B5EF4-FFF2-40B4-BE49-F238E27FC236}">
                <a16:creationId xmlns:a16="http://schemas.microsoft.com/office/drawing/2014/main" id="{9B32F8B1-6E3D-624A-BD73-9BC7EDD4F016}"/>
              </a:ext>
            </a:extLst>
          </p:cNvPr>
          <p:cNvSpPr>
            <a:spLocks noGrp="1"/>
          </p:cNvSpPr>
          <p:nvPr>
            <p:ph type="pic" sz="quarter" idx="54" hasCustomPrompt="1"/>
          </p:nvPr>
        </p:nvSpPr>
        <p:spPr>
          <a:xfrm>
            <a:off x="747406"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94" name="Picture Placeholder 4">
            <a:extLst>
              <a:ext uri="{FF2B5EF4-FFF2-40B4-BE49-F238E27FC236}">
                <a16:creationId xmlns:a16="http://schemas.microsoft.com/office/drawing/2014/main" id="{BD144C34-F65E-5745-BCDF-9600DF065AEA}"/>
              </a:ext>
            </a:extLst>
          </p:cNvPr>
          <p:cNvSpPr>
            <a:spLocks noGrp="1"/>
          </p:cNvSpPr>
          <p:nvPr>
            <p:ph type="pic" sz="quarter" idx="55" hasCustomPrompt="1"/>
          </p:nvPr>
        </p:nvSpPr>
        <p:spPr>
          <a:xfrm>
            <a:off x="747406"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95" name="Picture Placeholder 4">
            <a:extLst>
              <a:ext uri="{FF2B5EF4-FFF2-40B4-BE49-F238E27FC236}">
                <a16:creationId xmlns:a16="http://schemas.microsoft.com/office/drawing/2014/main" id="{4A59D0F5-4B57-694D-B279-D10147444218}"/>
              </a:ext>
            </a:extLst>
          </p:cNvPr>
          <p:cNvSpPr>
            <a:spLocks noGrp="1"/>
          </p:cNvSpPr>
          <p:nvPr>
            <p:ph type="pic" sz="quarter" idx="56" hasCustomPrompt="1"/>
          </p:nvPr>
        </p:nvSpPr>
        <p:spPr>
          <a:xfrm>
            <a:off x="747406"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96" name="Picture Placeholder 4">
            <a:extLst>
              <a:ext uri="{FF2B5EF4-FFF2-40B4-BE49-F238E27FC236}">
                <a16:creationId xmlns:a16="http://schemas.microsoft.com/office/drawing/2014/main" id="{A1DD2756-82F6-1942-97E6-7CC3768606A8}"/>
              </a:ext>
            </a:extLst>
          </p:cNvPr>
          <p:cNvSpPr>
            <a:spLocks noGrp="1"/>
          </p:cNvSpPr>
          <p:nvPr>
            <p:ph type="pic" sz="quarter" idx="57" hasCustomPrompt="1"/>
          </p:nvPr>
        </p:nvSpPr>
        <p:spPr>
          <a:xfrm>
            <a:off x="747406"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97" name="Picture Placeholder 4">
            <a:extLst>
              <a:ext uri="{FF2B5EF4-FFF2-40B4-BE49-F238E27FC236}">
                <a16:creationId xmlns:a16="http://schemas.microsoft.com/office/drawing/2014/main" id="{A9521570-93C9-F144-BA3D-AB0A5652B045}"/>
              </a:ext>
            </a:extLst>
          </p:cNvPr>
          <p:cNvSpPr>
            <a:spLocks noGrp="1"/>
          </p:cNvSpPr>
          <p:nvPr>
            <p:ph type="pic" sz="quarter" idx="58" hasCustomPrompt="1"/>
          </p:nvPr>
        </p:nvSpPr>
        <p:spPr>
          <a:xfrm>
            <a:off x="2430721"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98" name="Picture Placeholder 4">
            <a:extLst>
              <a:ext uri="{FF2B5EF4-FFF2-40B4-BE49-F238E27FC236}">
                <a16:creationId xmlns:a16="http://schemas.microsoft.com/office/drawing/2014/main" id="{1D62E0D6-D5C5-9748-9904-F80B3C6C23B5}"/>
              </a:ext>
            </a:extLst>
          </p:cNvPr>
          <p:cNvSpPr>
            <a:spLocks noGrp="1"/>
          </p:cNvSpPr>
          <p:nvPr>
            <p:ph type="pic" sz="quarter" idx="59" hasCustomPrompt="1"/>
          </p:nvPr>
        </p:nvSpPr>
        <p:spPr>
          <a:xfrm>
            <a:off x="2430721"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99" name="Picture Placeholder 4">
            <a:extLst>
              <a:ext uri="{FF2B5EF4-FFF2-40B4-BE49-F238E27FC236}">
                <a16:creationId xmlns:a16="http://schemas.microsoft.com/office/drawing/2014/main" id="{C869D2C3-EA17-A54F-85FE-48E918CA995D}"/>
              </a:ext>
            </a:extLst>
          </p:cNvPr>
          <p:cNvSpPr>
            <a:spLocks noGrp="1"/>
          </p:cNvSpPr>
          <p:nvPr>
            <p:ph type="pic" sz="quarter" idx="60" hasCustomPrompt="1"/>
          </p:nvPr>
        </p:nvSpPr>
        <p:spPr>
          <a:xfrm>
            <a:off x="2430721"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00" name="Picture Placeholder 4">
            <a:extLst>
              <a:ext uri="{FF2B5EF4-FFF2-40B4-BE49-F238E27FC236}">
                <a16:creationId xmlns:a16="http://schemas.microsoft.com/office/drawing/2014/main" id="{0BC2EB3D-8CC2-6148-B64B-091D75FD941F}"/>
              </a:ext>
            </a:extLst>
          </p:cNvPr>
          <p:cNvSpPr>
            <a:spLocks noGrp="1"/>
          </p:cNvSpPr>
          <p:nvPr>
            <p:ph type="pic" sz="quarter" idx="61" hasCustomPrompt="1"/>
          </p:nvPr>
        </p:nvSpPr>
        <p:spPr>
          <a:xfrm>
            <a:off x="2430721"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01" name="Picture Placeholder 4">
            <a:extLst>
              <a:ext uri="{FF2B5EF4-FFF2-40B4-BE49-F238E27FC236}">
                <a16:creationId xmlns:a16="http://schemas.microsoft.com/office/drawing/2014/main" id="{2810997D-7DD9-014C-AD48-EDF90B779A8F}"/>
              </a:ext>
            </a:extLst>
          </p:cNvPr>
          <p:cNvSpPr>
            <a:spLocks noGrp="1"/>
          </p:cNvSpPr>
          <p:nvPr>
            <p:ph type="pic" sz="quarter" idx="62" hasCustomPrompt="1"/>
          </p:nvPr>
        </p:nvSpPr>
        <p:spPr>
          <a:xfrm>
            <a:off x="2430721"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02" name="Picture Placeholder 4">
            <a:extLst>
              <a:ext uri="{FF2B5EF4-FFF2-40B4-BE49-F238E27FC236}">
                <a16:creationId xmlns:a16="http://schemas.microsoft.com/office/drawing/2014/main" id="{35264220-2E43-994C-96F8-8ACC7BC9BEAF}"/>
              </a:ext>
            </a:extLst>
          </p:cNvPr>
          <p:cNvSpPr>
            <a:spLocks noGrp="1"/>
          </p:cNvSpPr>
          <p:nvPr>
            <p:ph type="pic" sz="quarter" idx="63" hasCustomPrompt="1"/>
          </p:nvPr>
        </p:nvSpPr>
        <p:spPr>
          <a:xfrm>
            <a:off x="4127475"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03" name="Picture Placeholder 4">
            <a:extLst>
              <a:ext uri="{FF2B5EF4-FFF2-40B4-BE49-F238E27FC236}">
                <a16:creationId xmlns:a16="http://schemas.microsoft.com/office/drawing/2014/main" id="{E1D10177-F2D5-3C4E-981B-30BFA0334C4A}"/>
              </a:ext>
            </a:extLst>
          </p:cNvPr>
          <p:cNvSpPr>
            <a:spLocks noGrp="1"/>
          </p:cNvSpPr>
          <p:nvPr>
            <p:ph type="pic" sz="quarter" idx="64" hasCustomPrompt="1"/>
          </p:nvPr>
        </p:nvSpPr>
        <p:spPr>
          <a:xfrm>
            <a:off x="4127475"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04" name="Picture Placeholder 4">
            <a:extLst>
              <a:ext uri="{FF2B5EF4-FFF2-40B4-BE49-F238E27FC236}">
                <a16:creationId xmlns:a16="http://schemas.microsoft.com/office/drawing/2014/main" id="{EF29A511-BEB4-D946-A389-1907EB986025}"/>
              </a:ext>
            </a:extLst>
          </p:cNvPr>
          <p:cNvSpPr>
            <a:spLocks noGrp="1"/>
          </p:cNvSpPr>
          <p:nvPr>
            <p:ph type="pic" sz="quarter" idx="65" hasCustomPrompt="1"/>
          </p:nvPr>
        </p:nvSpPr>
        <p:spPr>
          <a:xfrm>
            <a:off x="4127475"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05" name="Picture Placeholder 4">
            <a:extLst>
              <a:ext uri="{FF2B5EF4-FFF2-40B4-BE49-F238E27FC236}">
                <a16:creationId xmlns:a16="http://schemas.microsoft.com/office/drawing/2014/main" id="{87C0BA93-9E0F-1A4E-B06F-D488EDB9A159}"/>
              </a:ext>
            </a:extLst>
          </p:cNvPr>
          <p:cNvSpPr>
            <a:spLocks noGrp="1"/>
          </p:cNvSpPr>
          <p:nvPr>
            <p:ph type="pic" sz="quarter" idx="66" hasCustomPrompt="1"/>
          </p:nvPr>
        </p:nvSpPr>
        <p:spPr>
          <a:xfrm>
            <a:off x="4127475"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06" name="Picture Placeholder 4">
            <a:extLst>
              <a:ext uri="{FF2B5EF4-FFF2-40B4-BE49-F238E27FC236}">
                <a16:creationId xmlns:a16="http://schemas.microsoft.com/office/drawing/2014/main" id="{D713A1EC-7872-174D-A4B5-97DFF99B6C92}"/>
              </a:ext>
            </a:extLst>
          </p:cNvPr>
          <p:cNvSpPr>
            <a:spLocks noGrp="1"/>
          </p:cNvSpPr>
          <p:nvPr>
            <p:ph type="pic" sz="quarter" idx="67" hasCustomPrompt="1"/>
          </p:nvPr>
        </p:nvSpPr>
        <p:spPr>
          <a:xfrm>
            <a:off x="4127475"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07" name="Picture Placeholder 4">
            <a:extLst>
              <a:ext uri="{FF2B5EF4-FFF2-40B4-BE49-F238E27FC236}">
                <a16:creationId xmlns:a16="http://schemas.microsoft.com/office/drawing/2014/main" id="{F4738906-D1B4-D147-96E8-C5B9AD962173}"/>
              </a:ext>
            </a:extLst>
          </p:cNvPr>
          <p:cNvSpPr>
            <a:spLocks noGrp="1"/>
          </p:cNvSpPr>
          <p:nvPr>
            <p:ph type="pic" sz="quarter" idx="68" hasCustomPrompt="1"/>
          </p:nvPr>
        </p:nvSpPr>
        <p:spPr>
          <a:xfrm>
            <a:off x="5812525"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08" name="Picture Placeholder 4">
            <a:extLst>
              <a:ext uri="{FF2B5EF4-FFF2-40B4-BE49-F238E27FC236}">
                <a16:creationId xmlns:a16="http://schemas.microsoft.com/office/drawing/2014/main" id="{34A239CE-0C63-2243-AC31-4C0FD94ACED5}"/>
              </a:ext>
            </a:extLst>
          </p:cNvPr>
          <p:cNvSpPr>
            <a:spLocks noGrp="1"/>
          </p:cNvSpPr>
          <p:nvPr>
            <p:ph type="pic" sz="quarter" idx="69" hasCustomPrompt="1"/>
          </p:nvPr>
        </p:nvSpPr>
        <p:spPr>
          <a:xfrm>
            <a:off x="5812525"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09" name="Picture Placeholder 4">
            <a:extLst>
              <a:ext uri="{FF2B5EF4-FFF2-40B4-BE49-F238E27FC236}">
                <a16:creationId xmlns:a16="http://schemas.microsoft.com/office/drawing/2014/main" id="{82EC3622-1D5E-2746-AD3F-43CA04B24DE3}"/>
              </a:ext>
            </a:extLst>
          </p:cNvPr>
          <p:cNvSpPr>
            <a:spLocks noGrp="1"/>
          </p:cNvSpPr>
          <p:nvPr>
            <p:ph type="pic" sz="quarter" idx="70" hasCustomPrompt="1"/>
          </p:nvPr>
        </p:nvSpPr>
        <p:spPr>
          <a:xfrm>
            <a:off x="5812525"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10" name="Picture Placeholder 4">
            <a:extLst>
              <a:ext uri="{FF2B5EF4-FFF2-40B4-BE49-F238E27FC236}">
                <a16:creationId xmlns:a16="http://schemas.microsoft.com/office/drawing/2014/main" id="{00A45D5C-F69B-1847-975F-52DC5D41D311}"/>
              </a:ext>
            </a:extLst>
          </p:cNvPr>
          <p:cNvSpPr>
            <a:spLocks noGrp="1"/>
          </p:cNvSpPr>
          <p:nvPr>
            <p:ph type="pic" sz="quarter" idx="71" hasCustomPrompt="1"/>
          </p:nvPr>
        </p:nvSpPr>
        <p:spPr>
          <a:xfrm>
            <a:off x="5812525"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11" name="Picture Placeholder 4">
            <a:extLst>
              <a:ext uri="{FF2B5EF4-FFF2-40B4-BE49-F238E27FC236}">
                <a16:creationId xmlns:a16="http://schemas.microsoft.com/office/drawing/2014/main" id="{9138A646-1FD4-CA4F-BD51-D7A6219CA9AF}"/>
              </a:ext>
            </a:extLst>
          </p:cNvPr>
          <p:cNvSpPr>
            <a:spLocks noGrp="1"/>
          </p:cNvSpPr>
          <p:nvPr>
            <p:ph type="pic" sz="quarter" idx="72" hasCustomPrompt="1"/>
          </p:nvPr>
        </p:nvSpPr>
        <p:spPr>
          <a:xfrm>
            <a:off x="5812525"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12" name="Picture Placeholder 4">
            <a:extLst>
              <a:ext uri="{FF2B5EF4-FFF2-40B4-BE49-F238E27FC236}">
                <a16:creationId xmlns:a16="http://schemas.microsoft.com/office/drawing/2014/main" id="{86267FCE-4529-2F43-8013-AB7F4B04CCCB}"/>
              </a:ext>
            </a:extLst>
          </p:cNvPr>
          <p:cNvSpPr>
            <a:spLocks noGrp="1"/>
          </p:cNvSpPr>
          <p:nvPr>
            <p:ph type="pic" sz="quarter" idx="73" hasCustomPrompt="1"/>
          </p:nvPr>
        </p:nvSpPr>
        <p:spPr>
          <a:xfrm>
            <a:off x="7509279"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13" name="Picture Placeholder 4">
            <a:extLst>
              <a:ext uri="{FF2B5EF4-FFF2-40B4-BE49-F238E27FC236}">
                <a16:creationId xmlns:a16="http://schemas.microsoft.com/office/drawing/2014/main" id="{CCF65A2D-FDBC-A042-A801-033599314373}"/>
              </a:ext>
            </a:extLst>
          </p:cNvPr>
          <p:cNvSpPr>
            <a:spLocks noGrp="1"/>
          </p:cNvSpPr>
          <p:nvPr>
            <p:ph type="pic" sz="quarter" idx="74" hasCustomPrompt="1"/>
          </p:nvPr>
        </p:nvSpPr>
        <p:spPr>
          <a:xfrm>
            <a:off x="7509279"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14" name="Picture Placeholder 4">
            <a:extLst>
              <a:ext uri="{FF2B5EF4-FFF2-40B4-BE49-F238E27FC236}">
                <a16:creationId xmlns:a16="http://schemas.microsoft.com/office/drawing/2014/main" id="{CB2560AB-2046-284B-9F82-B7412E031F9A}"/>
              </a:ext>
            </a:extLst>
          </p:cNvPr>
          <p:cNvSpPr>
            <a:spLocks noGrp="1"/>
          </p:cNvSpPr>
          <p:nvPr>
            <p:ph type="pic" sz="quarter" idx="75" hasCustomPrompt="1"/>
          </p:nvPr>
        </p:nvSpPr>
        <p:spPr>
          <a:xfrm>
            <a:off x="7509279"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15" name="Picture Placeholder 4">
            <a:extLst>
              <a:ext uri="{FF2B5EF4-FFF2-40B4-BE49-F238E27FC236}">
                <a16:creationId xmlns:a16="http://schemas.microsoft.com/office/drawing/2014/main" id="{F51048AF-634C-4544-A966-AFF28C279C8F}"/>
              </a:ext>
            </a:extLst>
          </p:cNvPr>
          <p:cNvSpPr>
            <a:spLocks noGrp="1"/>
          </p:cNvSpPr>
          <p:nvPr>
            <p:ph type="pic" sz="quarter" idx="76" hasCustomPrompt="1"/>
          </p:nvPr>
        </p:nvSpPr>
        <p:spPr>
          <a:xfrm>
            <a:off x="7509279"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16" name="Picture Placeholder 4">
            <a:extLst>
              <a:ext uri="{FF2B5EF4-FFF2-40B4-BE49-F238E27FC236}">
                <a16:creationId xmlns:a16="http://schemas.microsoft.com/office/drawing/2014/main" id="{90F5361A-1CDF-8241-A8FE-77206691F031}"/>
              </a:ext>
            </a:extLst>
          </p:cNvPr>
          <p:cNvSpPr>
            <a:spLocks noGrp="1"/>
          </p:cNvSpPr>
          <p:nvPr>
            <p:ph type="pic" sz="quarter" idx="77" hasCustomPrompt="1"/>
          </p:nvPr>
        </p:nvSpPr>
        <p:spPr>
          <a:xfrm>
            <a:off x="7509279"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Tree>
    <p:extLst>
      <p:ext uri="{BB962C8B-B14F-4D97-AF65-F5344CB8AC3E}">
        <p14:creationId xmlns:p14="http://schemas.microsoft.com/office/powerpoint/2010/main" val="8257064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0 Our clients">
    <p:spTree>
      <p:nvGrpSpPr>
        <p:cNvPr id="1" name=""/>
        <p:cNvGrpSpPr/>
        <p:nvPr/>
      </p:nvGrpSpPr>
      <p:grpSpPr>
        <a:xfrm>
          <a:off x="0" y="0"/>
          <a:ext cx="0" cy="0"/>
          <a:chOff x="0" y="0"/>
          <a:chExt cx="0" cy="0"/>
        </a:xfrm>
      </p:grpSpPr>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Our Clients</a:t>
            </a:r>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10546324"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60" name="Rectangle 59">
            <a:extLst>
              <a:ext uri="{FF2B5EF4-FFF2-40B4-BE49-F238E27FC236}">
                <a16:creationId xmlns:a16="http://schemas.microsoft.com/office/drawing/2014/main" id="{18B6D323-1E66-314B-834D-75DCBFF6FC21}"/>
              </a:ext>
            </a:extLst>
          </p:cNvPr>
          <p:cNvSpPr/>
          <p:nvPr userDrawn="1"/>
        </p:nvSpPr>
        <p:spPr>
          <a:xfrm>
            <a:off x="8901211"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ectangle 60">
            <a:extLst>
              <a:ext uri="{FF2B5EF4-FFF2-40B4-BE49-F238E27FC236}">
                <a16:creationId xmlns:a16="http://schemas.microsoft.com/office/drawing/2014/main" id="{7317F760-02C8-2943-BB70-1112D8CE8C71}"/>
              </a:ext>
            </a:extLst>
          </p:cNvPr>
          <p:cNvSpPr/>
          <p:nvPr userDrawn="1"/>
        </p:nvSpPr>
        <p:spPr>
          <a:xfrm>
            <a:off x="8901211"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Rectangle 61">
            <a:extLst>
              <a:ext uri="{FF2B5EF4-FFF2-40B4-BE49-F238E27FC236}">
                <a16:creationId xmlns:a16="http://schemas.microsoft.com/office/drawing/2014/main" id="{F0CB09BC-994E-9A46-97FB-039E30A8CFDC}"/>
              </a:ext>
            </a:extLst>
          </p:cNvPr>
          <p:cNvSpPr/>
          <p:nvPr userDrawn="1"/>
        </p:nvSpPr>
        <p:spPr>
          <a:xfrm>
            <a:off x="8901211"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Rectangle 83">
            <a:extLst>
              <a:ext uri="{FF2B5EF4-FFF2-40B4-BE49-F238E27FC236}">
                <a16:creationId xmlns:a16="http://schemas.microsoft.com/office/drawing/2014/main" id="{2F13799B-F87C-C345-A565-C6EC97623529}"/>
              </a:ext>
            </a:extLst>
          </p:cNvPr>
          <p:cNvSpPr/>
          <p:nvPr userDrawn="1"/>
        </p:nvSpPr>
        <p:spPr>
          <a:xfrm>
            <a:off x="8901211"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ectangle 84">
            <a:extLst>
              <a:ext uri="{FF2B5EF4-FFF2-40B4-BE49-F238E27FC236}">
                <a16:creationId xmlns:a16="http://schemas.microsoft.com/office/drawing/2014/main" id="{9997C647-FB6F-6D4E-A973-896F43BE71A3}"/>
              </a:ext>
            </a:extLst>
          </p:cNvPr>
          <p:cNvSpPr/>
          <p:nvPr userDrawn="1"/>
        </p:nvSpPr>
        <p:spPr>
          <a:xfrm>
            <a:off x="8901211"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Vertical Text Placeholder 2">
            <a:extLst>
              <a:ext uri="{FF2B5EF4-FFF2-40B4-BE49-F238E27FC236}">
                <a16:creationId xmlns:a16="http://schemas.microsoft.com/office/drawing/2014/main" id="{2040483C-F446-F34E-BBDD-DA8B25336F43}"/>
              </a:ext>
            </a:extLst>
          </p:cNvPr>
          <p:cNvSpPr>
            <a:spLocks noGrp="1"/>
          </p:cNvSpPr>
          <p:nvPr>
            <p:ph type="body" orient="vert" sz="quarter" idx="58"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
        <p:nvSpPr>
          <p:cNvPr id="162" name="Rectangle 161">
            <a:extLst>
              <a:ext uri="{FF2B5EF4-FFF2-40B4-BE49-F238E27FC236}">
                <a16:creationId xmlns:a16="http://schemas.microsoft.com/office/drawing/2014/main" id="{1B69A7BA-EB63-7B43-87E9-98925456AEB8}"/>
              </a:ext>
            </a:extLst>
          </p:cNvPr>
          <p:cNvSpPr/>
          <p:nvPr userDrawn="1"/>
        </p:nvSpPr>
        <p:spPr>
          <a:xfrm>
            <a:off x="5523309"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3" name="Rectangle 162">
            <a:extLst>
              <a:ext uri="{FF2B5EF4-FFF2-40B4-BE49-F238E27FC236}">
                <a16:creationId xmlns:a16="http://schemas.microsoft.com/office/drawing/2014/main" id="{2140346D-C20B-FA4C-AC67-02028E71AB7D}"/>
              </a:ext>
            </a:extLst>
          </p:cNvPr>
          <p:cNvSpPr/>
          <p:nvPr userDrawn="1"/>
        </p:nvSpPr>
        <p:spPr>
          <a:xfrm>
            <a:off x="5523309"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4" name="Rectangle 163">
            <a:extLst>
              <a:ext uri="{FF2B5EF4-FFF2-40B4-BE49-F238E27FC236}">
                <a16:creationId xmlns:a16="http://schemas.microsoft.com/office/drawing/2014/main" id="{CB6B0B29-A515-8A4E-9BC5-6C6C04728D3C}"/>
              </a:ext>
            </a:extLst>
          </p:cNvPr>
          <p:cNvSpPr/>
          <p:nvPr userDrawn="1"/>
        </p:nvSpPr>
        <p:spPr>
          <a:xfrm>
            <a:off x="5523309"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5" name="Rectangle 164">
            <a:extLst>
              <a:ext uri="{FF2B5EF4-FFF2-40B4-BE49-F238E27FC236}">
                <a16:creationId xmlns:a16="http://schemas.microsoft.com/office/drawing/2014/main" id="{6401D89D-8E47-C248-BAEA-B1642209780D}"/>
              </a:ext>
            </a:extLst>
          </p:cNvPr>
          <p:cNvSpPr/>
          <p:nvPr userDrawn="1"/>
        </p:nvSpPr>
        <p:spPr>
          <a:xfrm>
            <a:off x="5523309"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6" name="Rectangle 165">
            <a:extLst>
              <a:ext uri="{FF2B5EF4-FFF2-40B4-BE49-F238E27FC236}">
                <a16:creationId xmlns:a16="http://schemas.microsoft.com/office/drawing/2014/main" id="{78CE13E7-B856-A846-8FD7-0EAD0BF4A335}"/>
              </a:ext>
            </a:extLst>
          </p:cNvPr>
          <p:cNvSpPr/>
          <p:nvPr userDrawn="1"/>
        </p:nvSpPr>
        <p:spPr>
          <a:xfrm>
            <a:off x="5523309"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Rectangle 166">
            <a:extLst>
              <a:ext uri="{FF2B5EF4-FFF2-40B4-BE49-F238E27FC236}">
                <a16:creationId xmlns:a16="http://schemas.microsoft.com/office/drawing/2014/main" id="{58F58A70-173B-0849-BA34-DA066CF1B3A7}"/>
              </a:ext>
            </a:extLst>
          </p:cNvPr>
          <p:cNvSpPr/>
          <p:nvPr userDrawn="1"/>
        </p:nvSpPr>
        <p:spPr>
          <a:xfrm>
            <a:off x="7212260"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Rectangle 167">
            <a:extLst>
              <a:ext uri="{FF2B5EF4-FFF2-40B4-BE49-F238E27FC236}">
                <a16:creationId xmlns:a16="http://schemas.microsoft.com/office/drawing/2014/main" id="{D35922F6-2432-C14C-9F4B-F9D49F5DE52D}"/>
              </a:ext>
            </a:extLst>
          </p:cNvPr>
          <p:cNvSpPr/>
          <p:nvPr userDrawn="1"/>
        </p:nvSpPr>
        <p:spPr>
          <a:xfrm>
            <a:off x="7212260"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Rectangle 168">
            <a:extLst>
              <a:ext uri="{FF2B5EF4-FFF2-40B4-BE49-F238E27FC236}">
                <a16:creationId xmlns:a16="http://schemas.microsoft.com/office/drawing/2014/main" id="{C2F3D00E-2EAD-514B-A52D-B4DAE26E5312}"/>
              </a:ext>
            </a:extLst>
          </p:cNvPr>
          <p:cNvSpPr/>
          <p:nvPr userDrawn="1"/>
        </p:nvSpPr>
        <p:spPr>
          <a:xfrm>
            <a:off x="7212260"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0" name="Rectangle 169">
            <a:extLst>
              <a:ext uri="{FF2B5EF4-FFF2-40B4-BE49-F238E27FC236}">
                <a16:creationId xmlns:a16="http://schemas.microsoft.com/office/drawing/2014/main" id="{61E693B1-8194-8143-814D-6DA10BDB9F77}"/>
              </a:ext>
            </a:extLst>
          </p:cNvPr>
          <p:cNvSpPr/>
          <p:nvPr userDrawn="1"/>
        </p:nvSpPr>
        <p:spPr>
          <a:xfrm>
            <a:off x="7212260"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Rectangle 170">
            <a:extLst>
              <a:ext uri="{FF2B5EF4-FFF2-40B4-BE49-F238E27FC236}">
                <a16:creationId xmlns:a16="http://schemas.microsoft.com/office/drawing/2014/main" id="{592E9387-82DB-D448-B443-FC932ED934F3}"/>
              </a:ext>
            </a:extLst>
          </p:cNvPr>
          <p:cNvSpPr/>
          <p:nvPr userDrawn="1"/>
        </p:nvSpPr>
        <p:spPr>
          <a:xfrm>
            <a:off x="7212260"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2" name="Rectangle 171">
            <a:extLst>
              <a:ext uri="{FF2B5EF4-FFF2-40B4-BE49-F238E27FC236}">
                <a16:creationId xmlns:a16="http://schemas.microsoft.com/office/drawing/2014/main" id="{0CF61455-40A2-CF40-8C70-DBCB9822A861}"/>
              </a:ext>
            </a:extLst>
          </p:cNvPr>
          <p:cNvSpPr/>
          <p:nvPr userDrawn="1"/>
        </p:nvSpPr>
        <p:spPr>
          <a:xfrm>
            <a:off x="456456"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Rectangle 172">
            <a:extLst>
              <a:ext uri="{FF2B5EF4-FFF2-40B4-BE49-F238E27FC236}">
                <a16:creationId xmlns:a16="http://schemas.microsoft.com/office/drawing/2014/main" id="{D59582B4-C646-7341-B8B5-F3B5AEA64C53}"/>
              </a:ext>
            </a:extLst>
          </p:cNvPr>
          <p:cNvSpPr/>
          <p:nvPr userDrawn="1"/>
        </p:nvSpPr>
        <p:spPr>
          <a:xfrm>
            <a:off x="456456"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Rectangle 173">
            <a:extLst>
              <a:ext uri="{FF2B5EF4-FFF2-40B4-BE49-F238E27FC236}">
                <a16:creationId xmlns:a16="http://schemas.microsoft.com/office/drawing/2014/main" id="{48486A32-C33D-434B-A066-C4BBE31321F6}"/>
              </a:ext>
            </a:extLst>
          </p:cNvPr>
          <p:cNvSpPr/>
          <p:nvPr userDrawn="1"/>
        </p:nvSpPr>
        <p:spPr>
          <a:xfrm>
            <a:off x="456456"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5" name="Rectangle 174">
            <a:extLst>
              <a:ext uri="{FF2B5EF4-FFF2-40B4-BE49-F238E27FC236}">
                <a16:creationId xmlns:a16="http://schemas.microsoft.com/office/drawing/2014/main" id="{E344FB6A-8426-5145-A573-287D3A8C8E71}"/>
              </a:ext>
            </a:extLst>
          </p:cNvPr>
          <p:cNvSpPr/>
          <p:nvPr userDrawn="1"/>
        </p:nvSpPr>
        <p:spPr>
          <a:xfrm>
            <a:off x="456456"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6" name="Rectangle 175">
            <a:extLst>
              <a:ext uri="{FF2B5EF4-FFF2-40B4-BE49-F238E27FC236}">
                <a16:creationId xmlns:a16="http://schemas.microsoft.com/office/drawing/2014/main" id="{53E9C93C-927F-5041-8EAA-C77A05C55807}"/>
              </a:ext>
            </a:extLst>
          </p:cNvPr>
          <p:cNvSpPr/>
          <p:nvPr userDrawn="1"/>
        </p:nvSpPr>
        <p:spPr>
          <a:xfrm>
            <a:off x="456456"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7" name="Picture Placeholder 4">
            <a:extLst>
              <a:ext uri="{FF2B5EF4-FFF2-40B4-BE49-F238E27FC236}">
                <a16:creationId xmlns:a16="http://schemas.microsoft.com/office/drawing/2014/main" id="{B9AB7392-2A35-2548-A1EB-E6DC73FB9112}"/>
              </a:ext>
            </a:extLst>
          </p:cNvPr>
          <p:cNvSpPr>
            <a:spLocks noGrp="1"/>
          </p:cNvSpPr>
          <p:nvPr>
            <p:ph type="pic" sz="quarter" idx="28" hasCustomPrompt="1"/>
          </p:nvPr>
        </p:nvSpPr>
        <p:spPr>
          <a:xfrm>
            <a:off x="747406"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78" name="Rectangle 177">
            <a:extLst>
              <a:ext uri="{FF2B5EF4-FFF2-40B4-BE49-F238E27FC236}">
                <a16:creationId xmlns:a16="http://schemas.microsoft.com/office/drawing/2014/main" id="{C4E1D4DE-01C2-364B-B094-0932CFF517D7}"/>
              </a:ext>
            </a:extLst>
          </p:cNvPr>
          <p:cNvSpPr/>
          <p:nvPr userDrawn="1"/>
        </p:nvSpPr>
        <p:spPr>
          <a:xfrm>
            <a:off x="2145407"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9" name="Rectangle 178">
            <a:extLst>
              <a:ext uri="{FF2B5EF4-FFF2-40B4-BE49-F238E27FC236}">
                <a16:creationId xmlns:a16="http://schemas.microsoft.com/office/drawing/2014/main" id="{E4DB7185-12DA-AF4B-9D55-9C9E99FC72CA}"/>
              </a:ext>
            </a:extLst>
          </p:cNvPr>
          <p:cNvSpPr/>
          <p:nvPr userDrawn="1"/>
        </p:nvSpPr>
        <p:spPr>
          <a:xfrm>
            <a:off x="2145407"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Rectangle 179">
            <a:extLst>
              <a:ext uri="{FF2B5EF4-FFF2-40B4-BE49-F238E27FC236}">
                <a16:creationId xmlns:a16="http://schemas.microsoft.com/office/drawing/2014/main" id="{2F44D9AF-8F1A-0A42-AED8-1D3551441AF6}"/>
              </a:ext>
            </a:extLst>
          </p:cNvPr>
          <p:cNvSpPr/>
          <p:nvPr userDrawn="1"/>
        </p:nvSpPr>
        <p:spPr>
          <a:xfrm>
            <a:off x="2145407"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Rectangle 180">
            <a:extLst>
              <a:ext uri="{FF2B5EF4-FFF2-40B4-BE49-F238E27FC236}">
                <a16:creationId xmlns:a16="http://schemas.microsoft.com/office/drawing/2014/main" id="{11D43A48-DC1A-E742-B775-A46F64B38160}"/>
              </a:ext>
            </a:extLst>
          </p:cNvPr>
          <p:cNvSpPr/>
          <p:nvPr userDrawn="1"/>
        </p:nvSpPr>
        <p:spPr>
          <a:xfrm>
            <a:off x="2145407"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Rectangle 181">
            <a:extLst>
              <a:ext uri="{FF2B5EF4-FFF2-40B4-BE49-F238E27FC236}">
                <a16:creationId xmlns:a16="http://schemas.microsoft.com/office/drawing/2014/main" id="{CC04BF19-31E2-7E4D-A40D-934A3451B7C4}"/>
              </a:ext>
            </a:extLst>
          </p:cNvPr>
          <p:cNvSpPr/>
          <p:nvPr userDrawn="1"/>
        </p:nvSpPr>
        <p:spPr>
          <a:xfrm>
            <a:off x="2145407"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3" name="Rectangle 182">
            <a:extLst>
              <a:ext uri="{FF2B5EF4-FFF2-40B4-BE49-F238E27FC236}">
                <a16:creationId xmlns:a16="http://schemas.microsoft.com/office/drawing/2014/main" id="{A71EDD8E-1A13-7542-BCB0-8CAA8A1C5A21}"/>
              </a:ext>
            </a:extLst>
          </p:cNvPr>
          <p:cNvSpPr/>
          <p:nvPr userDrawn="1"/>
        </p:nvSpPr>
        <p:spPr>
          <a:xfrm>
            <a:off x="3834358" y="5279036"/>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 name="Rectangle 183">
            <a:extLst>
              <a:ext uri="{FF2B5EF4-FFF2-40B4-BE49-F238E27FC236}">
                <a16:creationId xmlns:a16="http://schemas.microsoft.com/office/drawing/2014/main" id="{D3EF8F08-1498-1B43-865A-3F6F3D2D444F}"/>
              </a:ext>
            </a:extLst>
          </p:cNvPr>
          <p:cNvSpPr/>
          <p:nvPr userDrawn="1"/>
        </p:nvSpPr>
        <p:spPr>
          <a:xfrm>
            <a:off x="3834358" y="2693929"/>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5" name="Rectangle 184">
            <a:extLst>
              <a:ext uri="{FF2B5EF4-FFF2-40B4-BE49-F238E27FC236}">
                <a16:creationId xmlns:a16="http://schemas.microsoft.com/office/drawing/2014/main" id="{6A0B7EF7-82B2-1D45-8006-B5820706ADEE}"/>
              </a:ext>
            </a:extLst>
          </p:cNvPr>
          <p:cNvSpPr/>
          <p:nvPr userDrawn="1"/>
        </p:nvSpPr>
        <p:spPr>
          <a:xfrm>
            <a:off x="3834358" y="355295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6" name="Rectangle 185">
            <a:extLst>
              <a:ext uri="{FF2B5EF4-FFF2-40B4-BE49-F238E27FC236}">
                <a16:creationId xmlns:a16="http://schemas.microsoft.com/office/drawing/2014/main" id="{B05E03CD-F10E-D545-BC1A-DDE8859ECB93}"/>
              </a:ext>
            </a:extLst>
          </p:cNvPr>
          <p:cNvSpPr/>
          <p:nvPr userDrawn="1"/>
        </p:nvSpPr>
        <p:spPr>
          <a:xfrm>
            <a:off x="3834358" y="4435193"/>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7" name="Rectangle 186">
            <a:extLst>
              <a:ext uri="{FF2B5EF4-FFF2-40B4-BE49-F238E27FC236}">
                <a16:creationId xmlns:a16="http://schemas.microsoft.com/office/drawing/2014/main" id="{042D7D1F-CE1C-CD4A-B95A-E5ADDCEC19E4}"/>
              </a:ext>
            </a:extLst>
          </p:cNvPr>
          <p:cNvSpPr/>
          <p:nvPr userDrawn="1"/>
        </p:nvSpPr>
        <p:spPr>
          <a:xfrm>
            <a:off x="3834358" y="1852462"/>
            <a:ext cx="1446634" cy="644170"/>
          </a:xfrm>
          <a:prstGeom prst="rect">
            <a:avLst/>
          </a:prstGeom>
          <a:solidFill>
            <a:schemeClr val="bg1"/>
          </a:solidFill>
          <a:ln>
            <a:noFill/>
          </a:ln>
          <a:effectLst>
            <a:outerShdw blurRad="136603" dist="153461" dir="2460000" sx="92000" sy="9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8" name="Picture Placeholder 4">
            <a:extLst>
              <a:ext uri="{FF2B5EF4-FFF2-40B4-BE49-F238E27FC236}">
                <a16:creationId xmlns:a16="http://schemas.microsoft.com/office/drawing/2014/main" id="{3472A952-7588-2341-A6D2-B77219A8F31B}"/>
              </a:ext>
            </a:extLst>
          </p:cNvPr>
          <p:cNvSpPr>
            <a:spLocks noGrp="1"/>
          </p:cNvSpPr>
          <p:nvPr>
            <p:ph type="pic" sz="quarter" idx="59" hasCustomPrompt="1"/>
          </p:nvPr>
        </p:nvSpPr>
        <p:spPr>
          <a:xfrm>
            <a:off x="747406"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89" name="Picture Placeholder 4">
            <a:extLst>
              <a:ext uri="{FF2B5EF4-FFF2-40B4-BE49-F238E27FC236}">
                <a16:creationId xmlns:a16="http://schemas.microsoft.com/office/drawing/2014/main" id="{0C85F1F9-D839-E345-B475-DD855BFFE948}"/>
              </a:ext>
            </a:extLst>
          </p:cNvPr>
          <p:cNvSpPr>
            <a:spLocks noGrp="1"/>
          </p:cNvSpPr>
          <p:nvPr>
            <p:ph type="pic" sz="quarter" idx="60" hasCustomPrompt="1"/>
          </p:nvPr>
        </p:nvSpPr>
        <p:spPr>
          <a:xfrm>
            <a:off x="747406"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90" name="Picture Placeholder 4">
            <a:extLst>
              <a:ext uri="{FF2B5EF4-FFF2-40B4-BE49-F238E27FC236}">
                <a16:creationId xmlns:a16="http://schemas.microsoft.com/office/drawing/2014/main" id="{5B0C44F7-FB60-D240-B8B2-F51F8ED01868}"/>
              </a:ext>
            </a:extLst>
          </p:cNvPr>
          <p:cNvSpPr>
            <a:spLocks noGrp="1"/>
          </p:cNvSpPr>
          <p:nvPr>
            <p:ph type="pic" sz="quarter" idx="61" hasCustomPrompt="1"/>
          </p:nvPr>
        </p:nvSpPr>
        <p:spPr>
          <a:xfrm>
            <a:off x="747406"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91" name="Picture Placeholder 4">
            <a:extLst>
              <a:ext uri="{FF2B5EF4-FFF2-40B4-BE49-F238E27FC236}">
                <a16:creationId xmlns:a16="http://schemas.microsoft.com/office/drawing/2014/main" id="{3698B2F5-A96C-B048-AFE6-731254249761}"/>
              </a:ext>
            </a:extLst>
          </p:cNvPr>
          <p:cNvSpPr>
            <a:spLocks noGrp="1"/>
          </p:cNvSpPr>
          <p:nvPr>
            <p:ph type="pic" sz="quarter" idx="62" hasCustomPrompt="1"/>
          </p:nvPr>
        </p:nvSpPr>
        <p:spPr>
          <a:xfrm>
            <a:off x="747406"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92" name="Picture Placeholder 4">
            <a:extLst>
              <a:ext uri="{FF2B5EF4-FFF2-40B4-BE49-F238E27FC236}">
                <a16:creationId xmlns:a16="http://schemas.microsoft.com/office/drawing/2014/main" id="{E5EBA914-73D1-FE48-A1ED-7969D4B8B8C8}"/>
              </a:ext>
            </a:extLst>
          </p:cNvPr>
          <p:cNvSpPr>
            <a:spLocks noGrp="1"/>
          </p:cNvSpPr>
          <p:nvPr>
            <p:ph type="pic" sz="quarter" idx="63" hasCustomPrompt="1"/>
          </p:nvPr>
        </p:nvSpPr>
        <p:spPr>
          <a:xfrm>
            <a:off x="2430721"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93" name="Picture Placeholder 4">
            <a:extLst>
              <a:ext uri="{FF2B5EF4-FFF2-40B4-BE49-F238E27FC236}">
                <a16:creationId xmlns:a16="http://schemas.microsoft.com/office/drawing/2014/main" id="{EEC95C20-30A5-804B-B120-CAB994C60B42}"/>
              </a:ext>
            </a:extLst>
          </p:cNvPr>
          <p:cNvSpPr>
            <a:spLocks noGrp="1"/>
          </p:cNvSpPr>
          <p:nvPr>
            <p:ph type="pic" sz="quarter" idx="64" hasCustomPrompt="1"/>
          </p:nvPr>
        </p:nvSpPr>
        <p:spPr>
          <a:xfrm>
            <a:off x="2430721"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94" name="Picture Placeholder 4">
            <a:extLst>
              <a:ext uri="{FF2B5EF4-FFF2-40B4-BE49-F238E27FC236}">
                <a16:creationId xmlns:a16="http://schemas.microsoft.com/office/drawing/2014/main" id="{28500C78-ED28-204A-B94B-B893AB19C670}"/>
              </a:ext>
            </a:extLst>
          </p:cNvPr>
          <p:cNvSpPr>
            <a:spLocks noGrp="1"/>
          </p:cNvSpPr>
          <p:nvPr>
            <p:ph type="pic" sz="quarter" idx="65" hasCustomPrompt="1"/>
          </p:nvPr>
        </p:nvSpPr>
        <p:spPr>
          <a:xfrm>
            <a:off x="2430721"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95" name="Picture Placeholder 4">
            <a:extLst>
              <a:ext uri="{FF2B5EF4-FFF2-40B4-BE49-F238E27FC236}">
                <a16:creationId xmlns:a16="http://schemas.microsoft.com/office/drawing/2014/main" id="{830EEB19-DCA7-DE4F-A395-76FD45E48F72}"/>
              </a:ext>
            </a:extLst>
          </p:cNvPr>
          <p:cNvSpPr>
            <a:spLocks noGrp="1"/>
          </p:cNvSpPr>
          <p:nvPr>
            <p:ph type="pic" sz="quarter" idx="66" hasCustomPrompt="1"/>
          </p:nvPr>
        </p:nvSpPr>
        <p:spPr>
          <a:xfrm>
            <a:off x="2430721"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96" name="Picture Placeholder 4">
            <a:extLst>
              <a:ext uri="{FF2B5EF4-FFF2-40B4-BE49-F238E27FC236}">
                <a16:creationId xmlns:a16="http://schemas.microsoft.com/office/drawing/2014/main" id="{474300DF-C70A-544E-86A5-904DCA4B75C7}"/>
              </a:ext>
            </a:extLst>
          </p:cNvPr>
          <p:cNvSpPr>
            <a:spLocks noGrp="1"/>
          </p:cNvSpPr>
          <p:nvPr>
            <p:ph type="pic" sz="quarter" idx="67" hasCustomPrompt="1"/>
          </p:nvPr>
        </p:nvSpPr>
        <p:spPr>
          <a:xfrm>
            <a:off x="2430721"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97" name="Picture Placeholder 4">
            <a:extLst>
              <a:ext uri="{FF2B5EF4-FFF2-40B4-BE49-F238E27FC236}">
                <a16:creationId xmlns:a16="http://schemas.microsoft.com/office/drawing/2014/main" id="{1152DA16-5E49-7743-9749-881F0CD58125}"/>
              </a:ext>
            </a:extLst>
          </p:cNvPr>
          <p:cNvSpPr>
            <a:spLocks noGrp="1"/>
          </p:cNvSpPr>
          <p:nvPr>
            <p:ph type="pic" sz="quarter" idx="68" hasCustomPrompt="1"/>
          </p:nvPr>
        </p:nvSpPr>
        <p:spPr>
          <a:xfrm>
            <a:off x="4127475"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98" name="Picture Placeholder 4">
            <a:extLst>
              <a:ext uri="{FF2B5EF4-FFF2-40B4-BE49-F238E27FC236}">
                <a16:creationId xmlns:a16="http://schemas.microsoft.com/office/drawing/2014/main" id="{39F06219-474B-6F4A-8F65-4045DFF4D55F}"/>
              </a:ext>
            </a:extLst>
          </p:cNvPr>
          <p:cNvSpPr>
            <a:spLocks noGrp="1"/>
          </p:cNvSpPr>
          <p:nvPr>
            <p:ph type="pic" sz="quarter" idx="69" hasCustomPrompt="1"/>
          </p:nvPr>
        </p:nvSpPr>
        <p:spPr>
          <a:xfrm>
            <a:off x="4127475"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199" name="Picture Placeholder 4">
            <a:extLst>
              <a:ext uri="{FF2B5EF4-FFF2-40B4-BE49-F238E27FC236}">
                <a16:creationId xmlns:a16="http://schemas.microsoft.com/office/drawing/2014/main" id="{F8656C85-9247-C94A-B754-4710F6510CA5}"/>
              </a:ext>
            </a:extLst>
          </p:cNvPr>
          <p:cNvSpPr>
            <a:spLocks noGrp="1"/>
          </p:cNvSpPr>
          <p:nvPr>
            <p:ph type="pic" sz="quarter" idx="70" hasCustomPrompt="1"/>
          </p:nvPr>
        </p:nvSpPr>
        <p:spPr>
          <a:xfrm>
            <a:off x="4127475"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00" name="Picture Placeholder 4">
            <a:extLst>
              <a:ext uri="{FF2B5EF4-FFF2-40B4-BE49-F238E27FC236}">
                <a16:creationId xmlns:a16="http://schemas.microsoft.com/office/drawing/2014/main" id="{50D1CC10-0565-9146-A53F-DA9F79A7EA01}"/>
              </a:ext>
            </a:extLst>
          </p:cNvPr>
          <p:cNvSpPr>
            <a:spLocks noGrp="1"/>
          </p:cNvSpPr>
          <p:nvPr>
            <p:ph type="pic" sz="quarter" idx="71" hasCustomPrompt="1"/>
          </p:nvPr>
        </p:nvSpPr>
        <p:spPr>
          <a:xfrm>
            <a:off x="4127475"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01" name="Picture Placeholder 4">
            <a:extLst>
              <a:ext uri="{FF2B5EF4-FFF2-40B4-BE49-F238E27FC236}">
                <a16:creationId xmlns:a16="http://schemas.microsoft.com/office/drawing/2014/main" id="{68E0352B-DC1F-1041-B3F7-7AB107D2FF96}"/>
              </a:ext>
            </a:extLst>
          </p:cNvPr>
          <p:cNvSpPr>
            <a:spLocks noGrp="1"/>
          </p:cNvSpPr>
          <p:nvPr>
            <p:ph type="pic" sz="quarter" idx="72" hasCustomPrompt="1"/>
          </p:nvPr>
        </p:nvSpPr>
        <p:spPr>
          <a:xfrm>
            <a:off x="4127475"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02" name="Picture Placeholder 4">
            <a:extLst>
              <a:ext uri="{FF2B5EF4-FFF2-40B4-BE49-F238E27FC236}">
                <a16:creationId xmlns:a16="http://schemas.microsoft.com/office/drawing/2014/main" id="{876B3495-E247-D446-958C-2EC1FC25BD6A}"/>
              </a:ext>
            </a:extLst>
          </p:cNvPr>
          <p:cNvSpPr>
            <a:spLocks noGrp="1"/>
          </p:cNvSpPr>
          <p:nvPr>
            <p:ph type="pic" sz="quarter" idx="73" hasCustomPrompt="1"/>
          </p:nvPr>
        </p:nvSpPr>
        <p:spPr>
          <a:xfrm>
            <a:off x="5812525"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03" name="Picture Placeholder 4">
            <a:extLst>
              <a:ext uri="{FF2B5EF4-FFF2-40B4-BE49-F238E27FC236}">
                <a16:creationId xmlns:a16="http://schemas.microsoft.com/office/drawing/2014/main" id="{CAA6247F-411A-BE48-B4DD-789E1EA1C000}"/>
              </a:ext>
            </a:extLst>
          </p:cNvPr>
          <p:cNvSpPr>
            <a:spLocks noGrp="1"/>
          </p:cNvSpPr>
          <p:nvPr>
            <p:ph type="pic" sz="quarter" idx="74" hasCustomPrompt="1"/>
          </p:nvPr>
        </p:nvSpPr>
        <p:spPr>
          <a:xfrm>
            <a:off x="5812525"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04" name="Picture Placeholder 4">
            <a:extLst>
              <a:ext uri="{FF2B5EF4-FFF2-40B4-BE49-F238E27FC236}">
                <a16:creationId xmlns:a16="http://schemas.microsoft.com/office/drawing/2014/main" id="{7787CD62-C791-B84F-BB46-2F0941D31307}"/>
              </a:ext>
            </a:extLst>
          </p:cNvPr>
          <p:cNvSpPr>
            <a:spLocks noGrp="1"/>
          </p:cNvSpPr>
          <p:nvPr>
            <p:ph type="pic" sz="quarter" idx="75" hasCustomPrompt="1"/>
          </p:nvPr>
        </p:nvSpPr>
        <p:spPr>
          <a:xfrm>
            <a:off x="5812525"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05" name="Picture Placeholder 4">
            <a:extLst>
              <a:ext uri="{FF2B5EF4-FFF2-40B4-BE49-F238E27FC236}">
                <a16:creationId xmlns:a16="http://schemas.microsoft.com/office/drawing/2014/main" id="{0E29F6AB-F85B-364F-91E9-55F930A7CF04}"/>
              </a:ext>
            </a:extLst>
          </p:cNvPr>
          <p:cNvSpPr>
            <a:spLocks noGrp="1"/>
          </p:cNvSpPr>
          <p:nvPr>
            <p:ph type="pic" sz="quarter" idx="76" hasCustomPrompt="1"/>
          </p:nvPr>
        </p:nvSpPr>
        <p:spPr>
          <a:xfrm>
            <a:off x="5812525"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06" name="Picture Placeholder 4">
            <a:extLst>
              <a:ext uri="{FF2B5EF4-FFF2-40B4-BE49-F238E27FC236}">
                <a16:creationId xmlns:a16="http://schemas.microsoft.com/office/drawing/2014/main" id="{F9EC2E70-CA98-F544-BEC9-201108B89F43}"/>
              </a:ext>
            </a:extLst>
          </p:cNvPr>
          <p:cNvSpPr>
            <a:spLocks noGrp="1"/>
          </p:cNvSpPr>
          <p:nvPr>
            <p:ph type="pic" sz="quarter" idx="77" hasCustomPrompt="1"/>
          </p:nvPr>
        </p:nvSpPr>
        <p:spPr>
          <a:xfrm>
            <a:off x="5812525"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07" name="Picture Placeholder 4">
            <a:extLst>
              <a:ext uri="{FF2B5EF4-FFF2-40B4-BE49-F238E27FC236}">
                <a16:creationId xmlns:a16="http://schemas.microsoft.com/office/drawing/2014/main" id="{D73E86B8-0A53-9F4E-B274-BD9E5E47A3C4}"/>
              </a:ext>
            </a:extLst>
          </p:cNvPr>
          <p:cNvSpPr>
            <a:spLocks noGrp="1"/>
          </p:cNvSpPr>
          <p:nvPr>
            <p:ph type="pic" sz="quarter" idx="78" hasCustomPrompt="1"/>
          </p:nvPr>
        </p:nvSpPr>
        <p:spPr>
          <a:xfrm>
            <a:off x="7509279"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08" name="Picture Placeholder 4">
            <a:extLst>
              <a:ext uri="{FF2B5EF4-FFF2-40B4-BE49-F238E27FC236}">
                <a16:creationId xmlns:a16="http://schemas.microsoft.com/office/drawing/2014/main" id="{F0C92EBF-9D28-9A4A-A1DD-A5D3CC45CA0F}"/>
              </a:ext>
            </a:extLst>
          </p:cNvPr>
          <p:cNvSpPr>
            <a:spLocks noGrp="1"/>
          </p:cNvSpPr>
          <p:nvPr>
            <p:ph type="pic" sz="quarter" idx="79" hasCustomPrompt="1"/>
          </p:nvPr>
        </p:nvSpPr>
        <p:spPr>
          <a:xfrm>
            <a:off x="7509279"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09" name="Picture Placeholder 4">
            <a:extLst>
              <a:ext uri="{FF2B5EF4-FFF2-40B4-BE49-F238E27FC236}">
                <a16:creationId xmlns:a16="http://schemas.microsoft.com/office/drawing/2014/main" id="{6D646D6A-58F2-3B48-94A9-D6EA5FDAF2C6}"/>
              </a:ext>
            </a:extLst>
          </p:cNvPr>
          <p:cNvSpPr>
            <a:spLocks noGrp="1"/>
          </p:cNvSpPr>
          <p:nvPr>
            <p:ph type="pic" sz="quarter" idx="80" hasCustomPrompt="1"/>
          </p:nvPr>
        </p:nvSpPr>
        <p:spPr>
          <a:xfrm>
            <a:off x="7509279"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10" name="Picture Placeholder 4">
            <a:extLst>
              <a:ext uri="{FF2B5EF4-FFF2-40B4-BE49-F238E27FC236}">
                <a16:creationId xmlns:a16="http://schemas.microsoft.com/office/drawing/2014/main" id="{A683190E-0EF4-0A42-BC65-CB448B634A34}"/>
              </a:ext>
            </a:extLst>
          </p:cNvPr>
          <p:cNvSpPr>
            <a:spLocks noGrp="1"/>
          </p:cNvSpPr>
          <p:nvPr>
            <p:ph type="pic" sz="quarter" idx="81" hasCustomPrompt="1"/>
          </p:nvPr>
        </p:nvSpPr>
        <p:spPr>
          <a:xfrm>
            <a:off x="7509279"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11" name="Picture Placeholder 4">
            <a:extLst>
              <a:ext uri="{FF2B5EF4-FFF2-40B4-BE49-F238E27FC236}">
                <a16:creationId xmlns:a16="http://schemas.microsoft.com/office/drawing/2014/main" id="{ED3E2ACD-878A-7B48-A670-C38A27891D5A}"/>
              </a:ext>
            </a:extLst>
          </p:cNvPr>
          <p:cNvSpPr>
            <a:spLocks noGrp="1"/>
          </p:cNvSpPr>
          <p:nvPr>
            <p:ph type="pic" sz="quarter" idx="82" hasCustomPrompt="1"/>
          </p:nvPr>
        </p:nvSpPr>
        <p:spPr>
          <a:xfrm>
            <a:off x="7509279"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12" name="Picture Placeholder 4">
            <a:extLst>
              <a:ext uri="{FF2B5EF4-FFF2-40B4-BE49-F238E27FC236}">
                <a16:creationId xmlns:a16="http://schemas.microsoft.com/office/drawing/2014/main" id="{C186278C-C7EC-284C-9748-866E5B8D60D0}"/>
              </a:ext>
            </a:extLst>
          </p:cNvPr>
          <p:cNvSpPr>
            <a:spLocks noGrp="1"/>
          </p:cNvSpPr>
          <p:nvPr>
            <p:ph type="pic" sz="quarter" idx="83" hasCustomPrompt="1"/>
          </p:nvPr>
        </p:nvSpPr>
        <p:spPr>
          <a:xfrm>
            <a:off x="9194328" y="1963021"/>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13" name="Picture Placeholder 4">
            <a:extLst>
              <a:ext uri="{FF2B5EF4-FFF2-40B4-BE49-F238E27FC236}">
                <a16:creationId xmlns:a16="http://schemas.microsoft.com/office/drawing/2014/main" id="{B6788328-B4D7-434D-875F-66E4C3160F9E}"/>
              </a:ext>
            </a:extLst>
          </p:cNvPr>
          <p:cNvSpPr>
            <a:spLocks noGrp="1"/>
          </p:cNvSpPr>
          <p:nvPr>
            <p:ph type="pic" sz="quarter" idx="84" hasCustomPrompt="1"/>
          </p:nvPr>
        </p:nvSpPr>
        <p:spPr>
          <a:xfrm>
            <a:off x="9194328" y="2802710"/>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14" name="Picture Placeholder 4">
            <a:extLst>
              <a:ext uri="{FF2B5EF4-FFF2-40B4-BE49-F238E27FC236}">
                <a16:creationId xmlns:a16="http://schemas.microsoft.com/office/drawing/2014/main" id="{C9A809D8-5A30-144D-81F4-D9194E108CD7}"/>
              </a:ext>
            </a:extLst>
          </p:cNvPr>
          <p:cNvSpPr>
            <a:spLocks noGrp="1"/>
          </p:cNvSpPr>
          <p:nvPr>
            <p:ph type="pic" sz="quarter" idx="85" hasCustomPrompt="1"/>
          </p:nvPr>
        </p:nvSpPr>
        <p:spPr>
          <a:xfrm>
            <a:off x="9194328" y="3660994"/>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15" name="Picture Placeholder 4">
            <a:extLst>
              <a:ext uri="{FF2B5EF4-FFF2-40B4-BE49-F238E27FC236}">
                <a16:creationId xmlns:a16="http://schemas.microsoft.com/office/drawing/2014/main" id="{4B6E915E-0CAD-D34A-A6D5-D23071F5E080}"/>
              </a:ext>
            </a:extLst>
          </p:cNvPr>
          <p:cNvSpPr>
            <a:spLocks noGrp="1"/>
          </p:cNvSpPr>
          <p:nvPr>
            <p:ph type="pic" sz="quarter" idx="86" hasCustomPrompt="1"/>
          </p:nvPr>
        </p:nvSpPr>
        <p:spPr>
          <a:xfrm>
            <a:off x="9194328" y="4541339"/>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
        <p:nvSpPr>
          <p:cNvPr id="216" name="Picture Placeholder 4">
            <a:extLst>
              <a:ext uri="{FF2B5EF4-FFF2-40B4-BE49-F238E27FC236}">
                <a16:creationId xmlns:a16="http://schemas.microsoft.com/office/drawing/2014/main" id="{CD866564-1385-3B40-A7C9-3B9D108DE130}"/>
              </a:ext>
            </a:extLst>
          </p:cNvPr>
          <p:cNvSpPr>
            <a:spLocks noGrp="1"/>
          </p:cNvSpPr>
          <p:nvPr>
            <p:ph type="pic" sz="quarter" idx="87" hasCustomPrompt="1"/>
          </p:nvPr>
        </p:nvSpPr>
        <p:spPr>
          <a:xfrm>
            <a:off x="9194328" y="5389038"/>
            <a:ext cx="1005840" cy="457200"/>
          </a:xfrm>
          <a:prstGeom prst="rect">
            <a:avLst/>
          </a:prstGeom>
        </p:spPr>
        <p:txBody>
          <a:bodyPr/>
          <a:lstStyle>
            <a:lvl1pPr>
              <a:buNone/>
              <a:defRPr sz="1200">
                <a:latin typeface="Arial" panose="020B0604020202020204" pitchFamily="34" charset="0"/>
                <a:cs typeface="Arial" panose="020B0604020202020204" pitchFamily="34" charset="0"/>
              </a:defRPr>
            </a:lvl1pPr>
          </a:lstStyle>
          <a:p>
            <a:r>
              <a:rPr lang="en-US"/>
              <a:t>Client logo</a:t>
            </a:r>
          </a:p>
        </p:txBody>
      </p:sp>
    </p:spTree>
    <p:extLst>
      <p:ext uri="{BB962C8B-B14F-4D97-AF65-F5344CB8AC3E}">
        <p14:creationId xmlns:p14="http://schemas.microsoft.com/office/powerpoint/2010/main" val="34964192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Timeline">
    <p:spTree>
      <p:nvGrpSpPr>
        <p:cNvPr id="1" name=""/>
        <p:cNvGrpSpPr/>
        <p:nvPr/>
      </p:nvGrpSpPr>
      <p:grpSpPr>
        <a:xfrm>
          <a:off x="0" y="0"/>
          <a:ext cx="0" cy="0"/>
          <a:chOff x="0" y="0"/>
          <a:chExt cx="0" cy="0"/>
        </a:xfrm>
      </p:grpSpPr>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Timeline</a:t>
            </a:r>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10546324"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11" name="Rectangle 10">
            <a:extLst>
              <a:ext uri="{FF2B5EF4-FFF2-40B4-BE49-F238E27FC236}">
                <a16:creationId xmlns:a16="http://schemas.microsoft.com/office/drawing/2014/main" id="{36E5B7FD-03F3-C54D-A196-1049BE15945B}"/>
              </a:ext>
            </a:extLst>
          </p:cNvPr>
          <p:cNvSpPr/>
          <p:nvPr userDrawn="1"/>
        </p:nvSpPr>
        <p:spPr>
          <a:xfrm>
            <a:off x="667913" y="2018492"/>
            <a:ext cx="65405" cy="3087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6">
            <a:extLst>
              <a:ext uri="{FF2B5EF4-FFF2-40B4-BE49-F238E27FC236}">
                <a16:creationId xmlns:a16="http://schemas.microsoft.com/office/drawing/2014/main" id="{68C05C33-8245-5C4E-8DC5-665A9DD78B71}"/>
              </a:ext>
            </a:extLst>
          </p:cNvPr>
          <p:cNvSpPr>
            <a:spLocks noGrp="1"/>
          </p:cNvSpPr>
          <p:nvPr>
            <p:ph type="body" sz="quarter" idx="47" hasCustomPrompt="1"/>
          </p:nvPr>
        </p:nvSpPr>
        <p:spPr>
          <a:xfrm>
            <a:off x="1066800" y="2171700"/>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13" name="Text Placeholder 16">
            <a:extLst>
              <a:ext uri="{FF2B5EF4-FFF2-40B4-BE49-F238E27FC236}">
                <a16:creationId xmlns:a16="http://schemas.microsoft.com/office/drawing/2014/main" id="{1D193881-ECE2-8D47-87AF-79F3513F8D4B}"/>
              </a:ext>
            </a:extLst>
          </p:cNvPr>
          <p:cNvSpPr>
            <a:spLocks noGrp="1"/>
          </p:cNvSpPr>
          <p:nvPr>
            <p:ph type="body" sz="quarter" idx="48" hasCustomPrompt="1"/>
          </p:nvPr>
        </p:nvSpPr>
        <p:spPr>
          <a:xfrm>
            <a:off x="1066800" y="1987479"/>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15" name="Oval 14">
            <a:extLst>
              <a:ext uri="{FF2B5EF4-FFF2-40B4-BE49-F238E27FC236}">
                <a16:creationId xmlns:a16="http://schemas.microsoft.com/office/drawing/2014/main" id="{C0840562-8213-894C-8373-5FFF73B4D87A}"/>
              </a:ext>
            </a:extLst>
          </p:cNvPr>
          <p:cNvSpPr/>
          <p:nvPr userDrawn="1"/>
        </p:nvSpPr>
        <p:spPr>
          <a:xfrm>
            <a:off x="608505" y="1987480"/>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6">
            <a:extLst>
              <a:ext uri="{FF2B5EF4-FFF2-40B4-BE49-F238E27FC236}">
                <a16:creationId xmlns:a16="http://schemas.microsoft.com/office/drawing/2014/main" id="{18A1E56B-3BA8-B24B-98D1-5D1080D67AD2}"/>
              </a:ext>
            </a:extLst>
          </p:cNvPr>
          <p:cNvSpPr>
            <a:spLocks noGrp="1"/>
          </p:cNvSpPr>
          <p:nvPr>
            <p:ph type="body" sz="quarter" idx="50" hasCustomPrompt="1"/>
          </p:nvPr>
        </p:nvSpPr>
        <p:spPr>
          <a:xfrm>
            <a:off x="4025380" y="2171700"/>
            <a:ext cx="5486482"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17" name="Text Placeholder 16">
            <a:extLst>
              <a:ext uri="{FF2B5EF4-FFF2-40B4-BE49-F238E27FC236}">
                <a16:creationId xmlns:a16="http://schemas.microsoft.com/office/drawing/2014/main" id="{97942C52-8750-0845-83AC-A599E0BD3A41}"/>
              </a:ext>
            </a:extLst>
          </p:cNvPr>
          <p:cNvSpPr>
            <a:spLocks noGrp="1"/>
          </p:cNvSpPr>
          <p:nvPr>
            <p:ph type="body" sz="quarter" idx="52" hasCustomPrompt="1"/>
          </p:nvPr>
        </p:nvSpPr>
        <p:spPr>
          <a:xfrm>
            <a:off x="1066800" y="3611299"/>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18" name="Text Placeholder 16">
            <a:extLst>
              <a:ext uri="{FF2B5EF4-FFF2-40B4-BE49-F238E27FC236}">
                <a16:creationId xmlns:a16="http://schemas.microsoft.com/office/drawing/2014/main" id="{B9AD5A17-3B3E-0D4B-9577-DB04723DE40F}"/>
              </a:ext>
            </a:extLst>
          </p:cNvPr>
          <p:cNvSpPr>
            <a:spLocks noGrp="1"/>
          </p:cNvSpPr>
          <p:nvPr>
            <p:ph type="body" sz="quarter" idx="53" hasCustomPrompt="1"/>
          </p:nvPr>
        </p:nvSpPr>
        <p:spPr>
          <a:xfrm>
            <a:off x="1066800" y="3427078"/>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19" name="Oval 18">
            <a:extLst>
              <a:ext uri="{FF2B5EF4-FFF2-40B4-BE49-F238E27FC236}">
                <a16:creationId xmlns:a16="http://schemas.microsoft.com/office/drawing/2014/main" id="{9B7EEB8C-3C57-3F4B-8BC8-84FDB667BD53}"/>
              </a:ext>
            </a:extLst>
          </p:cNvPr>
          <p:cNvSpPr/>
          <p:nvPr userDrawn="1"/>
        </p:nvSpPr>
        <p:spPr>
          <a:xfrm>
            <a:off x="608505" y="3427079"/>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6">
            <a:extLst>
              <a:ext uri="{FF2B5EF4-FFF2-40B4-BE49-F238E27FC236}">
                <a16:creationId xmlns:a16="http://schemas.microsoft.com/office/drawing/2014/main" id="{4C4FDE8D-B3D4-5846-B940-1B51C3AA6E38}"/>
              </a:ext>
            </a:extLst>
          </p:cNvPr>
          <p:cNvSpPr>
            <a:spLocks noGrp="1"/>
          </p:cNvSpPr>
          <p:nvPr>
            <p:ph type="body" sz="quarter" idx="54" hasCustomPrompt="1"/>
          </p:nvPr>
        </p:nvSpPr>
        <p:spPr>
          <a:xfrm>
            <a:off x="4025380" y="3611299"/>
            <a:ext cx="5486482"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21" name="Text Placeholder 16">
            <a:extLst>
              <a:ext uri="{FF2B5EF4-FFF2-40B4-BE49-F238E27FC236}">
                <a16:creationId xmlns:a16="http://schemas.microsoft.com/office/drawing/2014/main" id="{D4B52C38-20E7-E44D-B811-920BD081B338}"/>
              </a:ext>
            </a:extLst>
          </p:cNvPr>
          <p:cNvSpPr>
            <a:spLocks noGrp="1"/>
          </p:cNvSpPr>
          <p:nvPr>
            <p:ph type="body" sz="quarter" idx="55" hasCustomPrompt="1"/>
          </p:nvPr>
        </p:nvSpPr>
        <p:spPr>
          <a:xfrm>
            <a:off x="1066800" y="5191175"/>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22" name="Text Placeholder 16">
            <a:extLst>
              <a:ext uri="{FF2B5EF4-FFF2-40B4-BE49-F238E27FC236}">
                <a16:creationId xmlns:a16="http://schemas.microsoft.com/office/drawing/2014/main" id="{8E8F1CB3-C254-AE4F-A60A-EE6FE0D86FBD}"/>
              </a:ext>
            </a:extLst>
          </p:cNvPr>
          <p:cNvSpPr>
            <a:spLocks noGrp="1"/>
          </p:cNvSpPr>
          <p:nvPr>
            <p:ph type="body" sz="quarter" idx="56" hasCustomPrompt="1"/>
          </p:nvPr>
        </p:nvSpPr>
        <p:spPr>
          <a:xfrm>
            <a:off x="1066800" y="5006954"/>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24" name="Oval 23">
            <a:extLst>
              <a:ext uri="{FF2B5EF4-FFF2-40B4-BE49-F238E27FC236}">
                <a16:creationId xmlns:a16="http://schemas.microsoft.com/office/drawing/2014/main" id="{9686240A-AE99-D547-B2B0-3E76BDFD4E76}"/>
              </a:ext>
            </a:extLst>
          </p:cNvPr>
          <p:cNvSpPr/>
          <p:nvPr userDrawn="1"/>
        </p:nvSpPr>
        <p:spPr>
          <a:xfrm>
            <a:off x="608505" y="5006955"/>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6">
            <a:extLst>
              <a:ext uri="{FF2B5EF4-FFF2-40B4-BE49-F238E27FC236}">
                <a16:creationId xmlns:a16="http://schemas.microsoft.com/office/drawing/2014/main" id="{91CC379A-5F76-4A45-B6B2-28E0BBCB00A7}"/>
              </a:ext>
            </a:extLst>
          </p:cNvPr>
          <p:cNvSpPr>
            <a:spLocks noGrp="1"/>
          </p:cNvSpPr>
          <p:nvPr>
            <p:ph type="body" sz="quarter" idx="57" hasCustomPrompt="1"/>
          </p:nvPr>
        </p:nvSpPr>
        <p:spPr>
          <a:xfrm>
            <a:off x="4025380" y="5191175"/>
            <a:ext cx="5486482" cy="1043232"/>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26" name="Vertical Text Placeholder 2">
            <a:extLst>
              <a:ext uri="{FF2B5EF4-FFF2-40B4-BE49-F238E27FC236}">
                <a16:creationId xmlns:a16="http://schemas.microsoft.com/office/drawing/2014/main" id="{8FA1AD38-B148-BD41-971E-EA44624B57C0}"/>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964903344"/>
      </p:ext>
    </p:extLst>
  </p:cSld>
  <p:clrMapOvr>
    <a:masterClrMapping/>
  </p:clrMapOvr>
  <p:extLst>
    <p:ext uri="{DCECCB84-F9BA-43D5-87BE-67443E8EF086}">
      <p15:sldGuideLst xmlns:p15="http://schemas.microsoft.com/office/powerpoint/2012/main">
        <p15:guide id="1" pos="672">
          <p15:clr>
            <a:srgbClr val="FBAE40"/>
          </p15:clr>
        </p15:guide>
        <p15:guide id="2" orient="horz" pos="124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Timeline start">
    <p:spTree>
      <p:nvGrpSpPr>
        <p:cNvPr id="1" name=""/>
        <p:cNvGrpSpPr/>
        <p:nvPr/>
      </p:nvGrpSpPr>
      <p:grpSpPr>
        <a:xfrm>
          <a:off x="0" y="0"/>
          <a:ext cx="0" cy="0"/>
          <a:chOff x="0" y="0"/>
          <a:chExt cx="0" cy="0"/>
        </a:xfrm>
      </p:grpSpPr>
      <p:sp>
        <p:nvSpPr>
          <p:cNvPr id="30" name="Text Placeholder 16">
            <a:extLst>
              <a:ext uri="{FF2B5EF4-FFF2-40B4-BE49-F238E27FC236}">
                <a16:creationId xmlns:a16="http://schemas.microsoft.com/office/drawing/2014/main" id="{AB057B6B-B891-0E49-7059-9BC88BEE0E23}"/>
              </a:ext>
            </a:extLst>
          </p:cNvPr>
          <p:cNvSpPr>
            <a:spLocks noGrp="1"/>
          </p:cNvSpPr>
          <p:nvPr>
            <p:ph type="body" sz="quarter" idx="13" hasCustomPrompt="1"/>
          </p:nvPr>
        </p:nvSpPr>
        <p:spPr>
          <a:xfrm>
            <a:off x="616976" y="697570"/>
            <a:ext cx="8393645" cy="391614"/>
          </a:xfrm>
          <a:prstGeom prst="rect">
            <a:avLst/>
          </a:prstGeom>
        </p:spPr>
        <p:txBody>
          <a:bodyPr lIns="0" rIns="0"/>
          <a:lstStyle>
            <a:lvl1pPr marL="3428" indent="0" algn="l">
              <a:buNone/>
              <a:defRPr sz="28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Timeline</a:t>
            </a:r>
          </a:p>
        </p:txBody>
      </p:sp>
      <p:sp>
        <p:nvSpPr>
          <p:cNvPr id="38" name="Text Placeholder 16">
            <a:extLst>
              <a:ext uri="{FF2B5EF4-FFF2-40B4-BE49-F238E27FC236}">
                <a16:creationId xmlns:a16="http://schemas.microsoft.com/office/drawing/2014/main" id="{C8A4B322-44B9-0672-600C-CD6864F5DE89}"/>
              </a:ext>
            </a:extLst>
          </p:cNvPr>
          <p:cNvSpPr>
            <a:spLocks noGrp="1"/>
          </p:cNvSpPr>
          <p:nvPr>
            <p:ph type="body" sz="quarter" idx="12" hasCustomPrompt="1"/>
          </p:nvPr>
        </p:nvSpPr>
        <p:spPr>
          <a:xfrm>
            <a:off x="616976" y="488521"/>
            <a:ext cx="4060748" cy="182592"/>
          </a:xfrm>
          <a:prstGeom prst="rect">
            <a:avLst/>
          </a:prstGeom>
        </p:spPr>
        <p:txBody>
          <a:bodyPr lIns="0" rIns="0" anchor="b"/>
          <a:lstStyle>
            <a:lvl1pPr marL="3428" indent="0" algn="l">
              <a:buNone/>
              <a:defRPr sz="1000" spc="20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Supporting Text</a:t>
            </a:r>
          </a:p>
        </p:txBody>
      </p:sp>
      <p:sp>
        <p:nvSpPr>
          <p:cNvPr id="63" name="Text Placeholder 16">
            <a:extLst>
              <a:ext uri="{FF2B5EF4-FFF2-40B4-BE49-F238E27FC236}">
                <a16:creationId xmlns:a16="http://schemas.microsoft.com/office/drawing/2014/main" id="{486C5367-0D7B-D74F-CA9F-229797204E7C}"/>
              </a:ext>
            </a:extLst>
          </p:cNvPr>
          <p:cNvSpPr>
            <a:spLocks noGrp="1"/>
          </p:cNvSpPr>
          <p:nvPr>
            <p:ph type="body" sz="quarter" idx="25" hasCustomPrompt="1"/>
          </p:nvPr>
        </p:nvSpPr>
        <p:spPr>
          <a:xfrm>
            <a:off x="616976" y="1175575"/>
            <a:ext cx="10546324" cy="282007"/>
          </a:xfrm>
          <a:prstGeom prst="rect">
            <a:avLst/>
          </a:prstGeom>
        </p:spPr>
        <p:txBody>
          <a:bodyPr lIns="0" rIns="0"/>
          <a:lstStyle>
            <a:lvl1pPr marL="3428" indent="0" algn="l">
              <a:lnSpc>
                <a:spcPct val="100000"/>
              </a:lnSpc>
              <a:spcBef>
                <a:spcPts val="0"/>
              </a:spcBef>
              <a:buNone/>
              <a:defRPr sz="1800" b="0" spc="50" baseline="0">
                <a:solidFill>
                  <a:srgbClr val="000000"/>
                </a:solidFill>
                <a:latin typeface="Georgia" panose="02040502050405020303" pitchFamily="18"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Subhead text that will introduce a larger body of copy. </a:t>
            </a:r>
          </a:p>
        </p:txBody>
      </p:sp>
      <p:sp>
        <p:nvSpPr>
          <p:cNvPr id="23" name="Rectangle 22">
            <a:extLst>
              <a:ext uri="{FF2B5EF4-FFF2-40B4-BE49-F238E27FC236}">
                <a16:creationId xmlns:a16="http://schemas.microsoft.com/office/drawing/2014/main" id="{F74E6E5C-D303-B749-8E9E-1A666D99A92B}"/>
              </a:ext>
            </a:extLst>
          </p:cNvPr>
          <p:cNvSpPr/>
          <p:nvPr userDrawn="1"/>
        </p:nvSpPr>
        <p:spPr>
          <a:xfrm>
            <a:off x="667322" y="2017465"/>
            <a:ext cx="67905" cy="4908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6">
            <a:extLst>
              <a:ext uri="{FF2B5EF4-FFF2-40B4-BE49-F238E27FC236}">
                <a16:creationId xmlns:a16="http://schemas.microsoft.com/office/drawing/2014/main" id="{CA8AF1CB-9C02-1F41-B6E5-4F79D1BE3F45}"/>
              </a:ext>
            </a:extLst>
          </p:cNvPr>
          <p:cNvSpPr>
            <a:spLocks noGrp="1"/>
          </p:cNvSpPr>
          <p:nvPr>
            <p:ph type="body" sz="quarter" idx="47" hasCustomPrompt="1"/>
          </p:nvPr>
        </p:nvSpPr>
        <p:spPr>
          <a:xfrm>
            <a:off x="1066800" y="2170674"/>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27" name="Text Placeholder 16">
            <a:extLst>
              <a:ext uri="{FF2B5EF4-FFF2-40B4-BE49-F238E27FC236}">
                <a16:creationId xmlns:a16="http://schemas.microsoft.com/office/drawing/2014/main" id="{E49A8F2D-753B-A14D-85B9-AC58AC2E0546}"/>
              </a:ext>
            </a:extLst>
          </p:cNvPr>
          <p:cNvSpPr>
            <a:spLocks noGrp="1"/>
          </p:cNvSpPr>
          <p:nvPr>
            <p:ph type="body" sz="quarter" idx="48" hasCustomPrompt="1"/>
          </p:nvPr>
        </p:nvSpPr>
        <p:spPr>
          <a:xfrm>
            <a:off x="1066800" y="1986453"/>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28" name="Oval 27">
            <a:extLst>
              <a:ext uri="{FF2B5EF4-FFF2-40B4-BE49-F238E27FC236}">
                <a16:creationId xmlns:a16="http://schemas.microsoft.com/office/drawing/2014/main" id="{467D119B-B0CB-1441-8CD4-AB0B6C1E8A41}"/>
              </a:ext>
            </a:extLst>
          </p:cNvPr>
          <p:cNvSpPr/>
          <p:nvPr userDrawn="1"/>
        </p:nvSpPr>
        <p:spPr>
          <a:xfrm>
            <a:off x="608098" y="1986454"/>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6">
            <a:extLst>
              <a:ext uri="{FF2B5EF4-FFF2-40B4-BE49-F238E27FC236}">
                <a16:creationId xmlns:a16="http://schemas.microsoft.com/office/drawing/2014/main" id="{9906DDAB-24A9-C842-9219-12574F16D726}"/>
              </a:ext>
            </a:extLst>
          </p:cNvPr>
          <p:cNvSpPr>
            <a:spLocks noGrp="1"/>
          </p:cNvSpPr>
          <p:nvPr>
            <p:ph type="body" sz="quarter" idx="50" hasCustomPrompt="1"/>
          </p:nvPr>
        </p:nvSpPr>
        <p:spPr>
          <a:xfrm>
            <a:off x="4032756" y="2170674"/>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31" name="Text Placeholder 16">
            <a:extLst>
              <a:ext uri="{FF2B5EF4-FFF2-40B4-BE49-F238E27FC236}">
                <a16:creationId xmlns:a16="http://schemas.microsoft.com/office/drawing/2014/main" id="{0EABC0BD-DF13-894C-898A-D7A1E1E83038}"/>
              </a:ext>
            </a:extLst>
          </p:cNvPr>
          <p:cNvSpPr>
            <a:spLocks noGrp="1"/>
          </p:cNvSpPr>
          <p:nvPr>
            <p:ph type="body" sz="quarter" idx="52" hasCustomPrompt="1"/>
          </p:nvPr>
        </p:nvSpPr>
        <p:spPr>
          <a:xfrm>
            <a:off x="1066800" y="3610273"/>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32" name="Text Placeholder 16">
            <a:extLst>
              <a:ext uri="{FF2B5EF4-FFF2-40B4-BE49-F238E27FC236}">
                <a16:creationId xmlns:a16="http://schemas.microsoft.com/office/drawing/2014/main" id="{3F341276-9E23-2B48-836E-B99BD3E958AC}"/>
              </a:ext>
            </a:extLst>
          </p:cNvPr>
          <p:cNvSpPr>
            <a:spLocks noGrp="1"/>
          </p:cNvSpPr>
          <p:nvPr>
            <p:ph type="body" sz="quarter" idx="53" hasCustomPrompt="1"/>
          </p:nvPr>
        </p:nvSpPr>
        <p:spPr>
          <a:xfrm>
            <a:off x="1066800" y="3426052"/>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33" name="Oval 32">
            <a:extLst>
              <a:ext uri="{FF2B5EF4-FFF2-40B4-BE49-F238E27FC236}">
                <a16:creationId xmlns:a16="http://schemas.microsoft.com/office/drawing/2014/main" id="{685FE1C8-1F69-8449-B56E-2EB67C6CBDB1}"/>
              </a:ext>
            </a:extLst>
          </p:cNvPr>
          <p:cNvSpPr/>
          <p:nvPr userDrawn="1"/>
        </p:nvSpPr>
        <p:spPr>
          <a:xfrm>
            <a:off x="608098" y="3426053"/>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6">
            <a:extLst>
              <a:ext uri="{FF2B5EF4-FFF2-40B4-BE49-F238E27FC236}">
                <a16:creationId xmlns:a16="http://schemas.microsoft.com/office/drawing/2014/main" id="{8652FA07-724D-2945-B5FF-FA38F8895A0F}"/>
              </a:ext>
            </a:extLst>
          </p:cNvPr>
          <p:cNvSpPr>
            <a:spLocks noGrp="1"/>
          </p:cNvSpPr>
          <p:nvPr>
            <p:ph type="body" sz="quarter" idx="54" hasCustomPrompt="1"/>
          </p:nvPr>
        </p:nvSpPr>
        <p:spPr>
          <a:xfrm>
            <a:off x="4032756" y="3610273"/>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35" name="Text Placeholder 16">
            <a:extLst>
              <a:ext uri="{FF2B5EF4-FFF2-40B4-BE49-F238E27FC236}">
                <a16:creationId xmlns:a16="http://schemas.microsoft.com/office/drawing/2014/main" id="{432D7235-B8F6-BF40-A85E-4A2E72E44FA2}"/>
              </a:ext>
            </a:extLst>
          </p:cNvPr>
          <p:cNvSpPr>
            <a:spLocks noGrp="1"/>
          </p:cNvSpPr>
          <p:nvPr>
            <p:ph type="body" sz="quarter" idx="55" hasCustomPrompt="1"/>
          </p:nvPr>
        </p:nvSpPr>
        <p:spPr>
          <a:xfrm>
            <a:off x="1066800" y="5190149"/>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36" name="Text Placeholder 16">
            <a:extLst>
              <a:ext uri="{FF2B5EF4-FFF2-40B4-BE49-F238E27FC236}">
                <a16:creationId xmlns:a16="http://schemas.microsoft.com/office/drawing/2014/main" id="{A5F22B26-4442-EE47-B26F-0F8C55C50292}"/>
              </a:ext>
            </a:extLst>
          </p:cNvPr>
          <p:cNvSpPr>
            <a:spLocks noGrp="1"/>
          </p:cNvSpPr>
          <p:nvPr>
            <p:ph type="body" sz="quarter" idx="56" hasCustomPrompt="1"/>
          </p:nvPr>
        </p:nvSpPr>
        <p:spPr>
          <a:xfrm>
            <a:off x="1066800" y="5005928"/>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37" name="Oval 36">
            <a:extLst>
              <a:ext uri="{FF2B5EF4-FFF2-40B4-BE49-F238E27FC236}">
                <a16:creationId xmlns:a16="http://schemas.microsoft.com/office/drawing/2014/main" id="{600ED243-40C7-2741-AE25-C2A13A64F2CB}"/>
              </a:ext>
            </a:extLst>
          </p:cNvPr>
          <p:cNvSpPr/>
          <p:nvPr userDrawn="1"/>
        </p:nvSpPr>
        <p:spPr>
          <a:xfrm>
            <a:off x="608098" y="5005929"/>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16">
            <a:extLst>
              <a:ext uri="{FF2B5EF4-FFF2-40B4-BE49-F238E27FC236}">
                <a16:creationId xmlns:a16="http://schemas.microsoft.com/office/drawing/2014/main" id="{AD220544-7288-354A-9CD7-3ABAA4FAE315}"/>
              </a:ext>
            </a:extLst>
          </p:cNvPr>
          <p:cNvSpPr>
            <a:spLocks noGrp="1"/>
          </p:cNvSpPr>
          <p:nvPr>
            <p:ph type="body" sz="quarter" idx="57" hasCustomPrompt="1"/>
          </p:nvPr>
        </p:nvSpPr>
        <p:spPr>
          <a:xfrm>
            <a:off x="4032756" y="5190149"/>
            <a:ext cx="5531658" cy="1043232"/>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40" name="Vertical Text Placeholder 2">
            <a:extLst>
              <a:ext uri="{FF2B5EF4-FFF2-40B4-BE49-F238E27FC236}">
                <a16:creationId xmlns:a16="http://schemas.microsoft.com/office/drawing/2014/main" id="{DB3E0954-64BB-5C41-9B1D-DD5010F50B05}"/>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2660078980"/>
      </p:ext>
    </p:extLst>
  </p:cSld>
  <p:clrMapOvr>
    <a:masterClrMapping/>
  </p:clrMapOvr>
  <p:extLst>
    <p:ext uri="{DCECCB84-F9BA-43D5-87BE-67443E8EF086}">
      <p15:sldGuideLst xmlns:p15="http://schemas.microsoft.com/office/powerpoint/2012/main">
        <p15:guide id="1" pos="672">
          <p15:clr>
            <a:srgbClr val="FBAE40"/>
          </p15:clr>
        </p15:guide>
        <p15:guide id="2" orient="horz" pos="124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Timeline continu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D42BC3-A550-4046-AEFC-510415C1D38D}"/>
              </a:ext>
            </a:extLst>
          </p:cNvPr>
          <p:cNvSpPr/>
          <p:nvPr userDrawn="1"/>
        </p:nvSpPr>
        <p:spPr>
          <a:xfrm>
            <a:off x="444500" y="1464603"/>
            <a:ext cx="10871200" cy="402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74E6E5C-D303-B749-8E9E-1A666D99A92B}"/>
              </a:ext>
            </a:extLst>
          </p:cNvPr>
          <p:cNvSpPr/>
          <p:nvPr userDrawn="1"/>
        </p:nvSpPr>
        <p:spPr>
          <a:xfrm>
            <a:off x="667321" y="0"/>
            <a:ext cx="679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6">
            <a:extLst>
              <a:ext uri="{FF2B5EF4-FFF2-40B4-BE49-F238E27FC236}">
                <a16:creationId xmlns:a16="http://schemas.microsoft.com/office/drawing/2014/main" id="{CA8AF1CB-9C02-1F41-B6E5-4F79D1BE3F45}"/>
              </a:ext>
            </a:extLst>
          </p:cNvPr>
          <p:cNvSpPr>
            <a:spLocks noGrp="1"/>
          </p:cNvSpPr>
          <p:nvPr>
            <p:ph type="body" sz="quarter" idx="47" hasCustomPrompt="1"/>
          </p:nvPr>
        </p:nvSpPr>
        <p:spPr>
          <a:xfrm>
            <a:off x="1066800" y="2170674"/>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27" name="Text Placeholder 16">
            <a:extLst>
              <a:ext uri="{FF2B5EF4-FFF2-40B4-BE49-F238E27FC236}">
                <a16:creationId xmlns:a16="http://schemas.microsoft.com/office/drawing/2014/main" id="{E49A8F2D-753B-A14D-85B9-AC58AC2E0546}"/>
              </a:ext>
            </a:extLst>
          </p:cNvPr>
          <p:cNvSpPr>
            <a:spLocks noGrp="1"/>
          </p:cNvSpPr>
          <p:nvPr>
            <p:ph type="body" sz="quarter" idx="48" hasCustomPrompt="1"/>
          </p:nvPr>
        </p:nvSpPr>
        <p:spPr>
          <a:xfrm>
            <a:off x="1066800" y="1986453"/>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28" name="Oval 27">
            <a:extLst>
              <a:ext uri="{FF2B5EF4-FFF2-40B4-BE49-F238E27FC236}">
                <a16:creationId xmlns:a16="http://schemas.microsoft.com/office/drawing/2014/main" id="{467D119B-B0CB-1441-8CD4-AB0B6C1E8A41}"/>
              </a:ext>
            </a:extLst>
          </p:cNvPr>
          <p:cNvSpPr/>
          <p:nvPr userDrawn="1"/>
        </p:nvSpPr>
        <p:spPr>
          <a:xfrm>
            <a:off x="608098" y="1986454"/>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6">
            <a:extLst>
              <a:ext uri="{FF2B5EF4-FFF2-40B4-BE49-F238E27FC236}">
                <a16:creationId xmlns:a16="http://schemas.microsoft.com/office/drawing/2014/main" id="{9906DDAB-24A9-C842-9219-12574F16D726}"/>
              </a:ext>
            </a:extLst>
          </p:cNvPr>
          <p:cNvSpPr>
            <a:spLocks noGrp="1"/>
          </p:cNvSpPr>
          <p:nvPr>
            <p:ph type="body" sz="quarter" idx="50" hasCustomPrompt="1"/>
          </p:nvPr>
        </p:nvSpPr>
        <p:spPr>
          <a:xfrm>
            <a:off x="4032756" y="2170674"/>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31" name="Text Placeholder 16">
            <a:extLst>
              <a:ext uri="{FF2B5EF4-FFF2-40B4-BE49-F238E27FC236}">
                <a16:creationId xmlns:a16="http://schemas.microsoft.com/office/drawing/2014/main" id="{0EABC0BD-DF13-894C-898A-D7A1E1E83038}"/>
              </a:ext>
            </a:extLst>
          </p:cNvPr>
          <p:cNvSpPr>
            <a:spLocks noGrp="1"/>
          </p:cNvSpPr>
          <p:nvPr>
            <p:ph type="body" sz="quarter" idx="52" hasCustomPrompt="1"/>
          </p:nvPr>
        </p:nvSpPr>
        <p:spPr>
          <a:xfrm>
            <a:off x="1066800" y="3610273"/>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32" name="Text Placeholder 16">
            <a:extLst>
              <a:ext uri="{FF2B5EF4-FFF2-40B4-BE49-F238E27FC236}">
                <a16:creationId xmlns:a16="http://schemas.microsoft.com/office/drawing/2014/main" id="{3F341276-9E23-2B48-836E-B99BD3E958AC}"/>
              </a:ext>
            </a:extLst>
          </p:cNvPr>
          <p:cNvSpPr>
            <a:spLocks noGrp="1"/>
          </p:cNvSpPr>
          <p:nvPr>
            <p:ph type="body" sz="quarter" idx="53" hasCustomPrompt="1"/>
          </p:nvPr>
        </p:nvSpPr>
        <p:spPr>
          <a:xfrm>
            <a:off x="1066800" y="3426052"/>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33" name="Oval 32">
            <a:extLst>
              <a:ext uri="{FF2B5EF4-FFF2-40B4-BE49-F238E27FC236}">
                <a16:creationId xmlns:a16="http://schemas.microsoft.com/office/drawing/2014/main" id="{685FE1C8-1F69-8449-B56E-2EB67C6CBDB1}"/>
              </a:ext>
            </a:extLst>
          </p:cNvPr>
          <p:cNvSpPr/>
          <p:nvPr userDrawn="1"/>
        </p:nvSpPr>
        <p:spPr>
          <a:xfrm>
            <a:off x="608098" y="3426053"/>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6">
            <a:extLst>
              <a:ext uri="{FF2B5EF4-FFF2-40B4-BE49-F238E27FC236}">
                <a16:creationId xmlns:a16="http://schemas.microsoft.com/office/drawing/2014/main" id="{8652FA07-724D-2945-B5FF-FA38F8895A0F}"/>
              </a:ext>
            </a:extLst>
          </p:cNvPr>
          <p:cNvSpPr>
            <a:spLocks noGrp="1"/>
          </p:cNvSpPr>
          <p:nvPr>
            <p:ph type="body" sz="quarter" idx="54" hasCustomPrompt="1"/>
          </p:nvPr>
        </p:nvSpPr>
        <p:spPr>
          <a:xfrm>
            <a:off x="4032756" y="3610273"/>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35" name="Text Placeholder 16">
            <a:extLst>
              <a:ext uri="{FF2B5EF4-FFF2-40B4-BE49-F238E27FC236}">
                <a16:creationId xmlns:a16="http://schemas.microsoft.com/office/drawing/2014/main" id="{432D7235-B8F6-BF40-A85E-4A2E72E44FA2}"/>
              </a:ext>
            </a:extLst>
          </p:cNvPr>
          <p:cNvSpPr>
            <a:spLocks noGrp="1"/>
          </p:cNvSpPr>
          <p:nvPr>
            <p:ph type="body" sz="quarter" idx="55" hasCustomPrompt="1"/>
          </p:nvPr>
        </p:nvSpPr>
        <p:spPr>
          <a:xfrm>
            <a:off x="1066800" y="5190149"/>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36" name="Text Placeholder 16">
            <a:extLst>
              <a:ext uri="{FF2B5EF4-FFF2-40B4-BE49-F238E27FC236}">
                <a16:creationId xmlns:a16="http://schemas.microsoft.com/office/drawing/2014/main" id="{A5F22B26-4442-EE47-B26F-0F8C55C50292}"/>
              </a:ext>
            </a:extLst>
          </p:cNvPr>
          <p:cNvSpPr>
            <a:spLocks noGrp="1"/>
          </p:cNvSpPr>
          <p:nvPr>
            <p:ph type="body" sz="quarter" idx="56" hasCustomPrompt="1"/>
          </p:nvPr>
        </p:nvSpPr>
        <p:spPr>
          <a:xfrm>
            <a:off x="1066800" y="5005928"/>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37" name="Oval 36">
            <a:extLst>
              <a:ext uri="{FF2B5EF4-FFF2-40B4-BE49-F238E27FC236}">
                <a16:creationId xmlns:a16="http://schemas.microsoft.com/office/drawing/2014/main" id="{600ED243-40C7-2741-AE25-C2A13A64F2CB}"/>
              </a:ext>
            </a:extLst>
          </p:cNvPr>
          <p:cNvSpPr/>
          <p:nvPr userDrawn="1"/>
        </p:nvSpPr>
        <p:spPr>
          <a:xfrm>
            <a:off x="608098" y="5005929"/>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16">
            <a:extLst>
              <a:ext uri="{FF2B5EF4-FFF2-40B4-BE49-F238E27FC236}">
                <a16:creationId xmlns:a16="http://schemas.microsoft.com/office/drawing/2014/main" id="{AD220544-7288-354A-9CD7-3ABAA4FAE315}"/>
              </a:ext>
            </a:extLst>
          </p:cNvPr>
          <p:cNvSpPr>
            <a:spLocks noGrp="1"/>
          </p:cNvSpPr>
          <p:nvPr>
            <p:ph type="body" sz="quarter" idx="57" hasCustomPrompt="1"/>
          </p:nvPr>
        </p:nvSpPr>
        <p:spPr>
          <a:xfrm>
            <a:off x="4032756" y="5190149"/>
            <a:ext cx="5531658" cy="1043232"/>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18" name="Text Placeholder 16">
            <a:extLst>
              <a:ext uri="{FF2B5EF4-FFF2-40B4-BE49-F238E27FC236}">
                <a16:creationId xmlns:a16="http://schemas.microsoft.com/office/drawing/2014/main" id="{571BBD04-96F9-4640-9575-3609B7C637A1}"/>
              </a:ext>
            </a:extLst>
          </p:cNvPr>
          <p:cNvSpPr>
            <a:spLocks noGrp="1"/>
          </p:cNvSpPr>
          <p:nvPr>
            <p:ph type="body" sz="quarter" idx="58" hasCustomPrompt="1"/>
          </p:nvPr>
        </p:nvSpPr>
        <p:spPr>
          <a:xfrm>
            <a:off x="1066800" y="546858"/>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19" name="Text Placeholder 16">
            <a:extLst>
              <a:ext uri="{FF2B5EF4-FFF2-40B4-BE49-F238E27FC236}">
                <a16:creationId xmlns:a16="http://schemas.microsoft.com/office/drawing/2014/main" id="{AF4FFCD1-D8EC-874F-97F1-25EF2C8E09F6}"/>
              </a:ext>
            </a:extLst>
          </p:cNvPr>
          <p:cNvSpPr>
            <a:spLocks noGrp="1"/>
          </p:cNvSpPr>
          <p:nvPr>
            <p:ph type="body" sz="quarter" idx="59" hasCustomPrompt="1"/>
          </p:nvPr>
        </p:nvSpPr>
        <p:spPr>
          <a:xfrm>
            <a:off x="1066800" y="362637"/>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20" name="Oval 19">
            <a:extLst>
              <a:ext uri="{FF2B5EF4-FFF2-40B4-BE49-F238E27FC236}">
                <a16:creationId xmlns:a16="http://schemas.microsoft.com/office/drawing/2014/main" id="{FA723B84-9869-CC44-A443-A552D6ECB9C8}"/>
              </a:ext>
            </a:extLst>
          </p:cNvPr>
          <p:cNvSpPr/>
          <p:nvPr userDrawn="1"/>
        </p:nvSpPr>
        <p:spPr>
          <a:xfrm>
            <a:off x="608098" y="362638"/>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6">
            <a:extLst>
              <a:ext uri="{FF2B5EF4-FFF2-40B4-BE49-F238E27FC236}">
                <a16:creationId xmlns:a16="http://schemas.microsoft.com/office/drawing/2014/main" id="{FF7015E2-C308-394D-BD7E-4416C05F2C9D}"/>
              </a:ext>
            </a:extLst>
          </p:cNvPr>
          <p:cNvSpPr>
            <a:spLocks noGrp="1"/>
          </p:cNvSpPr>
          <p:nvPr>
            <p:ph type="body" sz="quarter" idx="60" hasCustomPrompt="1"/>
          </p:nvPr>
        </p:nvSpPr>
        <p:spPr>
          <a:xfrm>
            <a:off x="4032756" y="546858"/>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24" name="Vertical Text Placeholder 2">
            <a:extLst>
              <a:ext uri="{FF2B5EF4-FFF2-40B4-BE49-F238E27FC236}">
                <a16:creationId xmlns:a16="http://schemas.microsoft.com/office/drawing/2014/main" id="{86416264-DA37-7847-B14D-E50CBAEF983B}"/>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2911265703"/>
      </p:ext>
    </p:extLst>
  </p:cSld>
  <p:clrMapOvr>
    <a:masterClrMapping/>
  </p:clrMapOvr>
  <p:extLst>
    <p:ext uri="{DCECCB84-F9BA-43D5-87BE-67443E8EF086}">
      <p15:sldGuideLst xmlns:p15="http://schemas.microsoft.com/office/powerpoint/2012/main">
        <p15:guide id="1" pos="672">
          <p15:clr>
            <a:srgbClr val="FBAE40"/>
          </p15:clr>
        </p15:guide>
        <p15:guide id="2" orient="horz" pos="124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Timeline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D42BC3-A550-4046-AEFC-510415C1D38D}"/>
              </a:ext>
            </a:extLst>
          </p:cNvPr>
          <p:cNvSpPr/>
          <p:nvPr userDrawn="1"/>
        </p:nvSpPr>
        <p:spPr>
          <a:xfrm>
            <a:off x="444500" y="1464603"/>
            <a:ext cx="10871200" cy="402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74E6E5C-D303-B749-8E9E-1A666D99A92B}"/>
              </a:ext>
            </a:extLst>
          </p:cNvPr>
          <p:cNvSpPr/>
          <p:nvPr userDrawn="1"/>
        </p:nvSpPr>
        <p:spPr>
          <a:xfrm>
            <a:off x="667321" y="0"/>
            <a:ext cx="67906" cy="5103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6">
            <a:extLst>
              <a:ext uri="{FF2B5EF4-FFF2-40B4-BE49-F238E27FC236}">
                <a16:creationId xmlns:a16="http://schemas.microsoft.com/office/drawing/2014/main" id="{CA8AF1CB-9C02-1F41-B6E5-4F79D1BE3F45}"/>
              </a:ext>
            </a:extLst>
          </p:cNvPr>
          <p:cNvSpPr>
            <a:spLocks noGrp="1"/>
          </p:cNvSpPr>
          <p:nvPr>
            <p:ph type="body" sz="quarter" idx="47" hasCustomPrompt="1"/>
          </p:nvPr>
        </p:nvSpPr>
        <p:spPr>
          <a:xfrm>
            <a:off x="1066800" y="2170674"/>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27" name="Text Placeholder 16">
            <a:extLst>
              <a:ext uri="{FF2B5EF4-FFF2-40B4-BE49-F238E27FC236}">
                <a16:creationId xmlns:a16="http://schemas.microsoft.com/office/drawing/2014/main" id="{E49A8F2D-753B-A14D-85B9-AC58AC2E0546}"/>
              </a:ext>
            </a:extLst>
          </p:cNvPr>
          <p:cNvSpPr>
            <a:spLocks noGrp="1"/>
          </p:cNvSpPr>
          <p:nvPr>
            <p:ph type="body" sz="quarter" idx="48" hasCustomPrompt="1"/>
          </p:nvPr>
        </p:nvSpPr>
        <p:spPr>
          <a:xfrm>
            <a:off x="1066800" y="1986453"/>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28" name="Oval 27">
            <a:extLst>
              <a:ext uri="{FF2B5EF4-FFF2-40B4-BE49-F238E27FC236}">
                <a16:creationId xmlns:a16="http://schemas.microsoft.com/office/drawing/2014/main" id="{467D119B-B0CB-1441-8CD4-AB0B6C1E8A41}"/>
              </a:ext>
            </a:extLst>
          </p:cNvPr>
          <p:cNvSpPr/>
          <p:nvPr userDrawn="1"/>
        </p:nvSpPr>
        <p:spPr>
          <a:xfrm>
            <a:off x="608098" y="1986454"/>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6">
            <a:extLst>
              <a:ext uri="{FF2B5EF4-FFF2-40B4-BE49-F238E27FC236}">
                <a16:creationId xmlns:a16="http://schemas.microsoft.com/office/drawing/2014/main" id="{9906DDAB-24A9-C842-9219-12574F16D726}"/>
              </a:ext>
            </a:extLst>
          </p:cNvPr>
          <p:cNvSpPr>
            <a:spLocks noGrp="1"/>
          </p:cNvSpPr>
          <p:nvPr>
            <p:ph type="body" sz="quarter" idx="50" hasCustomPrompt="1"/>
          </p:nvPr>
        </p:nvSpPr>
        <p:spPr>
          <a:xfrm>
            <a:off x="4032756" y="2170674"/>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31" name="Text Placeholder 16">
            <a:extLst>
              <a:ext uri="{FF2B5EF4-FFF2-40B4-BE49-F238E27FC236}">
                <a16:creationId xmlns:a16="http://schemas.microsoft.com/office/drawing/2014/main" id="{0EABC0BD-DF13-894C-898A-D7A1E1E83038}"/>
              </a:ext>
            </a:extLst>
          </p:cNvPr>
          <p:cNvSpPr>
            <a:spLocks noGrp="1"/>
          </p:cNvSpPr>
          <p:nvPr>
            <p:ph type="body" sz="quarter" idx="52" hasCustomPrompt="1"/>
          </p:nvPr>
        </p:nvSpPr>
        <p:spPr>
          <a:xfrm>
            <a:off x="1066800" y="3610273"/>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32" name="Text Placeholder 16">
            <a:extLst>
              <a:ext uri="{FF2B5EF4-FFF2-40B4-BE49-F238E27FC236}">
                <a16:creationId xmlns:a16="http://schemas.microsoft.com/office/drawing/2014/main" id="{3F341276-9E23-2B48-836E-B99BD3E958AC}"/>
              </a:ext>
            </a:extLst>
          </p:cNvPr>
          <p:cNvSpPr>
            <a:spLocks noGrp="1"/>
          </p:cNvSpPr>
          <p:nvPr>
            <p:ph type="body" sz="quarter" idx="53" hasCustomPrompt="1"/>
          </p:nvPr>
        </p:nvSpPr>
        <p:spPr>
          <a:xfrm>
            <a:off x="1066800" y="3426052"/>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33" name="Oval 32">
            <a:extLst>
              <a:ext uri="{FF2B5EF4-FFF2-40B4-BE49-F238E27FC236}">
                <a16:creationId xmlns:a16="http://schemas.microsoft.com/office/drawing/2014/main" id="{685FE1C8-1F69-8449-B56E-2EB67C6CBDB1}"/>
              </a:ext>
            </a:extLst>
          </p:cNvPr>
          <p:cNvSpPr/>
          <p:nvPr userDrawn="1"/>
        </p:nvSpPr>
        <p:spPr>
          <a:xfrm>
            <a:off x="608098" y="3426053"/>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6">
            <a:extLst>
              <a:ext uri="{FF2B5EF4-FFF2-40B4-BE49-F238E27FC236}">
                <a16:creationId xmlns:a16="http://schemas.microsoft.com/office/drawing/2014/main" id="{8652FA07-724D-2945-B5FF-FA38F8895A0F}"/>
              </a:ext>
            </a:extLst>
          </p:cNvPr>
          <p:cNvSpPr>
            <a:spLocks noGrp="1"/>
          </p:cNvSpPr>
          <p:nvPr>
            <p:ph type="body" sz="quarter" idx="54" hasCustomPrompt="1"/>
          </p:nvPr>
        </p:nvSpPr>
        <p:spPr>
          <a:xfrm>
            <a:off x="4032756" y="3610273"/>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35" name="Text Placeholder 16">
            <a:extLst>
              <a:ext uri="{FF2B5EF4-FFF2-40B4-BE49-F238E27FC236}">
                <a16:creationId xmlns:a16="http://schemas.microsoft.com/office/drawing/2014/main" id="{432D7235-B8F6-BF40-A85E-4A2E72E44FA2}"/>
              </a:ext>
            </a:extLst>
          </p:cNvPr>
          <p:cNvSpPr>
            <a:spLocks noGrp="1"/>
          </p:cNvSpPr>
          <p:nvPr>
            <p:ph type="body" sz="quarter" idx="55" hasCustomPrompt="1"/>
          </p:nvPr>
        </p:nvSpPr>
        <p:spPr>
          <a:xfrm>
            <a:off x="1066800" y="5190149"/>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36" name="Text Placeholder 16">
            <a:extLst>
              <a:ext uri="{FF2B5EF4-FFF2-40B4-BE49-F238E27FC236}">
                <a16:creationId xmlns:a16="http://schemas.microsoft.com/office/drawing/2014/main" id="{A5F22B26-4442-EE47-B26F-0F8C55C50292}"/>
              </a:ext>
            </a:extLst>
          </p:cNvPr>
          <p:cNvSpPr>
            <a:spLocks noGrp="1"/>
          </p:cNvSpPr>
          <p:nvPr>
            <p:ph type="body" sz="quarter" idx="56" hasCustomPrompt="1"/>
          </p:nvPr>
        </p:nvSpPr>
        <p:spPr>
          <a:xfrm>
            <a:off x="1066800" y="5005928"/>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37" name="Oval 36">
            <a:extLst>
              <a:ext uri="{FF2B5EF4-FFF2-40B4-BE49-F238E27FC236}">
                <a16:creationId xmlns:a16="http://schemas.microsoft.com/office/drawing/2014/main" id="{600ED243-40C7-2741-AE25-C2A13A64F2CB}"/>
              </a:ext>
            </a:extLst>
          </p:cNvPr>
          <p:cNvSpPr/>
          <p:nvPr userDrawn="1"/>
        </p:nvSpPr>
        <p:spPr>
          <a:xfrm>
            <a:off x="608098" y="5005929"/>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16">
            <a:extLst>
              <a:ext uri="{FF2B5EF4-FFF2-40B4-BE49-F238E27FC236}">
                <a16:creationId xmlns:a16="http://schemas.microsoft.com/office/drawing/2014/main" id="{AD220544-7288-354A-9CD7-3ABAA4FAE315}"/>
              </a:ext>
            </a:extLst>
          </p:cNvPr>
          <p:cNvSpPr>
            <a:spLocks noGrp="1"/>
          </p:cNvSpPr>
          <p:nvPr>
            <p:ph type="body" sz="quarter" idx="57" hasCustomPrompt="1"/>
          </p:nvPr>
        </p:nvSpPr>
        <p:spPr>
          <a:xfrm>
            <a:off x="4032756" y="5190149"/>
            <a:ext cx="5531658" cy="1043232"/>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18" name="Text Placeholder 16">
            <a:extLst>
              <a:ext uri="{FF2B5EF4-FFF2-40B4-BE49-F238E27FC236}">
                <a16:creationId xmlns:a16="http://schemas.microsoft.com/office/drawing/2014/main" id="{571BBD04-96F9-4640-9575-3609B7C637A1}"/>
              </a:ext>
            </a:extLst>
          </p:cNvPr>
          <p:cNvSpPr>
            <a:spLocks noGrp="1"/>
          </p:cNvSpPr>
          <p:nvPr>
            <p:ph type="body" sz="quarter" idx="58" hasCustomPrompt="1"/>
          </p:nvPr>
        </p:nvSpPr>
        <p:spPr>
          <a:xfrm>
            <a:off x="1066800" y="546858"/>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19" name="Text Placeholder 16">
            <a:extLst>
              <a:ext uri="{FF2B5EF4-FFF2-40B4-BE49-F238E27FC236}">
                <a16:creationId xmlns:a16="http://schemas.microsoft.com/office/drawing/2014/main" id="{AF4FFCD1-D8EC-874F-97F1-25EF2C8E09F6}"/>
              </a:ext>
            </a:extLst>
          </p:cNvPr>
          <p:cNvSpPr>
            <a:spLocks noGrp="1"/>
          </p:cNvSpPr>
          <p:nvPr>
            <p:ph type="body" sz="quarter" idx="59" hasCustomPrompt="1"/>
          </p:nvPr>
        </p:nvSpPr>
        <p:spPr>
          <a:xfrm>
            <a:off x="1066800" y="362637"/>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20" name="Oval 19">
            <a:extLst>
              <a:ext uri="{FF2B5EF4-FFF2-40B4-BE49-F238E27FC236}">
                <a16:creationId xmlns:a16="http://schemas.microsoft.com/office/drawing/2014/main" id="{FA723B84-9869-CC44-A443-A552D6ECB9C8}"/>
              </a:ext>
            </a:extLst>
          </p:cNvPr>
          <p:cNvSpPr/>
          <p:nvPr userDrawn="1"/>
        </p:nvSpPr>
        <p:spPr>
          <a:xfrm>
            <a:off x="608098" y="362638"/>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6">
            <a:extLst>
              <a:ext uri="{FF2B5EF4-FFF2-40B4-BE49-F238E27FC236}">
                <a16:creationId xmlns:a16="http://schemas.microsoft.com/office/drawing/2014/main" id="{FF7015E2-C308-394D-BD7E-4416C05F2C9D}"/>
              </a:ext>
            </a:extLst>
          </p:cNvPr>
          <p:cNvSpPr>
            <a:spLocks noGrp="1"/>
          </p:cNvSpPr>
          <p:nvPr>
            <p:ph type="body" sz="quarter" idx="60" hasCustomPrompt="1"/>
          </p:nvPr>
        </p:nvSpPr>
        <p:spPr>
          <a:xfrm>
            <a:off x="4032756" y="546858"/>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22" name="Vertical Text Placeholder 2">
            <a:extLst>
              <a:ext uri="{FF2B5EF4-FFF2-40B4-BE49-F238E27FC236}">
                <a16:creationId xmlns:a16="http://schemas.microsoft.com/office/drawing/2014/main" id="{34B9C37B-B3B4-0040-8974-B3DE5CEEA637}"/>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3057764296"/>
      </p:ext>
    </p:extLst>
  </p:cSld>
  <p:clrMapOvr>
    <a:masterClrMapping/>
  </p:clrMapOvr>
  <p:extLst>
    <p:ext uri="{DCECCB84-F9BA-43D5-87BE-67443E8EF086}">
      <p15:sldGuideLst xmlns:p15="http://schemas.microsoft.com/office/powerpoint/2012/main">
        <p15:guide id="1" pos="672">
          <p15:clr>
            <a:srgbClr val="FBAE40"/>
          </p15:clr>
        </p15:guide>
        <p15:guide id="2" orient="horz" pos="12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 navy">
    <p:spTree>
      <p:nvGrpSpPr>
        <p:cNvPr id="1" name=""/>
        <p:cNvGrpSpPr/>
        <p:nvPr/>
      </p:nvGrpSpPr>
      <p:grpSpPr>
        <a:xfrm>
          <a:off x="0" y="0"/>
          <a:ext cx="0" cy="0"/>
          <a:chOff x="0" y="0"/>
          <a:chExt cx="0" cy="0"/>
        </a:xfrm>
      </p:grpSpPr>
      <p:sp>
        <p:nvSpPr>
          <p:cNvPr id="8" name="Rectangle 7"/>
          <p:cNvSpPr/>
          <p:nvPr/>
        </p:nvSpPr>
        <p:spPr bwMode="auto">
          <a:xfrm>
            <a:off x="0" y="-28575"/>
            <a:ext cx="12192000" cy="1600200"/>
          </a:xfrm>
          <a:prstGeom prst="rect">
            <a:avLst/>
          </a:prstGeom>
          <a:solidFill>
            <a:schemeClr val="accent3"/>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10" charset="0"/>
            </a:endParaRPr>
          </a:p>
        </p:txBody>
      </p:sp>
      <p:sp>
        <p:nvSpPr>
          <p:cNvPr id="2" name="Title 1"/>
          <p:cNvSpPr>
            <a:spLocks noGrp="1"/>
          </p:cNvSpPr>
          <p:nvPr>
            <p:ph type="title" hasCustomPrompt="1"/>
          </p:nvPr>
        </p:nvSpPr>
        <p:spPr>
          <a:xfrm>
            <a:off x="609602" y="228600"/>
            <a:ext cx="10986404" cy="1143000"/>
          </a:xfrm>
          <a:prstGeom prst="rect">
            <a:avLst/>
          </a:prstGeom>
        </p:spPr>
        <p:txBody>
          <a:bodyPr lIns="90109" tIns="45055" rIns="90109" bIns="45055" anchor="ct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chemeClr val="bg1"/>
                </a:solidFill>
                <a:latin typeface="Georgia"/>
                <a:cs typeface="Georgia"/>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5" name="Content Placeholder 2"/>
          <p:cNvSpPr>
            <a:spLocks noGrp="1"/>
          </p:cNvSpPr>
          <p:nvPr>
            <p:ph idx="1" hasCustomPrompt="1"/>
          </p:nvPr>
        </p:nvSpPr>
        <p:spPr>
          <a:xfrm>
            <a:off x="609600" y="1844040"/>
            <a:ext cx="10986407" cy="4512310"/>
          </a:xfrm>
          <a:prstGeom prst="rect">
            <a:avLst/>
          </a:prstGeom>
        </p:spPr>
        <p:txBody>
          <a:bodyPr lIns="90109" tIns="45055" rIns="90109" bIns="45055"/>
          <a:lstStyle>
            <a:lvl1pPr marL="369188" indent="-369188">
              <a:lnSpc>
                <a:spcPct val="110000"/>
              </a:lnSpc>
              <a:spcBef>
                <a:spcPts val="1052"/>
              </a:spcBef>
              <a:spcAft>
                <a:spcPts val="263"/>
              </a:spcAft>
              <a:buClr>
                <a:srgbClr val="E92033"/>
              </a:buClr>
              <a:buSzPct val="110000"/>
              <a:buFont typeface="Arial"/>
              <a:buChar char="•"/>
              <a:defRPr sz="2933"/>
            </a:lvl1pPr>
            <a:lvl2pPr marL="752975" indent="-300355">
              <a:lnSpc>
                <a:spcPct val="110000"/>
              </a:lnSpc>
              <a:spcBef>
                <a:spcPts val="657"/>
              </a:spcBef>
              <a:spcAft>
                <a:spcPts val="263"/>
              </a:spcAft>
              <a:buClr>
                <a:schemeClr val="bg1">
                  <a:lumMod val="65000"/>
                </a:schemeClr>
              </a:buClr>
              <a:buSzPct val="110000"/>
              <a:buFont typeface="Arial"/>
              <a:buChar char="•"/>
              <a:defRPr sz="2400"/>
            </a:lvl2pPr>
            <a:lvl3pPr marL="1126333" indent="-302442">
              <a:lnSpc>
                <a:spcPct val="110000"/>
              </a:lnSpc>
              <a:spcBef>
                <a:spcPts val="657"/>
              </a:spcBef>
              <a:spcAft>
                <a:spcPts val="263"/>
              </a:spcAft>
              <a:buClr>
                <a:schemeClr val="bg1">
                  <a:lumMod val="65000"/>
                </a:schemeClr>
              </a:buClr>
              <a:buSzPct val="110000"/>
              <a:buFont typeface="Arial"/>
              <a:buChar char="•"/>
              <a:defRPr sz="2400"/>
            </a:lvl3pPr>
            <a:lvl4pPr marL="1508036" indent="-300355">
              <a:lnSpc>
                <a:spcPct val="110000"/>
              </a:lnSpc>
              <a:spcBef>
                <a:spcPts val="657"/>
              </a:spcBef>
              <a:spcAft>
                <a:spcPts val="263"/>
              </a:spcAft>
              <a:buClr>
                <a:schemeClr val="bg1">
                  <a:lumMod val="65000"/>
                </a:schemeClr>
              </a:buClr>
              <a:buSzPct val="110000"/>
              <a:buFont typeface="Arial"/>
              <a:buChar char="•"/>
              <a:defRPr sz="2400"/>
            </a:lvl4pPr>
            <a:lvl5pPr marL="1879309" indent="-300355">
              <a:lnSpc>
                <a:spcPct val="110000"/>
              </a:lnSpc>
              <a:spcBef>
                <a:spcPts val="657"/>
              </a:spcBef>
              <a:spcAft>
                <a:spcPts val="263"/>
              </a:spcAft>
              <a:buClr>
                <a:schemeClr val="bg1">
                  <a:lumMod val="65000"/>
                </a:schemeClr>
              </a:buClr>
              <a:buSzPct val="110000"/>
              <a:buFont typeface="Arial"/>
              <a:buChar char="•"/>
              <a:defRPr sz="2400"/>
            </a:lvl5pPr>
          </a:lstStyle>
          <a:p>
            <a:pPr lvl="0"/>
            <a:r>
              <a:rPr lang="en-GB" kern="0" noProof="0" dirty="0"/>
              <a:t>Bullet points brief, using sentence case</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Slide Number Placeholder 2"/>
          <p:cNvSpPr>
            <a:spLocks noGrp="1"/>
          </p:cNvSpPr>
          <p:nvPr>
            <p:ph type="sldNum" sz="quarter" idx="10"/>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4156452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Timeline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D42BC3-A550-4046-AEFC-510415C1D38D}"/>
              </a:ext>
            </a:extLst>
          </p:cNvPr>
          <p:cNvSpPr/>
          <p:nvPr userDrawn="1"/>
        </p:nvSpPr>
        <p:spPr>
          <a:xfrm>
            <a:off x="444500" y="1464603"/>
            <a:ext cx="10871200" cy="402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74E6E5C-D303-B749-8E9E-1A666D99A92B}"/>
              </a:ext>
            </a:extLst>
          </p:cNvPr>
          <p:cNvSpPr/>
          <p:nvPr userDrawn="1"/>
        </p:nvSpPr>
        <p:spPr>
          <a:xfrm>
            <a:off x="667321" y="1"/>
            <a:ext cx="67906" cy="349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6">
            <a:extLst>
              <a:ext uri="{FF2B5EF4-FFF2-40B4-BE49-F238E27FC236}">
                <a16:creationId xmlns:a16="http://schemas.microsoft.com/office/drawing/2014/main" id="{CA8AF1CB-9C02-1F41-B6E5-4F79D1BE3F45}"/>
              </a:ext>
            </a:extLst>
          </p:cNvPr>
          <p:cNvSpPr>
            <a:spLocks noGrp="1"/>
          </p:cNvSpPr>
          <p:nvPr>
            <p:ph type="body" sz="quarter" idx="47" hasCustomPrompt="1"/>
          </p:nvPr>
        </p:nvSpPr>
        <p:spPr>
          <a:xfrm>
            <a:off x="1066800" y="2170674"/>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27" name="Text Placeholder 16">
            <a:extLst>
              <a:ext uri="{FF2B5EF4-FFF2-40B4-BE49-F238E27FC236}">
                <a16:creationId xmlns:a16="http://schemas.microsoft.com/office/drawing/2014/main" id="{E49A8F2D-753B-A14D-85B9-AC58AC2E0546}"/>
              </a:ext>
            </a:extLst>
          </p:cNvPr>
          <p:cNvSpPr>
            <a:spLocks noGrp="1"/>
          </p:cNvSpPr>
          <p:nvPr>
            <p:ph type="body" sz="quarter" idx="48" hasCustomPrompt="1"/>
          </p:nvPr>
        </p:nvSpPr>
        <p:spPr>
          <a:xfrm>
            <a:off x="1066800" y="1986453"/>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28" name="Oval 27">
            <a:extLst>
              <a:ext uri="{FF2B5EF4-FFF2-40B4-BE49-F238E27FC236}">
                <a16:creationId xmlns:a16="http://schemas.microsoft.com/office/drawing/2014/main" id="{467D119B-B0CB-1441-8CD4-AB0B6C1E8A41}"/>
              </a:ext>
            </a:extLst>
          </p:cNvPr>
          <p:cNvSpPr/>
          <p:nvPr userDrawn="1"/>
        </p:nvSpPr>
        <p:spPr>
          <a:xfrm>
            <a:off x="608098" y="1986454"/>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6">
            <a:extLst>
              <a:ext uri="{FF2B5EF4-FFF2-40B4-BE49-F238E27FC236}">
                <a16:creationId xmlns:a16="http://schemas.microsoft.com/office/drawing/2014/main" id="{9906DDAB-24A9-C842-9219-12574F16D726}"/>
              </a:ext>
            </a:extLst>
          </p:cNvPr>
          <p:cNvSpPr>
            <a:spLocks noGrp="1"/>
          </p:cNvSpPr>
          <p:nvPr>
            <p:ph type="body" sz="quarter" idx="50" hasCustomPrompt="1"/>
          </p:nvPr>
        </p:nvSpPr>
        <p:spPr>
          <a:xfrm>
            <a:off x="4032756" y="2170674"/>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31" name="Text Placeholder 16">
            <a:extLst>
              <a:ext uri="{FF2B5EF4-FFF2-40B4-BE49-F238E27FC236}">
                <a16:creationId xmlns:a16="http://schemas.microsoft.com/office/drawing/2014/main" id="{0EABC0BD-DF13-894C-898A-D7A1E1E83038}"/>
              </a:ext>
            </a:extLst>
          </p:cNvPr>
          <p:cNvSpPr>
            <a:spLocks noGrp="1"/>
          </p:cNvSpPr>
          <p:nvPr>
            <p:ph type="body" sz="quarter" idx="52" hasCustomPrompt="1"/>
          </p:nvPr>
        </p:nvSpPr>
        <p:spPr>
          <a:xfrm>
            <a:off x="1066800" y="3610273"/>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32" name="Text Placeholder 16">
            <a:extLst>
              <a:ext uri="{FF2B5EF4-FFF2-40B4-BE49-F238E27FC236}">
                <a16:creationId xmlns:a16="http://schemas.microsoft.com/office/drawing/2014/main" id="{3F341276-9E23-2B48-836E-B99BD3E958AC}"/>
              </a:ext>
            </a:extLst>
          </p:cNvPr>
          <p:cNvSpPr>
            <a:spLocks noGrp="1"/>
          </p:cNvSpPr>
          <p:nvPr>
            <p:ph type="body" sz="quarter" idx="53" hasCustomPrompt="1"/>
          </p:nvPr>
        </p:nvSpPr>
        <p:spPr>
          <a:xfrm>
            <a:off x="1066800" y="3426052"/>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33" name="Oval 32">
            <a:extLst>
              <a:ext uri="{FF2B5EF4-FFF2-40B4-BE49-F238E27FC236}">
                <a16:creationId xmlns:a16="http://schemas.microsoft.com/office/drawing/2014/main" id="{685FE1C8-1F69-8449-B56E-2EB67C6CBDB1}"/>
              </a:ext>
            </a:extLst>
          </p:cNvPr>
          <p:cNvSpPr/>
          <p:nvPr userDrawn="1"/>
        </p:nvSpPr>
        <p:spPr>
          <a:xfrm>
            <a:off x="608098" y="3426053"/>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6">
            <a:extLst>
              <a:ext uri="{FF2B5EF4-FFF2-40B4-BE49-F238E27FC236}">
                <a16:creationId xmlns:a16="http://schemas.microsoft.com/office/drawing/2014/main" id="{8652FA07-724D-2945-B5FF-FA38F8895A0F}"/>
              </a:ext>
            </a:extLst>
          </p:cNvPr>
          <p:cNvSpPr>
            <a:spLocks noGrp="1"/>
          </p:cNvSpPr>
          <p:nvPr>
            <p:ph type="body" sz="quarter" idx="54" hasCustomPrompt="1"/>
          </p:nvPr>
        </p:nvSpPr>
        <p:spPr>
          <a:xfrm>
            <a:off x="4032756" y="3610273"/>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18" name="Text Placeholder 16">
            <a:extLst>
              <a:ext uri="{FF2B5EF4-FFF2-40B4-BE49-F238E27FC236}">
                <a16:creationId xmlns:a16="http://schemas.microsoft.com/office/drawing/2014/main" id="{571BBD04-96F9-4640-9575-3609B7C637A1}"/>
              </a:ext>
            </a:extLst>
          </p:cNvPr>
          <p:cNvSpPr>
            <a:spLocks noGrp="1"/>
          </p:cNvSpPr>
          <p:nvPr>
            <p:ph type="body" sz="quarter" idx="58" hasCustomPrompt="1"/>
          </p:nvPr>
        </p:nvSpPr>
        <p:spPr>
          <a:xfrm>
            <a:off x="1066800" y="546858"/>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19" name="Text Placeholder 16">
            <a:extLst>
              <a:ext uri="{FF2B5EF4-FFF2-40B4-BE49-F238E27FC236}">
                <a16:creationId xmlns:a16="http://schemas.microsoft.com/office/drawing/2014/main" id="{AF4FFCD1-D8EC-874F-97F1-25EF2C8E09F6}"/>
              </a:ext>
            </a:extLst>
          </p:cNvPr>
          <p:cNvSpPr>
            <a:spLocks noGrp="1"/>
          </p:cNvSpPr>
          <p:nvPr>
            <p:ph type="body" sz="quarter" idx="59" hasCustomPrompt="1"/>
          </p:nvPr>
        </p:nvSpPr>
        <p:spPr>
          <a:xfrm>
            <a:off x="1066800" y="362637"/>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20" name="Oval 19">
            <a:extLst>
              <a:ext uri="{FF2B5EF4-FFF2-40B4-BE49-F238E27FC236}">
                <a16:creationId xmlns:a16="http://schemas.microsoft.com/office/drawing/2014/main" id="{FA723B84-9869-CC44-A443-A552D6ECB9C8}"/>
              </a:ext>
            </a:extLst>
          </p:cNvPr>
          <p:cNvSpPr/>
          <p:nvPr userDrawn="1"/>
        </p:nvSpPr>
        <p:spPr>
          <a:xfrm>
            <a:off x="608098" y="362638"/>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6">
            <a:extLst>
              <a:ext uri="{FF2B5EF4-FFF2-40B4-BE49-F238E27FC236}">
                <a16:creationId xmlns:a16="http://schemas.microsoft.com/office/drawing/2014/main" id="{FF7015E2-C308-394D-BD7E-4416C05F2C9D}"/>
              </a:ext>
            </a:extLst>
          </p:cNvPr>
          <p:cNvSpPr>
            <a:spLocks noGrp="1"/>
          </p:cNvSpPr>
          <p:nvPr>
            <p:ph type="body" sz="quarter" idx="60" hasCustomPrompt="1"/>
          </p:nvPr>
        </p:nvSpPr>
        <p:spPr>
          <a:xfrm>
            <a:off x="4032756" y="546858"/>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22" name="Vertical Text Placeholder 2">
            <a:extLst>
              <a:ext uri="{FF2B5EF4-FFF2-40B4-BE49-F238E27FC236}">
                <a16:creationId xmlns:a16="http://schemas.microsoft.com/office/drawing/2014/main" id="{19E76CC0-F152-C247-8A4E-B6ADB565FF7D}"/>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3522381671"/>
      </p:ext>
    </p:extLst>
  </p:cSld>
  <p:clrMapOvr>
    <a:masterClrMapping/>
  </p:clrMapOvr>
  <p:extLst>
    <p:ext uri="{DCECCB84-F9BA-43D5-87BE-67443E8EF086}">
      <p15:sldGuideLst xmlns:p15="http://schemas.microsoft.com/office/powerpoint/2012/main">
        <p15:guide id="1" pos="672">
          <p15:clr>
            <a:srgbClr val="FBAE40"/>
          </p15:clr>
        </p15:guide>
        <p15:guide id="2" orient="horz" pos="124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Timeline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D42BC3-A550-4046-AEFC-510415C1D38D}"/>
              </a:ext>
            </a:extLst>
          </p:cNvPr>
          <p:cNvSpPr/>
          <p:nvPr userDrawn="1"/>
        </p:nvSpPr>
        <p:spPr>
          <a:xfrm>
            <a:off x="444500" y="1464603"/>
            <a:ext cx="10871200" cy="402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74E6E5C-D303-B749-8E9E-1A666D99A92B}"/>
              </a:ext>
            </a:extLst>
          </p:cNvPr>
          <p:cNvSpPr/>
          <p:nvPr userDrawn="1"/>
        </p:nvSpPr>
        <p:spPr>
          <a:xfrm>
            <a:off x="667321" y="2"/>
            <a:ext cx="67905" cy="2113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6">
            <a:extLst>
              <a:ext uri="{FF2B5EF4-FFF2-40B4-BE49-F238E27FC236}">
                <a16:creationId xmlns:a16="http://schemas.microsoft.com/office/drawing/2014/main" id="{CA8AF1CB-9C02-1F41-B6E5-4F79D1BE3F45}"/>
              </a:ext>
            </a:extLst>
          </p:cNvPr>
          <p:cNvSpPr>
            <a:spLocks noGrp="1"/>
          </p:cNvSpPr>
          <p:nvPr>
            <p:ph type="body" sz="quarter" idx="47" hasCustomPrompt="1"/>
          </p:nvPr>
        </p:nvSpPr>
        <p:spPr>
          <a:xfrm>
            <a:off x="1066800" y="2170674"/>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27" name="Text Placeholder 16">
            <a:extLst>
              <a:ext uri="{FF2B5EF4-FFF2-40B4-BE49-F238E27FC236}">
                <a16:creationId xmlns:a16="http://schemas.microsoft.com/office/drawing/2014/main" id="{E49A8F2D-753B-A14D-85B9-AC58AC2E0546}"/>
              </a:ext>
            </a:extLst>
          </p:cNvPr>
          <p:cNvSpPr>
            <a:spLocks noGrp="1"/>
          </p:cNvSpPr>
          <p:nvPr>
            <p:ph type="body" sz="quarter" idx="48" hasCustomPrompt="1"/>
          </p:nvPr>
        </p:nvSpPr>
        <p:spPr>
          <a:xfrm>
            <a:off x="1066800" y="1986453"/>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28" name="Oval 27">
            <a:extLst>
              <a:ext uri="{FF2B5EF4-FFF2-40B4-BE49-F238E27FC236}">
                <a16:creationId xmlns:a16="http://schemas.microsoft.com/office/drawing/2014/main" id="{467D119B-B0CB-1441-8CD4-AB0B6C1E8A41}"/>
              </a:ext>
            </a:extLst>
          </p:cNvPr>
          <p:cNvSpPr/>
          <p:nvPr userDrawn="1"/>
        </p:nvSpPr>
        <p:spPr>
          <a:xfrm>
            <a:off x="608098" y="1986454"/>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6">
            <a:extLst>
              <a:ext uri="{FF2B5EF4-FFF2-40B4-BE49-F238E27FC236}">
                <a16:creationId xmlns:a16="http://schemas.microsoft.com/office/drawing/2014/main" id="{9906DDAB-24A9-C842-9219-12574F16D726}"/>
              </a:ext>
            </a:extLst>
          </p:cNvPr>
          <p:cNvSpPr>
            <a:spLocks noGrp="1"/>
          </p:cNvSpPr>
          <p:nvPr>
            <p:ph type="body" sz="quarter" idx="50" hasCustomPrompt="1"/>
          </p:nvPr>
        </p:nvSpPr>
        <p:spPr>
          <a:xfrm>
            <a:off x="4032756" y="2170674"/>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18" name="Text Placeholder 16">
            <a:extLst>
              <a:ext uri="{FF2B5EF4-FFF2-40B4-BE49-F238E27FC236}">
                <a16:creationId xmlns:a16="http://schemas.microsoft.com/office/drawing/2014/main" id="{571BBD04-96F9-4640-9575-3609B7C637A1}"/>
              </a:ext>
            </a:extLst>
          </p:cNvPr>
          <p:cNvSpPr>
            <a:spLocks noGrp="1"/>
          </p:cNvSpPr>
          <p:nvPr>
            <p:ph type="body" sz="quarter" idx="58" hasCustomPrompt="1"/>
          </p:nvPr>
        </p:nvSpPr>
        <p:spPr>
          <a:xfrm>
            <a:off x="1066800" y="546858"/>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19" name="Text Placeholder 16">
            <a:extLst>
              <a:ext uri="{FF2B5EF4-FFF2-40B4-BE49-F238E27FC236}">
                <a16:creationId xmlns:a16="http://schemas.microsoft.com/office/drawing/2014/main" id="{AF4FFCD1-D8EC-874F-97F1-25EF2C8E09F6}"/>
              </a:ext>
            </a:extLst>
          </p:cNvPr>
          <p:cNvSpPr>
            <a:spLocks noGrp="1"/>
          </p:cNvSpPr>
          <p:nvPr>
            <p:ph type="body" sz="quarter" idx="59" hasCustomPrompt="1"/>
          </p:nvPr>
        </p:nvSpPr>
        <p:spPr>
          <a:xfrm>
            <a:off x="1066800" y="362637"/>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20" name="Oval 19">
            <a:extLst>
              <a:ext uri="{FF2B5EF4-FFF2-40B4-BE49-F238E27FC236}">
                <a16:creationId xmlns:a16="http://schemas.microsoft.com/office/drawing/2014/main" id="{FA723B84-9869-CC44-A443-A552D6ECB9C8}"/>
              </a:ext>
            </a:extLst>
          </p:cNvPr>
          <p:cNvSpPr/>
          <p:nvPr userDrawn="1"/>
        </p:nvSpPr>
        <p:spPr>
          <a:xfrm>
            <a:off x="608098" y="362638"/>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6">
            <a:extLst>
              <a:ext uri="{FF2B5EF4-FFF2-40B4-BE49-F238E27FC236}">
                <a16:creationId xmlns:a16="http://schemas.microsoft.com/office/drawing/2014/main" id="{FF7015E2-C308-394D-BD7E-4416C05F2C9D}"/>
              </a:ext>
            </a:extLst>
          </p:cNvPr>
          <p:cNvSpPr>
            <a:spLocks noGrp="1"/>
          </p:cNvSpPr>
          <p:nvPr>
            <p:ph type="body" sz="quarter" idx="60" hasCustomPrompt="1"/>
          </p:nvPr>
        </p:nvSpPr>
        <p:spPr>
          <a:xfrm>
            <a:off x="4032756" y="546858"/>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16" name="Vertical Text Placeholder 2">
            <a:extLst>
              <a:ext uri="{FF2B5EF4-FFF2-40B4-BE49-F238E27FC236}">
                <a16:creationId xmlns:a16="http://schemas.microsoft.com/office/drawing/2014/main" id="{580C7248-1386-B443-9411-32809D919583}"/>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1542517180"/>
      </p:ext>
    </p:extLst>
  </p:cSld>
  <p:clrMapOvr>
    <a:masterClrMapping/>
  </p:clrMapOvr>
  <p:extLst>
    <p:ext uri="{DCECCB84-F9BA-43D5-87BE-67443E8EF086}">
      <p15:sldGuideLst xmlns:p15="http://schemas.microsoft.com/office/powerpoint/2012/main">
        <p15:guide id="1" pos="672">
          <p15:clr>
            <a:srgbClr val="FBAE40"/>
          </p15:clr>
        </p15:guide>
        <p15:guide id="2" orient="horz" pos="124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Timeline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D42BC3-A550-4046-AEFC-510415C1D38D}"/>
              </a:ext>
            </a:extLst>
          </p:cNvPr>
          <p:cNvSpPr/>
          <p:nvPr userDrawn="1"/>
        </p:nvSpPr>
        <p:spPr>
          <a:xfrm>
            <a:off x="444500" y="1464603"/>
            <a:ext cx="10871200" cy="402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74E6E5C-D303-B749-8E9E-1A666D99A92B}"/>
              </a:ext>
            </a:extLst>
          </p:cNvPr>
          <p:cNvSpPr/>
          <p:nvPr userDrawn="1"/>
        </p:nvSpPr>
        <p:spPr>
          <a:xfrm>
            <a:off x="667322" y="2"/>
            <a:ext cx="65452" cy="469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6">
            <a:extLst>
              <a:ext uri="{FF2B5EF4-FFF2-40B4-BE49-F238E27FC236}">
                <a16:creationId xmlns:a16="http://schemas.microsoft.com/office/drawing/2014/main" id="{571BBD04-96F9-4640-9575-3609B7C637A1}"/>
              </a:ext>
            </a:extLst>
          </p:cNvPr>
          <p:cNvSpPr>
            <a:spLocks noGrp="1"/>
          </p:cNvSpPr>
          <p:nvPr>
            <p:ph type="body" sz="quarter" idx="58" hasCustomPrompt="1"/>
          </p:nvPr>
        </p:nvSpPr>
        <p:spPr>
          <a:xfrm>
            <a:off x="1066800" y="546858"/>
            <a:ext cx="2292409" cy="917745"/>
          </a:xfrm>
          <a:prstGeom prst="rect">
            <a:avLst/>
          </a:prstGeom>
        </p:spPr>
        <p:txBody>
          <a:bodyPr lIns="0" rIns="0" anchor="t"/>
          <a:lstStyle>
            <a:lvl1pPr marL="3428" indent="0" algn="l">
              <a:lnSpc>
                <a:spcPct val="120000"/>
              </a:lnSpc>
              <a:spcAft>
                <a:spcPts val="2040"/>
              </a:spcAft>
              <a:buNone/>
              <a:defRPr sz="1400" b="0" spc="50" baseline="0">
                <a:solidFill>
                  <a:schemeClr val="tx1"/>
                </a:solidFill>
                <a:latin typeface="Georgia" panose="02040502050405020303" pitchFamily="18"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Name of stage</a:t>
            </a:r>
          </a:p>
        </p:txBody>
      </p:sp>
      <p:sp>
        <p:nvSpPr>
          <p:cNvPr id="19" name="Text Placeholder 16">
            <a:extLst>
              <a:ext uri="{FF2B5EF4-FFF2-40B4-BE49-F238E27FC236}">
                <a16:creationId xmlns:a16="http://schemas.microsoft.com/office/drawing/2014/main" id="{AF4FFCD1-D8EC-874F-97F1-25EF2C8E09F6}"/>
              </a:ext>
            </a:extLst>
          </p:cNvPr>
          <p:cNvSpPr>
            <a:spLocks noGrp="1"/>
          </p:cNvSpPr>
          <p:nvPr>
            <p:ph type="body" sz="quarter" idx="59" hasCustomPrompt="1"/>
          </p:nvPr>
        </p:nvSpPr>
        <p:spPr>
          <a:xfrm>
            <a:off x="1066800" y="362637"/>
            <a:ext cx="2292409" cy="184221"/>
          </a:xfrm>
          <a:prstGeom prst="rect">
            <a:avLst/>
          </a:prstGeom>
        </p:spPr>
        <p:txBody>
          <a:bodyPr lIns="0" rIns="0" anchor="ctr"/>
          <a:lstStyle>
            <a:lvl1pPr marL="3428" indent="0" algn="l">
              <a:buNone/>
              <a:defRPr sz="1200" b="1" spc="50" baseline="0">
                <a:solidFill>
                  <a:srgbClr val="E92033"/>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XX months</a:t>
            </a:r>
          </a:p>
        </p:txBody>
      </p:sp>
      <p:sp>
        <p:nvSpPr>
          <p:cNvPr id="20" name="Oval 19">
            <a:extLst>
              <a:ext uri="{FF2B5EF4-FFF2-40B4-BE49-F238E27FC236}">
                <a16:creationId xmlns:a16="http://schemas.microsoft.com/office/drawing/2014/main" id="{FA723B84-9869-CC44-A443-A552D6ECB9C8}"/>
              </a:ext>
            </a:extLst>
          </p:cNvPr>
          <p:cNvSpPr/>
          <p:nvPr userDrawn="1"/>
        </p:nvSpPr>
        <p:spPr>
          <a:xfrm>
            <a:off x="608098" y="362638"/>
            <a:ext cx="184221" cy="1842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6">
            <a:extLst>
              <a:ext uri="{FF2B5EF4-FFF2-40B4-BE49-F238E27FC236}">
                <a16:creationId xmlns:a16="http://schemas.microsoft.com/office/drawing/2014/main" id="{FF7015E2-C308-394D-BD7E-4416C05F2C9D}"/>
              </a:ext>
            </a:extLst>
          </p:cNvPr>
          <p:cNvSpPr>
            <a:spLocks noGrp="1"/>
          </p:cNvSpPr>
          <p:nvPr>
            <p:ph type="body" sz="quarter" idx="60" hasCustomPrompt="1"/>
          </p:nvPr>
        </p:nvSpPr>
        <p:spPr>
          <a:xfrm>
            <a:off x="4032756" y="546858"/>
            <a:ext cx="5531658" cy="1060208"/>
          </a:xfrm>
          <a:prstGeom prst="rect">
            <a:avLst/>
          </a:prstGeom>
        </p:spPr>
        <p:txBody>
          <a:bodyPr lIns="0" rIns="0" anchor="t"/>
          <a:lstStyle>
            <a:lvl1pPr marL="3428" indent="0" algn="l">
              <a:lnSpc>
                <a:spcPct val="110000"/>
              </a:lnSpc>
              <a:spcAft>
                <a:spcPts val="2040"/>
              </a:spcAft>
              <a:buNone/>
              <a:defRPr sz="1200" b="0" spc="50" baseline="0">
                <a:solidFill>
                  <a:schemeClr val="tx1"/>
                </a:solidFill>
                <a:latin typeface="Arial" panose="020B0604020202020204" pitchFamily="34" charset="0"/>
                <a:cs typeface="Arial" panose="020B0604020202020204" pitchFamily="34" charset="0"/>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a:t>Lorem Ipsum is simply dummy text of the printing and typesetting industry. Lorem Ipsum has been the industry's standard dummy text ever since the 1500s. Lorem Ipsum has been the industry's standard dummy text ever since the 1500s.</a:t>
            </a:r>
          </a:p>
        </p:txBody>
      </p:sp>
      <p:sp>
        <p:nvSpPr>
          <p:cNvPr id="13" name="Vertical Text Placeholder 2">
            <a:extLst>
              <a:ext uri="{FF2B5EF4-FFF2-40B4-BE49-F238E27FC236}">
                <a16:creationId xmlns:a16="http://schemas.microsoft.com/office/drawing/2014/main" id="{3E5AB7DE-D013-1E45-B8C1-06FBB9319CA0}"/>
              </a:ext>
            </a:extLst>
          </p:cNvPr>
          <p:cNvSpPr>
            <a:spLocks noGrp="1"/>
          </p:cNvSpPr>
          <p:nvPr>
            <p:ph type="body" orient="vert" sz="quarter" idx="43" hasCustomPrompt="1"/>
          </p:nvPr>
        </p:nvSpPr>
        <p:spPr>
          <a:xfrm rot="10800000">
            <a:off x="11741442" y="468313"/>
            <a:ext cx="457200" cy="5694362"/>
          </a:xfrm>
          <a:prstGeom prst="rect">
            <a:avLst/>
          </a:prstGeom>
        </p:spPr>
        <p:txBody>
          <a:bodyPr vert="eaVert" lIns="91440" tIns="0" bIns="91440" anchor="ctr"/>
          <a:lstStyle>
            <a:lvl1pPr>
              <a:lnSpc>
                <a:spcPct val="100000"/>
              </a:lnSpc>
              <a:spcBef>
                <a:spcPts val="0"/>
              </a:spcBef>
              <a:buNone/>
              <a:defRPr sz="1200" spc="50" baseline="0">
                <a:solidFill>
                  <a:schemeClr val="accent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1792297237"/>
      </p:ext>
    </p:extLst>
  </p:cSld>
  <p:clrMapOvr>
    <a:masterClrMapping/>
  </p:clrMapOvr>
  <p:extLst>
    <p:ext uri="{DCECCB84-F9BA-43D5-87BE-67443E8EF086}">
      <p15:sldGuideLst xmlns:p15="http://schemas.microsoft.com/office/powerpoint/2012/main">
        <p15:guide id="1" pos="672">
          <p15:clr>
            <a:srgbClr val="FBAE40"/>
          </p15:clr>
        </p15:guide>
        <p15:guide id="2" orient="horz" pos="124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6/17/2023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36089793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6/17/2023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9033486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08A93-01A3-4310-8E90-D1C429188A5A}" type="datetimeFigureOut">
              <a:rPr lang="en-US" smtClean="0"/>
              <a:t>6/17/2023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35683036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08A93-01A3-4310-8E90-D1C429188A5A}" type="datetimeFigureOut">
              <a:rPr lang="en-US" smtClean="0"/>
              <a:t>6/17/2023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238166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E08A93-01A3-4310-8E90-D1C429188A5A}" type="datetimeFigureOut">
              <a:rPr lang="en-US" smtClean="0"/>
              <a:t>6/17/2023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3546081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08A93-01A3-4310-8E90-D1C429188A5A}" type="datetimeFigureOut">
              <a:rPr lang="en-US" smtClean="0"/>
              <a:t>6/17/2023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7124658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08A93-01A3-4310-8E90-D1C429188A5A}" type="datetimeFigureOut">
              <a:rPr lang="en-US" smtClean="0"/>
              <a:t>6/17/2023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21384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ent - charcoal">
    <p:spTree>
      <p:nvGrpSpPr>
        <p:cNvPr id="1" name=""/>
        <p:cNvGrpSpPr/>
        <p:nvPr/>
      </p:nvGrpSpPr>
      <p:grpSpPr>
        <a:xfrm>
          <a:off x="0" y="0"/>
          <a:ext cx="0" cy="0"/>
          <a:chOff x="0" y="0"/>
          <a:chExt cx="0" cy="0"/>
        </a:xfrm>
      </p:grpSpPr>
      <p:sp>
        <p:nvSpPr>
          <p:cNvPr id="8" name="Rectangle 7"/>
          <p:cNvSpPr/>
          <p:nvPr/>
        </p:nvSpPr>
        <p:spPr bwMode="auto">
          <a:xfrm>
            <a:off x="0" y="0"/>
            <a:ext cx="12192000" cy="1600200"/>
          </a:xfrm>
          <a:prstGeom prst="rect">
            <a:avLst/>
          </a:prstGeom>
          <a:solidFill>
            <a:schemeClr val="accent2"/>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10" charset="0"/>
            </a:endParaRPr>
          </a:p>
        </p:txBody>
      </p:sp>
      <p:sp>
        <p:nvSpPr>
          <p:cNvPr id="2" name="Title 1"/>
          <p:cNvSpPr>
            <a:spLocks noGrp="1"/>
          </p:cNvSpPr>
          <p:nvPr>
            <p:ph type="title" hasCustomPrompt="1"/>
          </p:nvPr>
        </p:nvSpPr>
        <p:spPr>
          <a:xfrm>
            <a:off x="609602" y="228600"/>
            <a:ext cx="10986404" cy="1143000"/>
          </a:xfrm>
          <a:prstGeom prst="rect">
            <a:avLst/>
          </a:prstGeom>
        </p:spPr>
        <p:txBody>
          <a:bodyPr lIns="90109" tIns="45055" rIns="90109" bIns="45055" anchor="ct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chemeClr val="bg1"/>
                </a:solidFill>
                <a:latin typeface="Georgia"/>
                <a:cs typeface="Georgia"/>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5" name="Content Placeholder 2"/>
          <p:cNvSpPr>
            <a:spLocks noGrp="1"/>
          </p:cNvSpPr>
          <p:nvPr>
            <p:ph idx="1" hasCustomPrompt="1"/>
          </p:nvPr>
        </p:nvSpPr>
        <p:spPr>
          <a:xfrm>
            <a:off x="609600" y="1844040"/>
            <a:ext cx="10986407" cy="4512310"/>
          </a:xfrm>
          <a:prstGeom prst="rect">
            <a:avLst/>
          </a:prstGeom>
        </p:spPr>
        <p:txBody>
          <a:bodyPr lIns="90109" tIns="45055" rIns="90109" bIns="45055"/>
          <a:lstStyle>
            <a:lvl1pPr marL="369188" indent="-369188">
              <a:lnSpc>
                <a:spcPct val="110000"/>
              </a:lnSpc>
              <a:spcBef>
                <a:spcPts val="1052"/>
              </a:spcBef>
              <a:spcAft>
                <a:spcPts val="263"/>
              </a:spcAft>
              <a:buClr>
                <a:srgbClr val="E92033"/>
              </a:buClr>
              <a:buSzPct val="110000"/>
              <a:buFont typeface="Arial"/>
              <a:buChar char="•"/>
              <a:defRPr sz="2933"/>
            </a:lvl1pPr>
            <a:lvl2pPr marL="752975" indent="-300355">
              <a:lnSpc>
                <a:spcPct val="110000"/>
              </a:lnSpc>
              <a:spcBef>
                <a:spcPts val="657"/>
              </a:spcBef>
              <a:spcAft>
                <a:spcPts val="263"/>
              </a:spcAft>
              <a:buClr>
                <a:schemeClr val="bg1">
                  <a:lumMod val="65000"/>
                </a:schemeClr>
              </a:buClr>
              <a:buSzPct val="110000"/>
              <a:buFont typeface="Arial"/>
              <a:buChar char="•"/>
              <a:defRPr sz="2400"/>
            </a:lvl2pPr>
            <a:lvl3pPr marL="1126333" indent="-302442">
              <a:lnSpc>
                <a:spcPct val="110000"/>
              </a:lnSpc>
              <a:spcBef>
                <a:spcPts val="657"/>
              </a:spcBef>
              <a:spcAft>
                <a:spcPts val="263"/>
              </a:spcAft>
              <a:buClr>
                <a:schemeClr val="bg1">
                  <a:lumMod val="65000"/>
                </a:schemeClr>
              </a:buClr>
              <a:buSzPct val="110000"/>
              <a:buFont typeface="Arial"/>
              <a:buChar char="•"/>
              <a:defRPr sz="2400"/>
            </a:lvl3pPr>
            <a:lvl4pPr marL="1508036" indent="-300355">
              <a:lnSpc>
                <a:spcPct val="110000"/>
              </a:lnSpc>
              <a:spcBef>
                <a:spcPts val="657"/>
              </a:spcBef>
              <a:spcAft>
                <a:spcPts val="263"/>
              </a:spcAft>
              <a:buClr>
                <a:schemeClr val="bg1">
                  <a:lumMod val="65000"/>
                </a:schemeClr>
              </a:buClr>
              <a:buSzPct val="110000"/>
              <a:buFont typeface="Arial"/>
              <a:buChar char="•"/>
              <a:defRPr sz="2400"/>
            </a:lvl4pPr>
            <a:lvl5pPr marL="1879309" indent="-300355">
              <a:lnSpc>
                <a:spcPct val="110000"/>
              </a:lnSpc>
              <a:spcBef>
                <a:spcPts val="657"/>
              </a:spcBef>
              <a:spcAft>
                <a:spcPts val="263"/>
              </a:spcAft>
              <a:buClr>
                <a:schemeClr val="bg1">
                  <a:lumMod val="65000"/>
                </a:schemeClr>
              </a:buClr>
              <a:buSzPct val="110000"/>
              <a:buFont typeface="Arial"/>
              <a:buChar char="•"/>
              <a:defRPr sz="2400"/>
            </a:lvl5pPr>
          </a:lstStyle>
          <a:p>
            <a:pPr lvl="0"/>
            <a:r>
              <a:rPr lang="en-GB" kern="0" noProof="0" dirty="0"/>
              <a:t>Bullet points brief, using sentence case</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Slide Number Placeholder 2"/>
          <p:cNvSpPr>
            <a:spLocks noGrp="1"/>
          </p:cNvSpPr>
          <p:nvPr>
            <p:ph type="sldNum" sz="quarter" idx="10"/>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6184383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08A93-01A3-4310-8E90-D1C429188A5A}" type="datetimeFigureOut">
              <a:rPr lang="en-US" smtClean="0"/>
              <a:t>6/17/2023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1217289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08A93-01A3-4310-8E90-D1C429188A5A}" type="datetimeFigureOut">
              <a:rPr lang="en-US" smtClean="0"/>
              <a:t>6/17/2023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9960053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6/17/2023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7475985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6/17/2023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303612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ent - royal blue">
    <p:spTree>
      <p:nvGrpSpPr>
        <p:cNvPr id="1" name=""/>
        <p:cNvGrpSpPr/>
        <p:nvPr/>
      </p:nvGrpSpPr>
      <p:grpSpPr>
        <a:xfrm>
          <a:off x="0" y="0"/>
          <a:ext cx="0" cy="0"/>
          <a:chOff x="0" y="0"/>
          <a:chExt cx="0" cy="0"/>
        </a:xfrm>
      </p:grpSpPr>
      <p:sp>
        <p:nvSpPr>
          <p:cNvPr id="8" name="Rectangle 7"/>
          <p:cNvSpPr/>
          <p:nvPr/>
        </p:nvSpPr>
        <p:spPr bwMode="auto">
          <a:xfrm>
            <a:off x="0" y="0"/>
            <a:ext cx="12192000" cy="1600200"/>
          </a:xfrm>
          <a:prstGeom prst="rect">
            <a:avLst/>
          </a:prstGeom>
          <a:solidFill>
            <a:schemeClr val="accent4"/>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10" charset="0"/>
            </a:endParaRPr>
          </a:p>
        </p:txBody>
      </p:sp>
      <p:sp>
        <p:nvSpPr>
          <p:cNvPr id="2" name="Title 1"/>
          <p:cNvSpPr>
            <a:spLocks noGrp="1"/>
          </p:cNvSpPr>
          <p:nvPr>
            <p:ph type="title" hasCustomPrompt="1"/>
          </p:nvPr>
        </p:nvSpPr>
        <p:spPr>
          <a:xfrm>
            <a:off x="609602" y="228600"/>
            <a:ext cx="10986404" cy="1143000"/>
          </a:xfrm>
          <a:prstGeom prst="rect">
            <a:avLst/>
          </a:prstGeom>
        </p:spPr>
        <p:txBody>
          <a:bodyPr lIns="90109" tIns="45055" rIns="90109" bIns="45055" anchor="ct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chemeClr val="bg1"/>
                </a:solidFill>
                <a:latin typeface="Georgia"/>
                <a:cs typeface="Georgia"/>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5" name="Content Placeholder 2"/>
          <p:cNvSpPr>
            <a:spLocks noGrp="1"/>
          </p:cNvSpPr>
          <p:nvPr>
            <p:ph idx="1" hasCustomPrompt="1"/>
          </p:nvPr>
        </p:nvSpPr>
        <p:spPr>
          <a:xfrm>
            <a:off x="609600" y="1844040"/>
            <a:ext cx="10986407" cy="4512310"/>
          </a:xfrm>
          <a:prstGeom prst="rect">
            <a:avLst/>
          </a:prstGeom>
        </p:spPr>
        <p:txBody>
          <a:bodyPr lIns="90109" tIns="45055" rIns="90109" bIns="45055"/>
          <a:lstStyle>
            <a:lvl1pPr marL="369188" indent="-369188">
              <a:lnSpc>
                <a:spcPct val="110000"/>
              </a:lnSpc>
              <a:spcBef>
                <a:spcPts val="1052"/>
              </a:spcBef>
              <a:spcAft>
                <a:spcPts val="263"/>
              </a:spcAft>
              <a:buClr>
                <a:srgbClr val="E92033"/>
              </a:buClr>
              <a:buSzPct val="110000"/>
              <a:buFont typeface="Arial"/>
              <a:buChar char="•"/>
              <a:defRPr sz="2933"/>
            </a:lvl1pPr>
            <a:lvl2pPr marL="752975" indent="-300355">
              <a:lnSpc>
                <a:spcPct val="110000"/>
              </a:lnSpc>
              <a:spcBef>
                <a:spcPts val="657"/>
              </a:spcBef>
              <a:spcAft>
                <a:spcPts val="263"/>
              </a:spcAft>
              <a:buClr>
                <a:schemeClr val="bg1">
                  <a:lumMod val="65000"/>
                </a:schemeClr>
              </a:buClr>
              <a:buSzPct val="110000"/>
              <a:buFont typeface="Arial"/>
              <a:buChar char="•"/>
              <a:defRPr sz="2400"/>
            </a:lvl2pPr>
            <a:lvl3pPr marL="1126333" indent="-302442">
              <a:lnSpc>
                <a:spcPct val="110000"/>
              </a:lnSpc>
              <a:spcBef>
                <a:spcPts val="657"/>
              </a:spcBef>
              <a:spcAft>
                <a:spcPts val="263"/>
              </a:spcAft>
              <a:buClr>
                <a:schemeClr val="bg1">
                  <a:lumMod val="65000"/>
                </a:schemeClr>
              </a:buClr>
              <a:buSzPct val="110000"/>
              <a:buFont typeface="Arial"/>
              <a:buChar char="•"/>
              <a:defRPr sz="2400"/>
            </a:lvl3pPr>
            <a:lvl4pPr marL="1508036" indent="-300355">
              <a:lnSpc>
                <a:spcPct val="110000"/>
              </a:lnSpc>
              <a:spcBef>
                <a:spcPts val="657"/>
              </a:spcBef>
              <a:spcAft>
                <a:spcPts val="263"/>
              </a:spcAft>
              <a:buClr>
                <a:schemeClr val="bg1">
                  <a:lumMod val="65000"/>
                </a:schemeClr>
              </a:buClr>
              <a:buSzPct val="110000"/>
              <a:buFont typeface="Arial"/>
              <a:buChar char="•"/>
              <a:defRPr sz="2400"/>
            </a:lvl4pPr>
            <a:lvl5pPr marL="1879309" indent="-300355">
              <a:lnSpc>
                <a:spcPct val="110000"/>
              </a:lnSpc>
              <a:spcBef>
                <a:spcPts val="657"/>
              </a:spcBef>
              <a:spcAft>
                <a:spcPts val="263"/>
              </a:spcAft>
              <a:buClr>
                <a:schemeClr val="bg1">
                  <a:lumMod val="65000"/>
                </a:schemeClr>
              </a:buClr>
              <a:buSzPct val="110000"/>
              <a:buFont typeface="Arial"/>
              <a:buChar char="•"/>
              <a:defRPr sz="2400"/>
            </a:lvl5pPr>
          </a:lstStyle>
          <a:p>
            <a:pPr lvl="0"/>
            <a:r>
              <a:rPr lang="en-GB" kern="0" noProof="0" dirty="0"/>
              <a:t>Bullet points brief, using sentence case</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Slide Number Placeholder 2"/>
          <p:cNvSpPr>
            <a:spLocks noGrp="1"/>
          </p:cNvSpPr>
          <p:nvPr>
            <p:ph type="sldNum" sz="quarter" idx="10"/>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294459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column re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828800"/>
            <a:ext cx="5181600" cy="4527550"/>
          </a:xfrm>
          <a:prstGeom prst="rect">
            <a:avLst/>
          </a:prstGeom>
        </p:spPr>
        <p:txBody>
          <a:bodyPr lIns="90109" tIns="45055" rIns="90109" bIns="45055"/>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Content Placeholder 2"/>
          <p:cNvSpPr>
            <a:spLocks noGrp="1"/>
          </p:cNvSpPr>
          <p:nvPr>
            <p:ph idx="11"/>
          </p:nvPr>
        </p:nvSpPr>
        <p:spPr>
          <a:xfrm>
            <a:off x="6400800" y="1828800"/>
            <a:ext cx="5181600" cy="4527550"/>
          </a:xfrm>
          <a:prstGeom prst="rect">
            <a:avLst/>
          </a:prstGeom>
        </p:spPr>
        <p:txBody>
          <a:bodyPr lIns="90109" tIns="45055" rIns="90109" bIns="45055"/>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p:cNvSpPr>
            <a:spLocks noGrp="1"/>
          </p:cNvSpPr>
          <p:nvPr>
            <p:ph type="title" hasCustomPrompt="1"/>
          </p:nvPr>
        </p:nvSpPr>
        <p:spPr>
          <a:xfrm>
            <a:off x="609600" y="231648"/>
            <a:ext cx="10984992" cy="1146048"/>
          </a:xfrm>
          <a:prstGeom prst="rect">
            <a:avLst/>
          </a:prstGeom>
        </p:spPr>
        <p:txBody>
          <a:bodyPr anchor="ctr" anchorCtr="0"/>
          <a:lstStyle>
            <a:lvl1pPr marL="0" marR="0" indent="0" algn="ctr" defTabSz="914400" rtl="0" eaLnBrk="1" fontAlgn="base" latinLnBrk="0" hangingPunct="1">
              <a:lnSpc>
                <a:spcPct val="100000"/>
              </a:lnSpc>
              <a:spcBef>
                <a:spcPct val="0"/>
              </a:spcBef>
              <a:spcAft>
                <a:spcPct val="0"/>
              </a:spcAft>
              <a:buClrTx/>
              <a:buSzTx/>
              <a:buFontTx/>
              <a:buNone/>
              <a:tabLst/>
              <a:defRPr sz="3733" b="0" i="0">
                <a:latin typeface="Georgia" charset="0"/>
                <a:ea typeface="Georgia" charset="0"/>
                <a:cs typeface="Georgia" charset="0"/>
              </a:defRPr>
            </a:lvl1pPr>
          </a:lstStyle>
          <a:p>
            <a:r>
              <a:rPr kumimoji="0" lang="en-GB"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GB" noProof="0" dirty="0"/>
          </a:p>
        </p:txBody>
      </p:sp>
      <p:sp>
        <p:nvSpPr>
          <p:cNvPr id="3" name="Slide Number Placeholder 2"/>
          <p:cNvSpPr>
            <a:spLocks noGrp="1"/>
          </p:cNvSpPr>
          <p:nvPr>
            <p:ph type="sldNum" sz="quarter" idx="12"/>
          </p:nvPr>
        </p:nvSpPr>
        <p:spPr/>
        <p:txBody>
          <a:bodyPr/>
          <a:lstStyle/>
          <a:p>
            <a:fld id="{4A993C70-96E6-4C18-8282-2DB831E7DBC4}" type="slidenum">
              <a:rPr lang="en-GB" smtClean="0"/>
              <a:t>‹#›</a:t>
            </a:fld>
            <a:endParaRPr lang="en-GB"/>
          </a:p>
        </p:txBody>
      </p:sp>
    </p:spTree>
    <p:extLst>
      <p:ext uri="{BB962C8B-B14F-4D97-AF65-F5344CB8AC3E}">
        <p14:creationId xmlns:p14="http://schemas.microsoft.com/office/powerpoint/2010/main" val="168374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0" y="0"/>
            <a:ext cx="12192000" cy="1600200"/>
          </a:xfrm>
          <a:prstGeom prst="rect">
            <a:avLst/>
          </a:prstGeom>
          <a:solidFill>
            <a:srgbClr val="E92033"/>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10" charset="0"/>
            </a:endParaRPr>
          </a:p>
        </p:txBody>
      </p:sp>
      <p:sp>
        <p:nvSpPr>
          <p:cNvPr id="2" name="Title Placeholder 1"/>
          <p:cNvSpPr>
            <a:spLocks noGrp="1"/>
          </p:cNvSpPr>
          <p:nvPr>
            <p:ph type="title"/>
          </p:nvPr>
        </p:nvSpPr>
        <p:spPr>
          <a:xfrm>
            <a:off x="595994" y="228601"/>
            <a:ext cx="11000012" cy="1143000"/>
          </a:xfrm>
          <a:prstGeom prst="rect">
            <a:avLst/>
          </a:prstGeom>
        </p:spPr>
        <p:txBody>
          <a:bodyPr vert="horz" lIns="91440" tIns="45720" rIns="91440" bIns="45720" rtlCol="0" anchor="ctr">
            <a:noAutofit/>
          </a:bodyPr>
          <a:lstStyle/>
          <a:p>
            <a:r>
              <a:rPr lang="en-GB" kern="0" noProof="0" dirty="0"/>
              <a:t>Slide Title in Title Case</a:t>
            </a:r>
          </a:p>
        </p:txBody>
      </p:sp>
      <p:sp>
        <p:nvSpPr>
          <p:cNvPr id="11" name="Text Placeholder 10"/>
          <p:cNvSpPr>
            <a:spLocks noGrp="1"/>
          </p:cNvSpPr>
          <p:nvPr>
            <p:ph type="body" idx="1"/>
          </p:nvPr>
        </p:nvSpPr>
        <p:spPr>
          <a:xfrm>
            <a:off x="595994" y="1844040"/>
            <a:ext cx="11000012" cy="4512310"/>
          </a:xfrm>
          <a:prstGeom prst="rect">
            <a:avLst/>
          </a:prstGeom>
        </p:spPr>
        <p:txBody>
          <a:bodyPr vert="horz" lIns="91440" tIns="45720" rIns="91440" bIns="45720" rtlCol="0">
            <a:noAutofit/>
          </a:bodyPr>
          <a:lstStyle/>
          <a:p>
            <a:r>
              <a:rPr lang="en-GB" kern="0" noProof="0" dirty="0"/>
              <a:t>Bullet points brief, using sentence case</a:t>
            </a:r>
          </a:p>
          <a:p>
            <a:pPr lvl="1"/>
            <a:r>
              <a:rPr lang="en-GB" kern="0" noProof="0" dirty="0"/>
              <a:t>Second level</a:t>
            </a:r>
          </a:p>
          <a:p>
            <a:pPr lvl="2"/>
            <a:r>
              <a:rPr lang="en-GB" kern="0" noProof="0" dirty="0"/>
              <a:t>Third level</a:t>
            </a:r>
          </a:p>
          <a:p>
            <a:pPr lvl="3"/>
            <a:r>
              <a:rPr lang="en-GB" kern="0" noProof="0" dirty="0"/>
              <a:t>Fourth level</a:t>
            </a:r>
          </a:p>
          <a:p>
            <a:pPr lvl="4"/>
            <a:r>
              <a:rPr lang="en-GB" kern="0" noProof="0" dirty="0"/>
              <a:t>Fifth level</a:t>
            </a:r>
          </a:p>
        </p:txBody>
      </p:sp>
      <p:sp>
        <p:nvSpPr>
          <p:cNvPr id="13" name="Slide Number Placeholder 12"/>
          <p:cNvSpPr>
            <a:spLocks noGrp="1"/>
          </p:cNvSpPr>
          <p:nvPr>
            <p:ph type="sldNum" sz="quarter" idx="4"/>
          </p:nvPr>
        </p:nvSpPr>
        <p:spPr>
          <a:xfrm>
            <a:off x="8852806" y="6356350"/>
            <a:ext cx="2743200" cy="365125"/>
          </a:xfrm>
          <a:prstGeom prst="rect">
            <a:avLst/>
          </a:prstGeom>
        </p:spPr>
        <p:txBody>
          <a:bodyPr vert="horz" lIns="91440" tIns="45720" rIns="91440" bIns="45720" rtlCol="0" anchor="ctr"/>
          <a:lstStyle>
            <a:lvl1pPr algn="r">
              <a:defRPr sz="1000">
                <a:solidFill>
                  <a:schemeClr val="bg1">
                    <a:lumMod val="65000"/>
                  </a:schemeClr>
                </a:solidFill>
                <a:latin typeface="+mj-lt"/>
              </a:defRPr>
            </a:lvl1pPr>
          </a:lstStyle>
          <a:p>
            <a:fld id="{4A993C70-96E6-4C18-8282-2DB831E7DBC4}" type="slidenum">
              <a:rPr lang="en-GB" smtClean="0"/>
              <a:t>‹#›</a:t>
            </a:fld>
            <a:endParaRPr lang="en-GB"/>
          </a:p>
        </p:txBody>
      </p:sp>
    </p:spTree>
    <p:extLst>
      <p:ext uri="{BB962C8B-B14F-4D97-AF65-F5344CB8AC3E}">
        <p14:creationId xmlns:p14="http://schemas.microsoft.com/office/powerpoint/2010/main" val="3854622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marL="0" marR="0" indent="0" algn="ctr" defTabSz="914400" rtl="0" eaLnBrk="1" fontAlgn="base" latinLnBrk="0" hangingPunct="1">
        <a:lnSpc>
          <a:spcPct val="95000"/>
        </a:lnSpc>
        <a:spcBef>
          <a:spcPct val="0"/>
        </a:spcBef>
        <a:spcAft>
          <a:spcPct val="0"/>
        </a:spcAft>
        <a:buClrTx/>
        <a:buSzTx/>
        <a:buFontTx/>
        <a:buNone/>
        <a:tabLst/>
        <a:defRPr sz="3700">
          <a:solidFill>
            <a:schemeClr val="bg1"/>
          </a:solidFill>
          <a:latin typeface="Georgia" charset="0"/>
          <a:ea typeface="Georgia" charset="0"/>
          <a:cs typeface="Georgia" charset="0"/>
        </a:defRPr>
      </a:lvl1pPr>
      <a:lvl2pPr algn="l" rtl="0" eaLnBrk="1" fontAlgn="base" hangingPunct="1">
        <a:lnSpc>
          <a:spcPct val="95000"/>
        </a:lnSpc>
        <a:spcBef>
          <a:spcPct val="0"/>
        </a:spcBef>
        <a:spcAft>
          <a:spcPct val="0"/>
        </a:spcAft>
        <a:defRPr sz="3067">
          <a:solidFill>
            <a:schemeClr val="bg1"/>
          </a:solidFill>
          <a:latin typeface="Arial" pitchFamily="-110" charset="0"/>
          <a:ea typeface="ＭＳ Ｐゴシック" pitchFamily="-65" charset="-128"/>
          <a:cs typeface="ＭＳ Ｐゴシック" pitchFamily="-65" charset="-128"/>
        </a:defRPr>
      </a:lvl2pPr>
      <a:lvl3pPr algn="l" rtl="0" eaLnBrk="1" fontAlgn="base" hangingPunct="1">
        <a:lnSpc>
          <a:spcPct val="95000"/>
        </a:lnSpc>
        <a:spcBef>
          <a:spcPct val="0"/>
        </a:spcBef>
        <a:spcAft>
          <a:spcPct val="0"/>
        </a:spcAft>
        <a:defRPr sz="3067">
          <a:solidFill>
            <a:schemeClr val="bg1"/>
          </a:solidFill>
          <a:latin typeface="Arial" pitchFamily="-110" charset="0"/>
          <a:ea typeface="ＭＳ Ｐゴシック" pitchFamily="-65" charset="-128"/>
          <a:cs typeface="ＭＳ Ｐゴシック" pitchFamily="-65" charset="-128"/>
        </a:defRPr>
      </a:lvl3pPr>
      <a:lvl4pPr algn="l" rtl="0" eaLnBrk="1" fontAlgn="base" hangingPunct="1">
        <a:lnSpc>
          <a:spcPct val="95000"/>
        </a:lnSpc>
        <a:spcBef>
          <a:spcPct val="0"/>
        </a:spcBef>
        <a:spcAft>
          <a:spcPct val="0"/>
        </a:spcAft>
        <a:defRPr sz="3067">
          <a:solidFill>
            <a:schemeClr val="bg1"/>
          </a:solidFill>
          <a:latin typeface="Arial" pitchFamily="-110" charset="0"/>
          <a:ea typeface="ＭＳ Ｐゴシック" pitchFamily="-65" charset="-128"/>
          <a:cs typeface="ＭＳ Ｐゴシック" pitchFamily="-65" charset="-128"/>
        </a:defRPr>
      </a:lvl4pPr>
      <a:lvl5pPr algn="l" rtl="0" eaLnBrk="1" fontAlgn="base" hangingPunct="1">
        <a:lnSpc>
          <a:spcPct val="95000"/>
        </a:lnSpc>
        <a:spcBef>
          <a:spcPct val="0"/>
        </a:spcBef>
        <a:spcAft>
          <a:spcPct val="0"/>
        </a:spcAft>
        <a:defRPr sz="3067">
          <a:solidFill>
            <a:schemeClr val="bg1"/>
          </a:solidFill>
          <a:latin typeface="Arial" pitchFamily="-110" charset="0"/>
          <a:ea typeface="ＭＳ Ｐゴシック" pitchFamily="-65" charset="-128"/>
          <a:cs typeface="ＭＳ Ｐゴシック" pitchFamily="-65" charset="-128"/>
        </a:defRPr>
      </a:lvl5pPr>
      <a:lvl6pPr marL="600710" algn="l" rtl="0" eaLnBrk="1" fontAlgn="base" hangingPunct="1">
        <a:lnSpc>
          <a:spcPct val="95000"/>
        </a:lnSpc>
        <a:spcBef>
          <a:spcPct val="0"/>
        </a:spcBef>
        <a:spcAft>
          <a:spcPct val="0"/>
        </a:spcAft>
        <a:defRPr sz="3467">
          <a:solidFill>
            <a:schemeClr val="tx2"/>
          </a:solidFill>
          <a:latin typeface="Arial" pitchFamily="-110" charset="0"/>
        </a:defRPr>
      </a:lvl6pPr>
      <a:lvl7pPr marL="1201422" algn="l" rtl="0" eaLnBrk="1" fontAlgn="base" hangingPunct="1">
        <a:lnSpc>
          <a:spcPct val="95000"/>
        </a:lnSpc>
        <a:spcBef>
          <a:spcPct val="0"/>
        </a:spcBef>
        <a:spcAft>
          <a:spcPct val="0"/>
        </a:spcAft>
        <a:defRPr sz="3467">
          <a:solidFill>
            <a:schemeClr val="tx2"/>
          </a:solidFill>
          <a:latin typeface="Arial" pitchFamily="-110" charset="0"/>
        </a:defRPr>
      </a:lvl7pPr>
      <a:lvl8pPr marL="1802134" algn="l" rtl="0" eaLnBrk="1" fontAlgn="base" hangingPunct="1">
        <a:lnSpc>
          <a:spcPct val="95000"/>
        </a:lnSpc>
        <a:spcBef>
          <a:spcPct val="0"/>
        </a:spcBef>
        <a:spcAft>
          <a:spcPct val="0"/>
        </a:spcAft>
        <a:defRPr sz="3467">
          <a:solidFill>
            <a:schemeClr val="tx2"/>
          </a:solidFill>
          <a:latin typeface="Arial" pitchFamily="-110" charset="0"/>
        </a:defRPr>
      </a:lvl8pPr>
      <a:lvl9pPr marL="2402845" algn="l" rtl="0" eaLnBrk="1" fontAlgn="base" hangingPunct="1">
        <a:lnSpc>
          <a:spcPct val="95000"/>
        </a:lnSpc>
        <a:spcBef>
          <a:spcPct val="0"/>
        </a:spcBef>
        <a:spcAft>
          <a:spcPct val="0"/>
        </a:spcAft>
        <a:defRPr sz="3467">
          <a:solidFill>
            <a:schemeClr val="tx2"/>
          </a:solidFill>
          <a:latin typeface="Arial" pitchFamily="-110" charset="0"/>
        </a:defRPr>
      </a:lvl9pPr>
    </p:titleStyle>
    <p:bodyStyle>
      <a:lvl1pPr marL="369188" indent="-369188" algn="l" rtl="0" eaLnBrk="1" fontAlgn="base" hangingPunct="1">
        <a:spcBef>
          <a:spcPct val="20000"/>
        </a:spcBef>
        <a:spcAft>
          <a:spcPct val="20000"/>
        </a:spcAft>
        <a:buClr>
          <a:schemeClr val="accent1"/>
        </a:buClr>
        <a:buSzPct val="110000"/>
        <a:buFont typeface="Arial" charset="0"/>
        <a:buChar char="•"/>
        <a:defRPr sz="2900">
          <a:solidFill>
            <a:schemeClr val="tx1"/>
          </a:solidFill>
          <a:latin typeface="+mn-lt"/>
          <a:ea typeface="ＭＳ Ｐゴシック" pitchFamily="-65" charset="-128"/>
          <a:cs typeface="ＭＳ Ｐゴシック" pitchFamily="-65" charset="-128"/>
        </a:defRPr>
      </a:lvl1pPr>
      <a:lvl2pPr marL="819721" indent="-300355" algn="l" rtl="0" eaLnBrk="1" fontAlgn="base" hangingPunct="1">
        <a:spcBef>
          <a:spcPct val="20000"/>
        </a:spcBef>
        <a:spcAft>
          <a:spcPct val="20000"/>
        </a:spcAft>
        <a:buClr>
          <a:schemeClr val="bg1">
            <a:lumMod val="65000"/>
          </a:schemeClr>
        </a:buClr>
        <a:buSzPct val="110000"/>
        <a:buFont typeface="Arial" charset="0"/>
        <a:buChar char="•"/>
        <a:defRPr sz="2400">
          <a:solidFill>
            <a:schemeClr val="tx1"/>
          </a:solidFill>
          <a:latin typeface="+mn-lt"/>
          <a:ea typeface="ＭＳ Ｐゴシック" pitchFamily="-110" charset="-128"/>
        </a:defRPr>
      </a:lvl2pPr>
      <a:lvl3pPr marL="1272340" indent="-302442" algn="l" rtl="0" eaLnBrk="1" fontAlgn="base" hangingPunct="1">
        <a:spcBef>
          <a:spcPct val="20000"/>
        </a:spcBef>
        <a:spcAft>
          <a:spcPct val="20000"/>
        </a:spcAft>
        <a:buClr>
          <a:schemeClr val="bg1">
            <a:lumMod val="65000"/>
          </a:schemeClr>
        </a:buClr>
        <a:buSzPct val="110000"/>
        <a:buFont typeface="Arial" charset="0"/>
        <a:buChar char="•"/>
        <a:defRPr sz="2400">
          <a:solidFill>
            <a:schemeClr val="tx1"/>
          </a:solidFill>
          <a:latin typeface="+mn-lt"/>
          <a:ea typeface="ＭＳ Ｐゴシック" pitchFamily="-110" charset="-128"/>
        </a:defRPr>
      </a:lvl3pPr>
      <a:lvl4pPr marL="1722873" indent="-300355" algn="l" rtl="0" eaLnBrk="1" fontAlgn="base" hangingPunct="1">
        <a:spcBef>
          <a:spcPct val="20000"/>
        </a:spcBef>
        <a:spcAft>
          <a:spcPct val="20000"/>
        </a:spcAft>
        <a:buClr>
          <a:schemeClr val="bg1">
            <a:lumMod val="65000"/>
          </a:schemeClr>
        </a:buClr>
        <a:buSzPct val="110000"/>
        <a:buFont typeface="Arial" charset="0"/>
        <a:buChar char="•"/>
        <a:defRPr sz="2400">
          <a:solidFill>
            <a:schemeClr val="tx1"/>
          </a:solidFill>
          <a:latin typeface="+mn-lt"/>
          <a:ea typeface="ＭＳ Ｐゴシック" pitchFamily="-110" charset="-128"/>
        </a:defRPr>
      </a:lvl4pPr>
      <a:lvl5pPr marL="2173407" indent="-300355" algn="l" rtl="0" eaLnBrk="1" fontAlgn="base" hangingPunct="1">
        <a:spcBef>
          <a:spcPct val="20000"/>
        </a:spcBef>
        <a:spcAft>
          <a:spcPct val="20000"/>
        </a:spcAft>
        <a:buClr>
          <a:schemeClr val="bg1">
            <a:lumMod val="65000"/>
          </a:schemeClr>
        </a:buClr>
        <a:buSzPct val="110000"/>
        <a:buFont typeface="Arial" charset="0"/>
        <a:buChar char="•"/>
        <a:defRPr sz="2400">
          <a:solidFill>
            <a:schemeClr val="tx1"/>
          </a:solidFill>
          <a:latin typeface="+mn-lt"/>
          <a:ea typeface="ＭＳ Ｐゴシック" pitchFamily="-110" charset="-128"/>
        </a:defRPr>
      </a:lvl5pPr>
      <a:lvl6pPr marL="2774117" indent="-300355" algn="l" rtl="0" eaLnBrk="1" fontAlgn="base" hangingPunct="1">
        <a:spcBef>
          <a:spcPct val="25000"/>
        </a:spcBef>
        <a:spcAft>
          <a:spcPct val="25000"/>
        </a:spcAft>
        <a:buClr>
          <a:srgbClr val="999999"/>
        </a:buClr>
        <a:buSzPct val="65000"/>
        <a:buFont typeface="Wingdings 3" pitchFamily="-110" charset="2"/>
        <a:buChar char="u"/>
        <a:defRPr sz="2667">
          <a:solidFill>
            <a:schemeClr val="tx1"/>
          </a:solidFill>
          <a:latin typeface="+mn-lt"/>
          <a:ea typeface="ＭＳ Ｐゴシック" pitchFamily="-110" charset="-128"/>
        </a:defRPr>
      </a:lvl6pPr>
      <a:lvl7pPr marL="3374828" indent="-300355" algn="l" rtl="0" eaLnBrk="1" fontAlgn="base" hangingPunct="1">
        <a:spcBef>
          <a:spcPct val="25000"/>
        </a:spcBef>
        <a:spcAft>
          <a:spcPct val="25000"/>
        </a:spcAft>
        <a:buClr>
          <a:srgbClr val="999999"/>
        </a:buClr>
        <a:buSzPct val="65000"/>
        <a:buFont typeface="Wingdings 3" pitchFamily="-110" charset="2"/>
        <a:buChar char="u"/>
        <a:defRPr sz="2667">
          <a:solidFill>
            <a:schemeClr val="tx1"/>
          </a:solidFill>
          <a:latin typeface="+mn-lt"/>
          <a:ea typeface="ＭＳ Ｐゴシック" pitchFamily="-110" charset="-128"/>
        </a:defRPr>
      </a:lvl7pPr>
      <a:lvl8pPr marL="3975541" indent="-300355" algn="l" rtl="0" eaLnBrk="1" fontAlgn="base" hangingPunct="1">
        <a:spcBef>
          <a:spcPct val="25000"/>
        </a:spcBef>
        <a:spcAft>
          <a:spcPct val="25000"/>
        </a:spcAft>
        <a:buClr>
          <a:srgbClr val="999999"/>
        </a:buClr>
        <a:buSzPct val="65000"/>
        <a:buFont typeface="Wingdings 3" pitchFamily="-110" charset="2"/>
        <a:buChar char="u"/>
        <a:defRPr sz="2667">
          <a:solidFill>
            <a:schemeClr val="tx1"/>
          </a:solidFill>
          <a:latin typeface="+mn-lt"/>
          <a:ea typeface="ＭＳ Ｐゴシック" pitchFamily="-110" charset="-128"/>
        </a:defRPr>
      </a:lvl8pPr>
      <a:lvl9pPr marL="4576251" indent="-300355" algn="l" rtl="0" eaLnBrk="1" fontAlgn="base" hangingPunct="1">
        <a:spcBef>
          <a:spcPct val="25000"/>
        </a:spcBef>
        <a:spcAft>
          <a:spcPct val="25000"/>
        </a:spcAft>
        <a:buClr>
          <a:srgbClr val="999999"/>
        </a:buClr>
        <a:buSzPct val="65000"/>
        <a:buFont typeface="Wingdings 3" pitchFamily="-110" charset="2"/>
        <a:buChar char="u"/>
        <a:defRPr sz="2667">
          <a:solidFill>
            <a:schemeClr val="tx1"/>
          </a:solidFill>
          <a:latin typeface="+mn-lt"/>
          <a:ea typeface="ＭＳ Ｐゴシック" pitchFamily="-110" charset="-128"/>
        </a:defRPr>
      </a:lvl9pPr>
    </p:bodyStyle>
    <p:otherStyle>
      <a:defPPr>
        <a:defRPr lang="en-US"/>
      </a:defPPr>
      <a:lvl1pPr marL="0" algn="l" defTabSz="600710" rtl="0" eaLnBrk="1" latinLnBrk="0" hangingPunct="1">
        <a:defRPr sz="2400" kern="1200">
          <a:solidFill>
            <a:schemeClr val="tx1"/>
          </a:solidFill>
          <a:latin typeface="+mn-lt"/>
          <a:ea typeface="+mn-ea"/>
          <a:cs typeface="+mn-cs"/>
        </a:defRPr>
      </a:lvl1pPr>
      <a:lvl2pPr marL="600710" algn="l" defTabSz="600710" rtl="0" eaLnBrk="1" latinLnBrk="0" hangingPunct="1">
        <a:defRPr sz="2400" kern="1200">
          <a:solidFill>
            <a:schemeClr val="tx1"/>
          </a:solidFill>
          <a:latin typeface="+mn-lt"/>
          <a:ea typeface="+mn-ea"/>
          <a:cs typeface="+mn-cs"/>
        </a:defRPr>
      </a:lvl2pPr>
      <a:lvl3pPr marL="1201422" algn="l" defTabSz="600710" rtl="0" eaLnBrk="1" latinLnBrk="0" hangingPunct="1">
        <a:defRPr sz="2400" kern="1200">
          <a:solidFill>
            <a:schemeClr val="tx1"/>
          </a:solidFill>
          <a:latin typeface="+mn-lt"/>
          <a:ea typeface="+mn-ea"/>
          <a:cs typeface="+mn-cs"/>
        </a:defRPr>
      </a:lvl3pPr>
      <a:lvl4pPr marL="1802134" algn="l" defTabSz="600710" rtl="0" eaLnBrk="1" latinLnBrk="0" hangingPunct="1">
        <a:defRPr sz="2400" kern="1200">
          <a:solidFill>
            <a:schemeClr val="tx1"/>
          </a:solidFill>
          <a:latin typeface="+mn-lt"/>
          <a:ea typeface="+mn-ea"/>
          <a:cs typeface="+mn-cs"/>
        </a:defRPr>
      </a:lvl4pPr>
      <a:lvl5pPr marL="2402845" algn="l" defTabSz="600710" rtl="0" eaLnBrk="1" latinLnBrk="0" hangingPunct="1">
        <a:defRPr sz="2400" kern="1200">
          <a:solidFill>
            <a:schemeClr val="tx1"/>
          </a:solidFill>
          <a:latin typeface="+mn-lt"/>
          <a:ea typeface="+mn-ea"/>
          <a:cs typeface="+mn-cs"/>
        </a:defRPr>
      </a:lvl5pPr>
      <a:lvl6pPr marL="3003556" algn="l" defTabSz="600710" rtl="0" eaLnBrk="1" latinLnBrk="0" hangingPunct="1">
        <a:defRPr sz="2400" kern="1200">
          <a:solidFill>
            <a:schemeClr val="tx1"/>
          </a:solidFill>
          <a:latin typeface="+mn-lt"/>
          <a:ea typeface="+mn-ea"/>
          <a:cs typeface="+mn-cs"/>
        </a:defRPr>
      </a:lvl6pPr>
      <a:lvl7pPr marL="3604266" algn="l" defTabSz="600710" rtl="0" eaLnBrk="1" latinLnBrk="0" hangingPunct="1">
        <a:defRPr sz="2400" kern="1200">
          <a:solidFill>
            <a:schemeClr val="tx1"/>
          </a:solidFill>
          <a:latin typeface="+mn-lt"/>
          <a:ea typeface="+mn-ea"/>
          <a:cs typeface="+mn-cs"/>
        </a:defRPr>
      </a:lvl7pPr>
      <a:lvl8pPr marL="4204979" algn="l" defTabSz="600710" rtl="0" eaLnBrk="1" latinLnBrk="0" hangingPunct="1">
        <a:defRPr sz="2400" kern="1200">
          <a:solidFill>
            <a:schemeClr val="tx1"/>
          </a:solidFill>
          <a:latin typeface="+mn-lt"/>
          <a:ea typeface="+mn-ea"/>
          <a:cs typeface="+mn-cs"/>
        </a:defRPr>
      </a:lvl8pPr>
      <a:lvl9pPr marL="4805689" algn="l" defTabSz="6007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6E1996B7-7C9A-B000-EEE8-5462B2F0F000}"/>
              </a:ext>
            </a:extLst>
          </p:cNvPr>
          <p:cNvSpPr txBox="1">
            <a:spLocks/>
          </p:cNvSpPr>
          <p:nvPr userDrawn="1"/>
        </p:nvSpPr>
        <p:spPr>
          <a:xfrm>
            <a:off x="3057889" y="4398622"/>
            <a:ext cx="9134111" cy="1337160"/>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Lead Lawyer Names</a:t>
            </a:r>
          </a:p>
        </p:txBody>
      </p:sp>
    </p:spTree>
    <p:extLst>
      <p:ext uri="{BB962C8B-B14F-4D97-AF65-F5344CB8AC3E}">
        <p14:creationId xmlns:p14="http://schemas.microsoft.com/office/powerpoint/2010/main" val="12226555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AC55A9-87FF-1D41-BAF7-00EBCF37AE66}"/>
              </a:ext>
            </a:extLst>
          </p:cNvPr>
          <p:cNvSpPr/>
          <p:nvPr userDrawn="1"/>
        </p:nvSpPr>
        <p:spPr>
          <a:xfrm>
            <a:off x="11734800" y="0"/>
            <a:ext cx="457200" cy="639622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DDE65C-214A-144F-88BC-DEBE26F94B48}"/>
              </a:ext>
            </a:extLst>
          </p:cNvPr>
          <p:cNvSpPr/>
          <p:nvPr userDrawn="1"/>
        </p:nvSpPr>
        <p:spPr bwMode="auto">
          <a:xfrm>
            <a:off x="11734800" y="6396222"/>
            <a:ext cx="457200" cy="457200"/>
          </a:xfrm>
          <a:prstGeom prst="rect">
            <a:avLst/>
          </a:prstGeom>
          <a:solidFill>
            <a:srgbClr val="DCDCDC"/>
          </a:solidFill>
          <a:ln w="12699" cap="flat" cmpd="sng" algn="ctr">
            <a:solidFill>
              <a:srgbClr val="DCDCDC"/>
            </a:solidFill>
            <a:prstDash val="solid"/>
            <a:round/>
            <a:headEnd type="none" w="sm" len="sm"/>
            <a:tailEnd type="none" w="sm" len="sm"/>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8BAD6A8-FD90-2744-BF6D-702484AF6F93}"/>
              </a:ext>
            </a:extLst>
          </p:cNvPr>
          <p:cNvSpPr txBox="1"/>
          <p:nvPr userDrawn="1"/>
        </p:nvSpPr>
        <p:spPr>
          <a:xfrm>
            <a:off x="11734800" y="6486322"/>
            <a:ext cx="457200" cy="276999"/>
          </a:xfrm>
          <a:prstGeom prst="rect">
            <a:avLst/>
          </a:prstGeom>
          <a:noFill/>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algn="ctr"/>
            <a:fld id="{A2F8FD6D-B6C4-6F46-BB05-9ADF0655CF35}" type="slidenum">
              <a:rPr lang="en-US" sz="1200" b="1" spc="50" baseline="0" smtClean="0">
                <a:solidFill>
                  <a:schemeClr val="accent2"/>
                </a:solidFill>
                <a:latin typeface="Arial" panose="020B0604020202020204" pitchFamily="34" charset="0"/>
                <a:cs typeface="Arial" panose="020B0604020202020204" pitchFamily="34" charset="0"/>
              </a:rPr>
              <a:pPr algn="ctr"/>
              <a:t>‹#›</a:t>
            </a:fld>
            <a:endParaRPr lang="en-US" sz="1200" spc="50" baseline="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71668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6960">
          <p15:clr>
            <a:srgbClr val="F26B43"/>
          </p15:clr>
        </p15:guide>
        <p15:guide id="4" pos="4272">
          <p15:clr>
            <a:srgbClr val="F26B43"/>
          </p15:clr>
        </p15:guide>
        <p15:guide id="5" orient="horz" pos="432">
          <p15:clr>
            <a:srgbClr val="F26B43"/>
          </p15:clr>
        </p15:guide>
        <p15:guide id="6" pos="240">
          <p15:clr>
            <a:srgbClr val="F26B43"/>
          </p15:clr>
        </p15:guide>
        <p15:guide id="7" pos="3940">
          <p15:clr>
            <a:srgbClr val="F26B43"/>
          </p15:clr>
        </p15:guide>
        <p15:guide id="8" orient="horz" pos="1728">
          <p15:clr>
            <a:srgbClr val="F26B43"/>
          </p15:clr>
        </p15:guide>
        <p15:guide id="9" orient="horz" pos="26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E1BB4466-FE71-A646-80C8-ADA9F1244A07}"/>
              </a:ext>
            </a:extLst>
          </p:cNvPr>
          <p:cNvCxnSpPr>
            <a:cxnSpLocks/>
          </p:cNvCxnSpPr>
          <p:nvPr userDrawn="1"/>
        </p:nvCxnSpPr>
        <p:spPr>
          <a:xfrm>
            <a:off x="609600" y="1715028"/>
            <a:ext cx="10553700" cy="0"/>
          </a:xfrm>
          <a:prstGeom prst="straightConnector1">
            <a:avLst/>
          </a:prstGeom>
          <a:ln>
            <a:solidFill>
              <a:srgbClr val="54565B"/>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A091B00-5A3E-6840-8BAB-6A81D56B434B}"/>
              </a:ext>
            </a:extLst>
          </p:cNvPr>
          <p:cNvSpPr/>
          <p:nvPr userDrawn="1"/>
        </p:nvSpPr>
        <p:spPr>
          <a:xfrm>
            <a:off x="11734800" y="0"/>
            <a:ext cx="457200" cy="639622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2A3D2E-637B-904D-A97B-562E2C83BB3E}"/>
              </a:ext>
            </a:extLst>
          </p:cNvPr>
          <p:cNvSpPr/>
          <p:nvPr userDrawn="1"/>
        </p:nvSpPr>
        <p:spPr bwMode="auto">
          <a:xfrm>
            <a:off x="11734800" y="6396222"/>
            <a:ext cx="457200" cy="457200"/>
          </a:xfrm>
          <a:prstGeom prst="rect">
            <a:avLst/>
          </a:prstGeom>
          <a:solidFill>
            <a:srgbClr val="DCDCDC"/>
          </a:solidFill>
          <a:ln w="12699" cap="flat" cmpd="sng" algn="ctr">
            <a:solidFill>
              <a:srgbClr val="DCDCDC"/>
            </a:solidFill>
            <a:prstDash val="solid"/>
            <a:round/>
            <a:headEnd type="none" w="sm" len="sm"/>
            <a:tailEnd type="none" w="sm" len="sm"/>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7051C55-46F1-7642-844F-2B9F193C2734}"/>
              </a:ext>
            </a:extLst>
          </p:cNvPr>
          <p:cNvSpPr txBox="1"/>
          <p:nvPr userDrawn="1"/>
        </p:nvSpPr>
        <p:spPr>
          <a:xfrm>
            <a:off x="11734800" y="6486322"/>
            <a:ext cx="457200" cy="276999"/>
          </a:xfrm>
          <a:prstGeom prst="rect">
            <a:avLst/>
          </a:prstGeom>
          <a:noFill/>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algn="ctr"/>
            <a:fld id="{A2F8FD6D-B6C4-6F46-BB05-9ADF0655CF35}" type="slidenum">
              <a:rPr lang="en-US" sz="1200" b="1" spc="50" baseline="0" smtClean="0">
                <a:solidFill>
                  <a:schemeClr val="accent2"/>
                </a:solidFill>
                <a:latin typeface="Arial" panose="020B0604020202020204" pitchFamily="34" charset="0"/>
                <a:cs typeface="Arial" panose="020B0604020202020204" pitchFamily="34" charset="0"/>
              </a:rPr>
              <a:pPr algn="ctr"/>
              <a:t>‹#›</a:t>
            </a:fld>
            <a:endParaRPr lang="en-US" sz="1200" spc="50" baseline="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4291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2112">
          <p15:clr>
            <a:srgbClr val="F26B43"/>
          </p15:clr>
        </p15:guide>
        <p15:guide id="5" orient="horz" pos="1176">
          <p15:clr>
            <a:srgbClr val="F26B43"/>
          </p15:clr>
        </p15:guide>
        <p15:guide id="7" pos="7032">
          <p15:clr>
            <a:srgbClr val="F26B43"/>
          </p15:clr>
        </p15:guide>
        <p15:guide id="8" pos="4272">
          <p15:clr>
            <a:srgbClr val="F26B43"/>
          </p15:clr>
        </p15:guide>
        <p15:guide id="9" pos="384">
          <p15:clr>
            <a:srgbClr val="F26B43"/>
          </p15:clr>
        </p15:guide>
        <p15:guide id="10" pos="3552">
          <p15:clr>
            <a:srgbClr val="F26B43"/>
          </p15:clr>
        </p15:guide>
        <p15:guide id="11" pos="7392">
          <p15:clr>
            <a:srgbClr val="F26B43"/>
          </p15:clr>
        </p15:guide>
        <p15:guide id="12" orient="horz" pos="13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08A93-01A3-4310-8E90-D1C429188A5A}" type="datetimeFigureOut">
              <a:rPr lang="en-US" smtClean="0"/>
              <a:t>6/17/2023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DA4FF-5A13-44AA-84DE-46FBDACA39EC}" type="slidenum">
              <a:rPr lang="en-US" smtClean="0"/>
              <a:t>‹#›</a:t>
            </a:fld>
            <a:endParaRPr lang="en-US" dirty="0"/>
          </a:p>
        </p:txBody>
      </p:sp>
    </p:spTree>
    <p:extLst>
      <p:ext uri="{BB962C8B-B14F-4D97-AF65-F5344CB8AC3E}">
        <p14:creationId xmlns:p14="http://schemas.microsoft.com/office/powerpoint/2010/main" val="12467630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4.xml"/><Relationship Id="rId5" Type="http://schemas.openxmlformats.org/officeDocument/2006/relationships/hyperlink" Target="https://www.productsafetyprofessionals.org/webinar-archive" TargetMode="External"/><Relationship Id="rId4" Type="http://schemas.openxmlformats.org/officeDocument/2006/relationships/hyperlink" Target="mailto:info@productsafetyprofessionals.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https://gallery.mailchimp.com/2257cfa297e14d4b0fdc6e35f/images/382aad66-ef30-474c-9e6c-a4e847a575ad.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slide" Target="slide17.xml"/><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AE96-0548-46D5-996D-974002278935}"/>
              </a:ext>
            </a:extLst>
          </p:cNvPr>
          <p:cNvPicPr>
            <a:picLocks noChangeAspect="1"/>
          </p:cNvPicPr>
          <p:nvPr/>
        </p:nvPicPr>
        <p:blipFill>
          <a:blip r:embed="rId3"/>
          <a:stretch>
            <a:fillRect/>
          </a:stretch>
        </p:blipFill>
        <p:spPr>
          <a:xfrm>
            <a:off x="5124474" y="1498752"/>
            <a:ext cx="1794016" cy="1800786"/>
          </a:xfrm>
          <a:prstGeom prst="rect">
            <a:avLst/>
          </a:prstGeom>
        </p:spPr>
      </p:pic>
      <p:sp>
        <p:nvSpPr>
          <p:cNvPr id="4" name="Title 1">
            <a:extLst>
              <a:ext uri="{FF2B5EF4-FFF2-40B4-BE49-F238E27FC236}">
                <a16:creationId xmlns:a16="http://schemas.microsoft.com/office/drawing/2014/main" id="{5E502D6C-E009-4ECC-BD35-7F58660418FB}"/>
              </a:ext>
            </a:extLst>
          </p:cNvPr>
          <p:cNvSpPr txBox="1">
            <a:spLocks/>
          </p:cNvSpPr>
          <p:nvPr/>
        </p:nvSpPr>
        <p:spPr>
          <a:xfrm>
            <a:off x="2321185" y="777350"/>
            <a:ext cx="7549631" cy="692798"/>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Calibri" panose="020F0502020204030204" pitchFamily="34" charset="0"/>
                <a:cs typeface="Calibri" panose="020F0502020204030204" pitchFamily="34" charset="0"/>
              </a:rPr>
              <a:t>SPSP 2023 Webinar Series</a:t>
            </a:r>
          </a:p>
        </p:txBody>
      </p:sp>
      <p:sp>
        <p:nvSpPr>
          <p:cNvPr id="5" name="Title 1">
            <a:extLst>
              <a:ext uri="{FF2B5EF4-FFF2-40B4-BE49-F238E27FC236}">
                <a16:creationId xmlns:a16="http://schemas.microsoft.com/office/drawing/2014/main" id="{7A76E69E-AE97-421C-B145-EF411372DB5A}"/>
              </a:ext>
            </a:extLst>
          </p:cNvPr>
          <p:cNvSpPr txBox="1">
            <a:spLocks/>
          </p:cNvSpPr>
          <p:nvPr/>
        </p:nvSpPr>
        <p:spPr>
          <a:xfrm>
            <a:off x="2246666" y="5521808"/>
            <a:ext cx="7549631" cy="9517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t>European Update</a:t>
            </a:r>
          </a:p>
          <a:p>
            <a:endParaRPr lang="en-US" sz="4400" b="1" dirty="0"/>
          </a:p>
          <a:p>
            <a:r>
              <a:rPr lang="en-US" sz="4400" b="1" dirty="0"/>
              <a:t>June 20, 2023</a:t>
            </a:r>
            <a:endParaRPr lang="en-US" sz="3000" b="1" dirty="0"/>
          </a:p>
          <a:p>
            <a:r>
              <a:rPr lang="en-US" sz="3000" b="1" dirty="0"/>
              <a:t>1:00 – 2:15 p.m. EST</a:t>
            </a:r>
          </a:p>
          <a:p>
            <a:endParaRPr lang="en-US" sz="3000" b="1" dirty="0"/>
          </a:p>
          <a:p>
            <a:r>
              <a:rPr lang="en-US" sz="2800" b="1" dirty="0"/>
              <a:t>Sponsored by Sedgwick Brand Protection</a:t>
            </a:r>
          </a:p>
        </p:txBody>
      </p:sp>
    </p:spTree>
    <p:extLst>
      <p:ext uri="{BB962C8B-B14F-4D97-AF65-F5344CB8AC3E}">
        <p14:creationId xmlns:p14="http://schemas.microsoft.com/office/powerpoint/2010/main" val="289938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054C-1F15-4CCF-A03B-14E19188A625}"/>
              </a:ext>
            </a:extLst>
          </p:cNvPr>
          <p:cNvSpPr>
            <a:spLocks noGrp="1"/>
          </p:cNvSpPr>
          <p:nvPr>
            <p:ph type="title"/>
          </p:nvPr>
        </p:nvSpPr>
        <p:spPr/>
        <p:txBody>
          <a:bodyPr/>
          <a:lstStyle/>
          <a:p>
            <a:r>
              <a:rPr lang="en-GB" dirty="0"/>
              <a:t>General Product Safety Regulation:</a:t>
            </a:r>
            <a:br>
              <a:rPr lang="en-GB" dirty="0"/>
            </a:br>
            <a:r>
              <a:rPr lang="en-GB" dirty="0"/>
              <a:t>key points</a:t>
            </a:r>
          </a:p>
        </p:txBody>
      </p:sp>
      <p:grpSp>
        <p:nvGrpSpPr>
          <p:cNvPr id="5" name="Group 4">
            <a:extLst>
              <a:ext uri="{FF2B5EF4-FFF2-40B4-BE49-F238E27FC236}">
                <a16:creationId xmlns:a16="http://schemas.microsoft.com/office/drawing/2014/main" id="{48EC8D2A-C4CB-47B4-8F08-35383FD453D3}"/>
              </a:ext>
            </a:extLst>
          </p:cNvPr>
          <p:cNvGrpSpPr/>
          <p:nvPr/>
        </p:nvGrpSpPr>
        <p:grpSpPr>
          <a:xfrm>
            <a:off x="2520766" y="3577123"/>
            <a:ext cx="9341377" cy="714999"/>
            <a:chOff x="2520766" y="3572591"/>
            <a:chExt cx="9341377" cy="714999"/>
          </a:xfrm>
        </p:grpSpPr>
        <p:sp>
          <p:nvSpPr>
            <p:cNvPr id="22" name="Rectangle">
              <a:extLst>
                <a:ext uri="{FF2B5EF4-FFF2-40B4-BE49-F238E27FC236}">
                  <a16:creationId xmlns:a16="http://schemas.microsoft.com/office/drawing/2014/main" id="{952B9BA5-C9B3-420C-A773-A8932B287A82}"/>
                </a:ext>
              </a:extLst>
            </p:cNvPr>
            <p:cNvSpPr/>
            <p:nvPr/>
          </p:nvSpPr>
          <p:spPr>
            <a:xfrm>
              <a:off x="3014907" y="3572591"/>
              <a:ext cx="8847236" cy="713336"/>
            </a:xfrm>
            <a:prstGeom prst="rect">
              <a:avLst/>
            </a:prstGeom>
            <a:solidFill>
              <a:schemeClr val="accent6"/>
            </a:solidFill>
            <a:ln w="12699" cap="flat">
              <a:solidFill>
                <a:schemeClr val="accent6"/>
              </a:solidFill>
              <a:prstDash val="solid"/>
              <a:round/>
            </a:ln>
            <a:effectLst/>
          </p:spPr>
          <p:txBody>
            <a:bodyPr wrap="square" lIns="45719" tIns="45719" rIns="45719" bIns="45719" numCol="1" anchor="ctr">
              <a:noAutofit/>
            </a:bodyPr>
            <a:lstStyle/>
            <a:p>
              <a:r>
                <a:rPr lang="en-US" dirty="0">
                  <a:latin typeface="Arial" panose="020B0604020202020204" pitchFamily="34" charset="0"/>
                  <a:cs typeface="Arial" panose="020B0604020202020204" pitchFamily="34" charset="0"/>
                </a:rPr>
                <a:t>New requirements for non-harmonised products (e.g., some accessories), inc. preparing a technical file including a pre-market risk assessment, stricter labelling requirements and appointing a responsible person in the EU</a:t>
              </a:r>
            </a:p>
          </p:txBody>
        </p:sp>
        <p:sp>
          <p:nvSpPr>
            <p:cNvPr id="37" name="Rectangle">
              <a:extLst>
                <a:ext uri="{FF2B5EF4-FFF2-40B4-BE49-F238E27FC236}">
                  <a16:creationId xmlns:a16="http://schemas.microsoft.com/office/drawing/2014/main" id="{8081A311-B711-40EB-B986-5268EBDCB80C}"/>
                </a:ext>
              </a:extLst>
            </p:cNvPr>
            <p:cNvSpPr/>
            <p:nvPr/>
          </p:nvSpPr>
          <p:spPr>
            <a:xfrm>
              <a:off x="2520766" y="3574254"/>
              <a:ext cx="489857" cy="713336"/>
            </a:xfrm>
            <a:prstGeom prst="rect">
              <a:avLst/>
            </a:prstGeom>
            <a:solidFill>
              <a:schemeClr val="accent5"/>
            </a:solidFill>
            <a:ln w="12699" cap="flat">
              <a:solidFill>
                <a:schemeClr val="accent5"/>
              </a:solidFill>
              <a:prstDash val="solid"/>
              <a:round/>
            </a:ln>
            <a:effectLst/>
          </p:spPr>
          <p:txBody>
            <a:bodyPr wrap="square" lIns="45719" tIns="45719" rIns="45719" bIns="45719" numCol="1" anchor="ctr">
              <a:noAutofit/>
            </a:bodyPr>
            <a:lstStyle/>
            <a:p>
              <a:pPr algn="ctr"/>
              <a:r>
                <a:rPr lang="en-GB" sz="2400" b="1" dirty="0">
                  <a:latin typeface="Arial" panose="020B0604020202020204" pitchFamily="34" charset="0"/>
                  <a:cs typeface="Arial" panose="020B0604020202020204" pitchFamily="34" charset="0"/>
                </a:rPr>
                <a:t>2</a:t>
              </a:r>
            </a:p>
          </p:txBody>
        </p:sp>
      </p:grpSp>
      <p:grpSp>
        <p:nvGrpSpPr>
          <p:cNvPr id="7" name="Group 6">
            <a:extLst>
              <a:ext uri="{FF2B5EF4-FFF2-40B4-BE49-F238E27FC236}">
                <a16:creationId xmlns:a16="http://schemas.microsoft.com/office/drawing/2014/main" id="{66B1DFF1-2113-40C7-B5FC-F474851AA8FF}"/>
              </a:ext>
            </a:extLst>
          </p:cNvPr>
          <p:cNvGrpSpPr/>
          <p:nvPr/>
        </p:nvGrpSpPr>
        <p:grpSpPr>
          <a:xfrm>
            <a:off x="2514599" y="4375168"/>
            <a:ext cx="9337093" cy="724571"/>
            <a:chOff x="2514599" y="3394928"/>
            <a:chExt cx="9337093" cy="724571"/>
          </a:xfrm>
        </p:grpSpPr>
        <p:sp>
          <p:nvSpPr>
            <p:cNvPr id="26" name="Rectangle">
              <a:extLst>
                <a:ext uri="{FF2B5EF4-FFF2-40B4-BE49-F238E27FC236}">
                  <a16:creationId xmlns:a16="http://schemas.microsoft.com/office/drawing/2014/main" id="{CD8D4B9D-D312-4656-B878-86AE20254E39}"/>
                </a:ext>
              </a:extLst>
            </p:cNvPr>
            <p:cNvSpPr/>
            <p:nvPr/>
          </p:nvSpPr>
          <p:spPr>
            <a:xfrm>
              <a:off x="3004456" y="3406163"/>
              <a:ext cx="8847236" cy="713336"/>
            </a:xfrm>
            <a:prstGeom prst="rect">
              <a:avLst/>
            </a:prstGeom>
            <a:solidFill>
              <a:schemeClr val="accent6"/>
            </a:solidFill>
            <a:ln w="12699" cap="flat">
              <a:solidFill>
                <a:schemeClr val="accent6"/>
              </a:solidFill>
              <a:prstDash val="solid"/>
              <a:round/>
            </a:ln>
            <a:effectLst/>
          </p:spPr>
          <p:txBody>
            <a:bodyPr wrap="square" lIns="45719" tIns="45719" rIns="45719" bIns="45719" numCol="1" anchor="ctr">
              <a:noAutofit/>
            </a:bodyPr>
            <a:lstStyle/>
            <a:p>
              <a:endParaRPr lang="en-GB" sz="2400" dirty="0">
                <a:latin typeface="Arial" panose="020B0604020202020204" pitchFamily="34" charset="0"/>
                <a:cs typeface="Arial" panose="020B0604020202020204" pitchFamily="34" charset="0"/>
              </a:endParaRPr>
            </a:p>
          </p:txBody>
        </p:sp>
        <p:sp>
          <p:nvSpPr>
            <p:cNvPr id="38" name="Rectangle">
              <a:extLst>
                <a:ext uri="{FF2B5EF4-FFF2-40B4-BE49-F238E27FC236}">
                  <a16:creationId xmlns:a16="http://schemas.microsoft.com/office/drawing/2014/main" id="{C1F0FC03-C460-475F-B0EB-5EDF5DF239C4}"/>
                </a:ext>
              </a:extLst>
            </p:cNvPr>
            <p:cNvSpPr/>
            <p:nvPr/>
          </p:nvSpPr>
          <p:spPr>
            <a:xfrm>
              <a:off x="2514599" y="3394928"/>
              <a:ext cx="489857" cy="713336"/>
            </a:xfrm>
            <a:prstGeom prst="rect">
              <a:avLst/>
            </a:prstGeom>
            <a:solidFill>
              <a:schemeClr val="accent5"/>
            </a:solidFill>
            <a:ln w="12699" cap="flat">
              <a:solidFill>
                <a:schemeClr val="accent5"/>
              </a:solidFill>
              <a:prstDash val="solid"/>
              <a:round/>
            </a:ln>
            <a:effectLst/>
          </p:spPr>
          <p:txBody>
            <a:bodyPr wrap="square" lIns="45719" tIns="45719" rIns="45719" bIns="45719" numCol="1" anchor="ctr">
              <a:noAutofit/>
            </a:bodyPr>
            <a:lstStyle/>
            <a:p>
              <a:pPr algn="ctr"/>
              <a:r>
                <a:rPr lang="en-GB" sz="2400" b="1" dirty="0">
                  <a:latin typeface="Arial" panose="020B0604020202020204" pitchFamily="34" charset="0"/>
                  <a:cs typeface="Arial" panose="020B0604020202020204" pitchFamily="34" charset="0"/>
                </a:rPr>
                <a:t>3</a:t>
              </a:r>
            </a:p>
          </p:txBody>
        </p:sp>
      </p:grpSp>
      <p:grpSp>
        <p:nvGrpSpPr>
          <p:cNvPr id="4" name="Group 3">
            <a:extLst>
              <a:ext uri="{FF2B5EF4-FFF2-40B4-BE49-F238E27FC236}">
                <a16:creationId xmlns:a16="http://schemas.microsoft.com/office/drawing/2014/main" id="{9BD5C98B-E549-47B3-8141-9FF3B9DE88E1}"/>
              </a:ext>
            </a:extLst>
          </p:cNvPr>
          <p:cNvGrpSpPr/>
          <p:nvPr/>
        </p:nvGrpSpPr>
        <p:grpSpPr>
          <a:xfrm>
            <a:off x="2514599" y="5182786"/>
            <a:ext cx="9337091" cy="718720"/>
            <a:chOff x="2514599" y="5175249"/>
            <a:chExt cx="9337091" cy="718720"/>
          </a:xfrm>
        </p:grpSpPr>
        <p:sp>
          <p:nvSpPr>
            <p:cNvPr id="33" name="Rectangle">
              <a:extLst>
                <a:ext uri="{FF2B5EF4-FFF2-40B4-BE49-F238E27FC236}">
                  <a16:creationId xmlns:a16="http://schemas.microsoft.com/office/drawing/2014/main" id="{778FCE18-0C5E-4739-B1E1-F30DBFE3149A}"/>
                </a:ext>
              </a:extLst>
            </p:cNvPr>
            <p:cNvSpPr/>
            <p:nvPr/>
          </p:nvSpPr>
          <p:spPr>
            <a:xfrm>
              <a:off x="3004455" y="5180633"/>
              <a:ext cx="8847235" cy="713336"/>
            </a:xfrm>
            <a:prstGeom prst="rect">
              <a:avLst/>
            </a:prstGeom>
            <a:solidFill>
              <a:schemeClr val="accent6"/>
            </a:solidFill>
            <a:ln w="12699" cap="flat">
              <a:solidFill>
                <a:schemeClr val="accent6"/>
              </a:solidFill>
              <a:prstDash val="solid"/>
              <a:round/>
            </a:ln>
            <a:effectLst/>
          </p:spPr>
          <p:txBody>
            <a:bodyPr wrap="square" lIns="45719" tIns="45719" rIns="45719" bIns="45719" numCol="1" anchor="ctr">
              <a:noAutofit/>
            </a:bodyPr>
            <a:lstStyle/>
            <a:p>
              <a:r>
                <a:rPr lang="en-GB" dirty="0">
                  <a:effectLst/>
                  <a:latin typeface="Arial" panose="020B0604020202020204" pitchFamily="34" charset="0"/>
                  <a:ea typeface="Times New Roman" panose="02020603050405020304" pitchFamily="18" charset="0"/>
                </a:rPr>
                <a:t>Compliance with certain requirements for how recalls are advertised and conducted for all products, alongside new requirements for remedies.</a:t>
              </a:r>
              <a:endParaRPr lang="en-GB" dirty="0">
                <a:latin typeface="Arial" panose="020B0604020202020204" pitchFamily="34" charset="0"/>
                <a:cs typeface="Arial" panose="020B0604020202020204" pitchFamily="34" charset="0"/>
              </a:endParaRPr>
            </a:p>
          </p:txBody>
        </p:sp>
        <p:sp>
          <p:nvSpPr>
            <p:cNvPr id="39" name="Rectangle">
              <a:extLst>
                <a:ext uri="{FF2B5EF4-FFF2-40B4-BE49-F238E27FC236}">
                  <a16:creationId xmlns:a16="http://schemas.microsoft.com/office/drawing/2014/main" id="{1A6A315C-C050-4C5A-A4AD-DEEB97AE42D2}"/>
                </a:ext>
              </a:extLst>
            </p:cNvPr>
            <p:cNvSpPr/>
            <p:nvPr/>
          </p:nvSpPr>
          <p:spPr>
            <a:xfrm>
              <a:off x="2514599" y="5175249"/>
              <a:ext cx="489857" cy="713336"/>
            </a:xfrm>
            <a:prstGeom prst="rect">
              <a:avLst/>
            </a:prstGeom>
            <a:solidFill>
              <a:schemeClr val="accent5"/>
            </a:solidFill>
            <a:ln w="12699" cap="flat">
              <a:solidFill>
                <a:schemeClr val="accent5"/>
              </a:solidFill>
              <a:prstDash val="solid"/>
              <a:round/>
            </a:ln>
            <a:effectLst/>
          </p:spPr>
          <p:txBody>
            <a:bodyPr wrap="square" lIns="45719" tIns="45719" rIns="45719" bIns="45719" numCol="1" anchor="ctr">
              <a:noAutofit/>
            </a:bodyPr>
            <a:lstStyle/>
            <a:p>
              <a:pPr algn="ctr"/>
              <a:r>
                <a:rPr lang="en-GB" sz="2400" b="1" dirty="0">
                  <a:latin typeface="Arial" panose="020B0604020202020204" pitchFamily="34" charset="0"/>
                  <a:cs typeface="Arial" panose="020B0604020202020204" pitchFamily="34" charset="0"/>
                </a:rPr>
                <a:t>4</a:t>
              </a:r>
            </a:p>
          </p:txBody>
        </p:sp>
      </p:grpSp>
      <p:sp>
        <p:nvSpPr>
          <p:cNvPr id="15" name="Rectangle">
            <a:extLst>
              <a:ext uri="{FF2B5EF4-FFF2-40B4-BE49-F238E27FC236}">
                <a16:creationId xmlns:a16="http://schemas.microsoft.com/office/drawing/2014/main" id="{0B4EF764-C021-41E4-958C-7C9739A463A2}"/>
              </a:ext>
            </a:extLst>
          </p:cNvPr>
          <p:cNvSpPr/>
          <p:nvPr/>
        </p:nvSpPr>
        <p:spPr>
          <a:xfrm>
            <a:off x="247087" y="2784770"/>
            <a:ext cx="2267513" cy="3913118"/>
          </a:xfrm>
          <a:prstGeom prst="rect">
            <a:avLst/>
          </a:prstGeom>
          <a:solidFill>
            <a:schemeClr val="accent4"/>
          </a:solidFill>
          <a:ln w="12699" cap="flat">
            <a:solidFill>
              <a:schemeClr val="accent4"/>
            </a:solidFill>
            <a:prstDash val="solid"/>
            <a:round/>
          </a:ln>
          <a:effectLst/>
        </p:spPr>
        <p:txBody>
          <a:bodyPr wrap="square" lIns="45719" tIns="45719" rIns="45719" bIns="45719" numCol="1" anchor="ctr">
            <a:noAutofit/>
          </a:bodyPr>
          <a:lstStyle/>
          <a:p>
            <a:pPr algn="ctr">
              <a:defRPr sz="2400" b="1">
                <a:solidFill>
                  <a:srgbClr val="FFFFFF"/>
                </a:solidFill>
              </a:defRPr>
            </a:pPr>
            <a:r>
              <a:rPr lang="en-GB" dirty="0">
                <a:latin typeface="+mn-lt"/>
              </a:rPr>
              <a:t>Why does it matter?</a:t>
            </a:r>
            <a:endParaRPr dirty="0">
              <a:latin typeface="+mn-lt"/>
            </a:endParaRPr>
          </a:p>
        </p:txBody>
      </p:sp>
      <p:sp>
        <p:nvSpPr>
          <p:cNvPr id="24" name="TextBox 23">
            <a:extLst>
              <a:ext uri="{FF2B5EF4-FFF2-40B4-BE49-F238E27FC236}">
                <a16:creationId xmlns:a16="http://schemas.microsoft.com/office/drawing/2014/main" id="{3447DC9C-DE50-4365-AB93-D338C077CBEA}"/>
              </a:ext>
            </a:extLst>
          </p:cNvPr>
          <p:cNvSpPr txBox="1"/>
          <p:nvPr/>
        </p:nvSpPr>
        <p:spPr>
          <a:xfrm>
            <a:off x="2995028" y="4486920"/>
            <a:ext cx="8513629" cy="584775"/>
          </a:xfrm>
          <a:prstGeom prst="rect">
            <a:avLst/>
          </a:prstGeom>
          <a:noFill/>
        </p:spPr>
        <p:txBody>
          <a:bodyPr wrap="square">
            <a:spAutoFit/>
          </a:bodyPr>
          <a:lstStyle/>
          <a:p>
            <a:pPr marR="0" lvl="0">
              <a:spcBef>
                <a:spcPts val="0"/>
              </a:spcBef>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New requirement to report “if there is an accident caused by a product… without undue delay”. Policies and procedures will need to be in place for this.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5" name="Rectangle">
            <a:extLst>
              <a:ext uri="{FF2B5EF4-FFF2-40B4-BE49-F238E27FC236}">
                <a16:creationId xmlns:a16="http://schemas.microsoft.com/office/drawing/2014/main" id="{59F0B33C-07D8-432A-B629-3AF5BF7153EB}"/>
              </a:ext>
            </a:extLst>
          </p:cNvPr>
          <p:cNvSpPr/>
          <p:nvPr/>
        </p:nvSpPr>
        <p:spPr>
          <a:xfrm>
            <a:off x="247087" y="1752635"/>
            <a:ext cx="2267513" cy="868350"/>
          </a:xfrm>
          <a:prstGeom prst="rect">
            <a:avLst/>
          </a:prstGeom>
          <a:solidFill>
            <a:schemeClr val="accent4"/>
          </a:solidFill>
          <a:ln w="12699" cap="flat">
            <a:solidFill>
              <a:schemeClr val="accent4"/>
            </a:solidFill>
            <a:prstDash val="solid"/>
            <a:round/>
          </a:ln>
          <a:effectLst/>
        </p:spPr>
        <p:txBody>
          <a:bodyPr wrap="square" lIns="45719" tIns="45719" rIns="45719" bIns="45719" numCol="1" anchor="ctr">
            <a:noAutofit/>
          </a:bodyPr>
          <a:lstStyle/>
          <a:p>
            <a:pPr algn="ctr">
              <a:defRPr sz="2400" b="1">
                <a:solidFill>
                  <a:srgbClr val="FFFFFF"/>
                </a:solidFill>
              </a:defRPr>
            </a:pPr>
            <a:r>
              <a:rPr lang="en-GB" dirty="0">
                <a:latin typeface="+mn-lt"/>
              </a:rPr>
              <a:t>What is it?</a:t>
            </a:r>
            <a:endParaRPr dirty="0">
              <a:latin typeface="+mn-lt"/>
            </a:endParaRPr>
          </a:p>
        </p:txBody>
      </p:sp>
      <p:sp>
        <p:nvSpPr>
          <p:cNvPr id="27" name="Rectangle">
            <a:extLst>
              <a:ext uri="{FF2B5EF4-FFF2-40B4-BE49-F238E27FC236}">
                <a16:creationId xmlns:a16="http://schemas.microsoft.com/office/drawing/2014/main" id="{49C1E600-ECDB-4CC4-8D07-344D072EE770}"/>
              </a:ext>
            </a:extLst>
          </p:cNvPr>
          <p:cNvSpPr/>
          <p:nvPr/>
        </p:nvSpPr>
        <p:spPr>
          <a:xfrm>
            <a:off x="2535696" y="1737863"/>
            <a:ext cx="9315994" cy="883121"/>
          </a:xfrm>
          <a:prstGeom prst="rect">
            <a:avLst/>
          </a:prstGeom>
          <a:solidFill>
            <a:schemeClr val="accent6"/>
          </a:solidFill>
          <a:ln w="12699" cap="flat">
            <a:solidFill>
              <a:schemeClr val="accent6"/>
            </a:solidFill>
            <a:prstDash val="solid"/>
            <a:round/>
          </a:ln>
          <a:effectLst/>
        </p:spPr>
        <p:txBody>
          <a:bodyPr wrap="square" lIns="45719" tIns="45719" rIns="45719" bIns="45719" numCol="1" anchor="ctr">
            <a:noAutofit/>
          </a:bodyPr>
          <a:lstStyle/>
          <a:p>
            <a:r>
              <a:rPr lang="en-GB" dirty="0">
                <a:latin typeface="Arial" panose="020B0604020202020204" pitchFamily="34" charset="0"/>
                <a:cs typeface="Arial" panose="020B0604020202020204" pitchFamily="34" charset="0"/>
              </a:rPr>
              <a:t>Long awaited reform to consumer product law. Brings consumer product regulation into alignment with other EU regulations and introduces new obligations and concepts for the first time, with a special focus on new tech.</a:t>
            </a:r>
          </a:p>
        </p:txBody>
      </p:sp>
      <p:grpSp>
        <p:nvGrpSpPr>
          <p:cNvPr id="6" name="Group 5">
            <a:extLst>
              <a:ext uri="{FF2B5EF4-FFF2-40B4-BE49-F238E27FC236}">
                <a16:creationId xmlns:a16="http://schemas.microsoft.com/office/drawing/2014/main" id="{8D245FF3-F8AE-484B-87E3-FFD9C9058368}"/>
              </a:ext>
            </a:extLst>
          </p:cNvPr>
          <p:cNvGrpSpPr/>
          <p:nvPr/>
        </p:nvGrpSpPr>
        <p:grpSpPr>
          <a:xfrm>
            <a:off x="2535696" y="2784458"/>
            <a:ext cx="9337445" cy="721193"/>
            <a:chOff x="2535696" y="2772883"/>
            <a:chExt cx="9337445" cy="721193"/>
          </a:xfrm>
        </p:grpSpPr>
        <p:sp>
          <p:nvSpPr>
            <p:cNvPr id="36" name="Rectangle">
              <a:extLst>
                <a:ext uri="{FF2B5EF4-FFF2-40B4-BE49-F238E27FC236}">
                  <a16:creationId xmlns:a16="http://schemas.microsoft.com/office/drawing/2014/main" id="{DC237431-3F95-441B-9103-1665F070B5C5}"/>
                </a:ext>
              </a:extLst>
            </p:cNvPr>
            <p:cNvSpPr/>
            <p:nvPr/>
          </p:nvSpPr>
          <p:spPr>
            <a:xfrm>
              <a:off x="2535696" y="2780740"/>
              <a:ext cx="468761" cy="713336"/>
            </a:xfrm>
            <a:prstGeom prst="rect">
              <a:avLst/>
            </a:prstGeom>
            <a:solidFill>
              <a:schemeClr val="accent5"/>
            </a:solidFill>
            <a:ln w="12699" cap="flat">
              <a:solidFill>
                <a:schemeClr val="accent5"/>
              </a:solidFill>
              <a:prstDash val="solid"/>
              <a:round/>
            </a:ln>
            <a:effectLst/>
          </p:spPr>
          <p:txBody>
            <a:bodyPr wrap="square" lIns="45719" tIns="45719" rIns="45719" bIns="45719" numCol="1" anchor="ctr">
              <a:noAutofit/>
            </a:bodyPr>
            <a:lstStyle/>
            <a:p>
              <a:pPr algn="ctr"/>
              <a:r>
                <a:rPr lang="en-GB" sz="2400" b="1" dirty="0">
                  <a:latin typeface="Arial" panose="020B0604020202020204" pitchFamily="34" charset="0"/>
                  <a:cs typeface="Arial" panose="020B0604020202020204" pitchFamily="34" charset="0"/>
                </a:rPr>
                <a:t>1</a:t>
              </a:r>
            </a:p>
          </p:txBody>
        </p:sp>
        <p:sp>
          <p:nvSpPr>
            <p:cNvPr id="16" name="Rectangle">
              <a:extLst>
                <a:ext uri="{FF2B5EF4-FFF2-40B4-BE49-F238E27FC236}">
                  <a16:creationId xmlns:a16="http://schemas.microsoft.com/office/drawing/2014/main" id="{8237B546-51EE-48C8-BE80-F98F09DE2D48}"/>
                </a:ext>
              </a:extLst>
            </p:cNvPr>
            <p:cNvSpPr/>
            <p:nvPr/>
          </p:nvSpPr>
          <p:spPr>
            <a:xfrm>
              <a:off x="3025905" y="2772883"/>
              <a:ext cx="8847236" cy="713336"/>
            </a:xfrm>
            <a:prstGeom prst="rect">
              <a:avLst/>
            </a:prstGeom>
            <a:solidFill>
              <a:schemeClr val="accent6"/>
            </a:solidFill>
            <a:ln w="12699" cap="flat">
              <a:solidFill>
                <a:schemeClr val="accent6"/>
              </a:solidFill>
              <a:prstDash val="solid"/>
              <a:round/>
            </a:ln>
            <a:effectLst/>
          </p:spPr>
          <p:txBody>
            <a:bodyPr wrap="square" lIns="45719" tIns="45719" rIns="45719" bIns="45719" numCol="1" anchor="ctr">
              <a:noAutofit/>
            </a:bodyPr>
            <a:lstStyle/>
            <a:p>
              <a:r>
                <a:rPr lang="en-US" dirty="0">
                  <a:latin typeface="Arial" panose="020B0604020202020204" pitchFamily="34" charset="0"/>
                  <a:cs typeface="Arial" panose="020B0604020202020204" pitchFamily="34" charset="0"/>
                </a:rPr>
                <a:t>Updates to aspects for assessing safety of products e.g., risks for vulnerable consumers, cybersecurity/connectivity with other products, effect of software updates etc.</a:t>
              </a:r>
              <a:endParaRPr kumimoji="0" lang="en-GB" sz="1600" b="0"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p:txBody>
        </p:sp>
      </p:grpSp>
      <p:grpSp>
        <p:nvGrpSpPr>
          <p:cNvPr id="3" name="Group 2">
            <a:extLst>
              <a:ext uri="{FF2B5EF4-FFF2-40B4-BE49-F238E27FC236}">
                <a16:creationId xmlns:a16="http://schemas.microsoft.com/office/drawing/2014/main" id="{98632F0C-C4C7-43A3-AF81-898311458B98}"/>
              </a:ext>
            </a:extLst>
          </p:cNvPr>
          <p:cNvGrpSpPr/>
          <p:nvPr/>
        </p:nvGrpSpPr>
        <p:grpSpPr>
          <a:xfrm>
            <a:off x="2536050" y="5984552"/>
            <a:ext cx="9337091" cy="718720"/>
            <a:chOff x="2536050" y="5984552"/>
            <a:chExt cx="9337091" cy="718720"/>
          </a:xfrm>
        </p:grpSpPr>
        <p:sp>
          <p:nvSpPr>
            <p:cNvPr id="17" name="Rectangle">
              <a:extLst>
                <a:ext uri="{FF2B5EF4-FFF2-40B4-BE49-F238E27FC236}">
                  <a16:creationId xmlns:a16="http://schemas.microsoft.com/office/drawing/2014/main" id="{77019F05-73E0-455A-B2DC-7861C8B7530D}"/>
                </a:ext>
              </a:extLst>
            </p:cNvPr>
            <p:cNvSpPr/>
            <p:nvPr/>
          </p:nvSpPr>
          <p:spPr>
            <a:xfrm>
              <a:off x="3025906" y="5989936"/>
              <a:ext cx="8847235" cy="713336"/>
            </a:xfrm>
            <a:prstGeom prst="rect">
              <a:avLst/>
            </a:prstGeom>
            <a:solidFill>
              <a:schemeClr val="accent6"/>
            </a:solidFill>
            <a:ln w="12699" cap="flat">
              <a:solidFill>
                <a:schemeClr val="accent6"/>
              </a:solidFill>
              <a:prstDash val="solid"/>
              <a:round/>
            </a:ln>
            <a:effectLst/>
          </p:spPr>
          <p:txBody>
            <a:bodyPr wrap="square" lIns="45719" tIns="45719" rIns="45719" bIns="45719" numCol="1" anchor="ctr">
              <a:noAutofit/>
            </a:bodyPr>
            <a:lstStyle/>
            <a:p>
              <a:r>
                <a:rPr lang="en-GB" dirty="0">
                  <a:latin typeface="Arial" panose="020B0604020202020204" pitchFamily="34" charset="0"/>
                  <a:cs typeface="Arial" panose="020B0604020202020204" pitchFamily="34" charset="0"/>
                </a:rPr>
                <a:t>New obligations for online marketplaces to notify of dangerous products on their platform, report accidents and respond to notices from authorities.</a:t>
              </a:r>
            </a:p>
          </p:txBody>
        </p:sp>
        <p:sp>
          <p:nvSpPr>
            <p:cNvPr id="18" name="Rectangle">
              <a:extLst>
                <a:ext uri="{FF2B5EF4-FFF2-40B4-BE49-F238E27FC236}">
                  <a16:creationId xmlns:a16="http://schemas.microsoft.com/office/drawing/2014/main" id="{53ADEABC-907A-4A43-B1CA-5AE33FB8362E}"/>
                </a:ext>
              </a:extLst>
            </p:cNvPr>
            <p:cNvSpPr/>
            <p:nvPr/>
          </p:nvSpPr>
          <p:spPr>
            <a:xfrm>
              <a:off x="2536050" y="5984552"/>
              <a:ext cx="489857" cy="713336"/>
            </a:xfrm>
            <a:prstGeom prst="rect">
              <a:avLst/>
            </a:prstGeom>
            <a:solidFill>
              <a:schemeClr val="accent5"/>
            </a:solidFill>
            <a:ln w="12699" cap="flat">
              <a:solidFill>
                <a:schemeClr val="accent5"/>
              </a:solidFill>
              <a:prstDash val="solid"/>
              <a:round/>
            </a:ln>
            <a:effectLst/>
          </p:spPr>
          <p:txBody>
            <a:bodyPr wrap="square" lIns="45719" tIns="45719" rIns="45719" bIns="45719" numCol="1" anchor="ctr">
              <a:noAutofit/>
            </a:bodyPr>
            <a:lstStyle/>
            <a:p>
              <a:pPr algn="ctr"/>
              <a:r>
                <a:rPr lang="en-GB" sz="2400" b="1" dirty="0">
                  <a:latin typeface="Arial" panose="020B0604020202020204" pitchFamily="34" charset="0"/>
                  <a:cs typeface="Arial" panose="020B0604020202020204" pitchFamily="34" charset="0"/>
                </a:rPr>
                <a:t>5</a:t>
              </a:r>
            </a:p>
          </p:txBody>
        </p:sp>
      </p:grpSp>
    </p:spTree>
    <p:extLst>
      <p:ext uri="{BB962C8B-B14F-4D97-AF65-F5344CB8AC3E}">
        <p14:creationId xmlns:p14="http://schemas.microsoft.com/office/powerpoint/2010/main" val="331411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5FAD-3250-40AC-81EA-5781FBBD536D}"/>
              </a:ext>
            </a:extLst>
          </p:cNvPr>
          <p:cNvSpPr>
            <a:spLocks noGrp="1"/>
          </p:cNvSpPr>
          <p:nvPr>
            <p:ph type="title"/>
          </p:nvPr>
        </p:nvSpPr>
        <p:spPr/>
        <p:txBody>
          <a:bodyPr/>
          <a:lstStyle/>
          <a:p>
            <a:r>
              <a:rPr lang="en-GB" dirty="0"/>
              <a:t>General Product Safety Regulation: </a:t>
            </a:r>
            <a:br>
              <a:rPr lang="en-GB" dirty="0"/>
            </a:br>
            <a:r>
              <a:rPr lang="en-GB" dirty="0"/>
              <a:t>diving into accident reporting</a:t>
            </a:r>
          </a:p>
        </p:txBody>
      </p:sp>
      <p:sp>
        <p:nvSpPr>
          <p:cNvPr id="4" name="Slide Number Placeholder 3">
            <a:extLst>
              <a:ext uri="{FF2B5EF4-FFF2-40B4-BE49-F238E27FC236}">
                <a16:creationId xmlns:a16="http://schemas.microsoft.com/office/drawing/2014/main" id="{DAA20074-66D5-41DF-AC00-173FC4B961C8}"/>
              </a:ext>
            </a:extLst>
          </p:cNvPr>
          <p:cNvSpPr>
            <a:spLocks noGrp="1"/>
          </p:cNvSpPr>
          <p:nvPr>
            <p:ph type="sldNum" sz="quarter" idx="12"/>
          </p:nvPr>
        </p:nvSpPr>
        <p:spPr>
          <a:xfrm>
            <a:off x="11718524" y="6471371"/>
            <a:ext cx="473476"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4E37C2-4500-4F68-A85B-92A26CA2EA97}" type="slidenum">
              <a:rPr kumimoji="0" lang="en-GB" sz="1000" b="0" i="0" u="none" strike="noStrike" kern="1200" cap="none" spc="0" normalizeH="0" baseline="0" noProof="0" smtClean="0">
                <a:ln>
                  <a:noFill/>
                </a:ln>
                <a:solidFill>
                  <a:srgbClr val="FFFFFF">
                    <a:lumMod val="65000"/>
                  </a:srgbClr>
                </a:solidFill>
                <a:effectLst/>
                <a:uLnTx/>
                <a:uFillTx/>
                <a:latin typeface="Arial"/>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000" b="0" i="0" u="none" strike="noStrike" kern="1200" cap="none" spc="0" normalizeH="0" baseline="0" noProof="0" dirty="0">
              <a:ln>
                <a:noFill/>
              </a:ln>
              <a:solidFill>
                <a:srgbClr val="FFFFFF">
                  <a:lumMod val="65000"/>
                </a:srgbClr>
              </a:solidFill>
              <a:effectLst/>
              <a:uLnTx/>
              <a:uFillTx/>
              <a:latin typeface="Arial"/>
              <a:ea typeface="ＭＳ Ｐゴシック" pitchFamily="34" charset="-128"/>
              <a:cs typeface="+mn-cs"/>
            </a:endParaRPr>
          </a:p>
        </p:txBody>
      </p:sp>
      <p:grpSp>
        <p:nvGrpSpPr>
          <p:cNvPr id="28" name="Group 27">
            <a:extLst>
              <a:ext uri="{FF2B5EF4-FFF2-40B4-BE49-F238E27FC236}">
                <a16:creationId xmlns:a16="http://schemas.microsoft.com/office/drawing/2014/main" id="{A2403F66-FAE4-4752-8E27-6CBDCB062051}"/>
              </a:ext>
            </a:extLst>
          </p:cNvPr>
          <p:cNvGrpSpPr/>
          <p:nvPr/>
        </p:nvGrpSpPr>
        <p:grpSpPr>
          <a:xfrm>
            <a:off x="595993" y="1702744"/>
            <a:ext cx="11000012" cy="1339714"/>
            <a:chOff x="595993" y="1888180"/>
            <a:chExt cx="11000012" cy="1540820"/>
          </a:xfrm>
        </p:grpSpPr>
        <p:grpSp>
          <p:nvGrpSpPr>
            <p:cNvPr id="7" name="Group 6">
              <a:extLst>
                <a:ext uri="{FF2B5EF4-FFF2-40B4-BE49-F238E27FC236}">
                  <a16:creationId xmlns:a16="http://schemas.microsoft.com/office/drawing/2014/main" id="{7621E4C0-5809-4E87-AF5D-8BF82A23A3C1}"/>
                </a:ext>
              </a:extLst>
            </p:cNvPr>
            <p:cNvGrpSpPr/>
            <p:nvPr/>
          </p:nvGrpSpPr>
          <p:grpSpPr>
            <a:xfrm>
              <a:off x="595994" y="1888180"/>
              <a:ext cx="11000011" cy="1540820"/>
              <a:chOff x="843380" y="2518197"/>
              <a:chExt cx="10403999" cy="1351989"/>
            </a:xfrm>
          </p:grpSpPr>
          <p:sp>
            <p:nvSpPr>
              <p:cNvPr id="17" name="Rectangle 16">
                <a:extLst>
                  <a:ext uri="{FF2B5EF4-FFF2-40B4-BE49-F238E27FC236}">
                    <a16:creationId xmlns:a16="http://schemas.microsoft.com/office/drawing/2014/main" id="{BAC96FB3-02DD-456E-8933-4EC34564AA4C}"/>
                  </a:ext>
                </a:extLst>
              </p:cNvPr>
              <p:cNvSpPr/>
              <p:nvPr/>
            </p:nvSpPr>
            <p:spPr bwMode="auto">
              <a:xfrm>
                <a:off x="2247379" y="2518197"/>
                <a:ext cx="9000000" cy="1351989"/>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a:t>
                </a:r>
                <a:r>
                  <a:rPr kumimoji="0" lang="en-GB" sz="2000" b="0" i="1" u="none" strike="noStrike" kern="1200" cap="none" spc="0" normalizeH="0" baseline="0" noProof="0" dirty="0">
                    <a:ln>
                      <a:noFill/>
                    </a:ln>
                    <a:solidFill>
                      <a:srgbClr val="000000"/>
                    </a:solidFill>
                    <a:effectLst/>
                    <a:uLnTx/>
                    <a:uFillTx/>
                    <a:latin typeface="Arial"/>
                    <a:ea typeface="ＭＳ Ｐゴシック" pitchFamily="34" charset="-128"/>
                    <a:cs typeface="+mn-cs"/>
                  </a:rPr>
                  <a:t>Occurrences associated with the use of a product that resulted in an individual’s</a:t>
                </a:r>
                <a:r>
                  <a:rPr kumimoji="0" lang="en-GB" sz="2000" i="1" u="none" strike="noStrike" kern="1200" cap="none" spc="0" normalizeH="0" baseline="0" noProof="0" dirty="0">
                    <a:ln>
                      <a:noFill/>
                    </a:ln>
                    <a:solidFill>
                      <a:srgbClr val="000000"/>
                    </a:solidFill>
                    <a:effectLst/>
                    <a:uLnTx/>
                    <a:uFillTx/>
                    <a:latin typeface="Arial"/>
                    <a:ea typeface="ＭＳ Ｐゴシック" pitchFamily="34" charset="-128"/>
                    <a:cs typeface="+mn-cs"/>
                  </a:rPr>
                  <a:t> </a:t>
                </a:r>
                <a:r>
                  <a:rPr kumimoji="0" lang="en-GB" sz="2000" b="1" i="1" u="none" strike="noStrike" kern="1200" cap="none" spc="0" normalizeH="0" baseline="0" noProof="0" dirty="0">
                    <a:ln>
                      <a:noFill/>
                    </a:ln>
                    <a:solidFill>
                      <a:srgbClr val="000000"/>
                    </a:solidFill>
                    <a:effectLst/>
                    <a:uLnTx/>
                    <a:uFillTx/>
                    <a:latin typeface="Arial"/>
                    <a:ea typeface="ＭＳ Ｐゴシック" pitchFamily="34" charset="-128"/>
                    <a:cs typeface="+mn-cs"/>
                  </a:rPr>
                  <a:t>death </a:t>
                </a:r>
                <a:r>
                  <a:rPr kumimoji="0" lang="en-GB" sz="2000" i="1" u="none" strike="noStrike" kern="1200" cap="none" spc="0" normalizeH="0" baseline="0" noProof="0" dirty="0">
                    <a:ln>
                      <a:noFill/>
                    </a:ln>
                    <a:solidFill>
                      <a:srgbClr val="000000"/>
                    </a:solidFill>
                    <a:effectLst/>
                    <a:uLnTx/>
                    <a:uFillTx/>
                    <a:latin typeface="Arial"/>
                    <a:ea typeface="ＭＳ Ｐゴシック" pitchFamily="34" charset="-128"/>
                    <a:cs typeface="+mn-cs"/>
                  </a:rPr>
                  <a:t>or in </a:t>
                </a:r>
                <a:r>
                  <a:rPr kumimoji="0" lang="en-GB" sz="2000" b="1" i="1" u="none" strike="noStrike" kern="1200" cap="none" spc="0" normalizeH="0" baseline="0" noProof="0" dirty="0">
                    <a:ln>
                      <a:noFill/>
                    </a:ln>
                    <a:solidFill>
                      <a:srgbClr val="000000"/>
                    </a:solidFill>
                    <a:effectLst/>
                    <a:uLnTx/>
                    <a:uFillTx/>
                    <a:latin typeface="Arial"/>
                    <a:ea typeface="ＭＳ Ｐゴシック" pitchFamily="34" charset="-128"/>
                    <a:cs typeface="+mn-cs"/>
                  </a:rPr>
                  <a:t>serious adverse effects on that individual’s health and safety</a:t>
                </a:r>
                <a:r>
                  <a:rPr kumimoji="0" lang="en-GB" sz="2000" b="0" i="1" u="none" strike="noStrike" kern="1200" cap="none" spc="0" normalizeH="0" baseline="0" noProof="0" dirty="0">
                    <a:ln>
                      <a:noFill/>
                    </a:ln>
                    <a:solidFill>
                      <a:srgbClr val="000000"/>
                    </a:solidFill>
                    <a:effectLst/>
                    <a:uLnTx/>
                    <a:uFillTx/>
                    <a:latin typeface="Arial"/>
                    <a:ea typeface="ＭＳ Ｐゴシック" pitchFamily="34" charset="-128"/>
                    <a:cs typeface="+mn-cs"/>
                  </a:rPr>
                  <a:t>, permanent or temporary, including injuries, other damage to the body, illnesses and chronic health effects</a:t>
                </a: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a:t>
                </a:r>
              </a:p>
            </p:txBody>
          </p:sp>
          <p:sp>
            <p:nvSpPr>
              <p:cNvPr id="18" name="Rectangle 17">
                <a:extLst>
                  <a:ext uri="{FF2B5EF4-FFF2-40B4-BE49-F238E27FC236}">
                    <a16:creationId xmlns:a16="http://schemas.microsoft.com/office/drawing/2014/main" id="{CC005532-C437-496F-ABB5-353D5018FA48}"/>
                  </a:ext>
                </a:extLst>
              </p:cNvPr>
              <p:cNvSpPr/>
              <p:nvPr/>
            </p:nvSpPr>
            <p:spPr bwMode="auto">
              <a:xfrm>
                <a:off x="843380" y="2518198"/>
                <a:ext cx="1403999" cy="1351988"/>
              </a:xfrm>
              <a:prstGeom prst="rect">
                <a:avLst/>
              </a:prstGeom>
              <a:solidFill>
                <a:schemeClr val="accent4"/>
              </a:solidFill>
              <a:ln w="12699" cap="flat" cmpd="sng" algn="ctr">
                <a:solidFill>
                  <a:schemeClr val="accent4"/>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a:ea typeface="ＭＳ Ｐゴシック" pitchFamily="34" charset="-128"/>
                    <a:cs typeface="+mn-cs"/>
                  </a:rPr>
                  <a:t>Threshold</a:t>
                </a:r>
              </a:p>
            </p:txBody>
          </p:sp>
        </p:grpSp>
        <p:sp>
          <p:nvSpPr>
            <p:cNvPr id="25" name="Rectangle 24">
              <a:extLst>
                <a:ext uri="{FF2B5EF4-FFF2-40B4-BE49-F238E27FC236}">
                  <a16:creationId xmlns:a16="http://schemas.microsoft.com/office/drawing/2014/main" id="{52F253EF-6242-45C5-AF15-5F4F0F63E8AB}"/>
                </a:ext>
              </a:extLst>
            </p:cNvPr>
            <p:cNvSpPr/>
            <p:nvPr/>
          </p:nvSpPr>
          <p:spPr bwMode="auto">
            <a:xfrm>
              <a:off x="595993" y="1888180"/>
              <a:ext cx="334682" cy="331237"/>
            </a:xfrm>
            <a:prstGeom prst="rect">
              <a:avLst/>
            </a:prstGeom>
            <a:solidFill>
              <a:schemeClr val="accent5"/>
            </a:solidFill>
            <a:ln w="12699"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100" b="1" dirty="0">
                  <a:latin typeface="Arial"/>
                  <a:ea typeface="ＭＳ Ｐゴシック" pitchFamily="34" charset="-128"/>
                </a:rPr>
                <a:t>1</a:t>
              </a:r>
              <a:endParaRPr kumimoji="0" lang="en-GB" sz="2100" b="1" i="0" u="none" strike="noStrike" kern="1200" cap="none" spc="0" normalizeH="0" baseline="0" noProof="0" dirty="0">
                <a:ln>
                  <a:noFill/>
                </a:ln>
                <a:effectLst/>
                <a:uLnTx/>
                <a:uFillTx/>
                <a:latin typeface="Arial"/>
                <a:ea typeface="ＭＳ Ｐゴシック" pitchFamily="34" charset="-128"/>
                <a:cs typeface="+mn-cs"/>
              </a:endParaRPr>
            </a:p>
          </p:txBody>
        </p:sp>
      </p:grpSp>
      <p:grpSp>
        <p:nvGrpSpPr>
          <p:cNvPr id="6" name="Group 5">
            <a:extLst>
              <a:ext uri="{FF2B5EF4-FFF2-40B4-BE49-F238E27FC236}">
                <a16:creationId xmlns:a16="http://schemas.microsoft.com/office/drawing/2014/main" id="{5EF914D1-1638-490C-AC6A-1496CFE5E134}"/>
              </a:ext>
            </a:extLst>
          </p:cNvPr>
          <p:cNvGrpSpPr/>
          <p:nvPr/>
        </p:nvGrpSpPr>
        <p:grpSpPr>
          <a:xfrm>
            <a:off x="595993" y="3163982"/>
            <a:ext cx="11000013" cy="717461"/>
            <a:chOff x="595993" y="3162813"/>
            <a:chExt cx="11000013" cy="717461"/>
          </a:xfrm>
        </p:grpSpPr>
        <p:grpSp>
          <p:nvGrpSpPr>
            <p:cNvPr id="24" name="Group 23">
              <a:extLst>
                <a:ext uri="{FF2B5EF4-FFF2-40B4-BE49-F238E27FC236}">
                  <a16:creationId xmlns:a16="http://schemas.microsoft.com/office/drawing/2014/main" id="{FFAE326E-AEA0-481E-8FE6-D4CAD238CB9C}"/>
                </a:ext>
              </a:extLst>
            </p:cNvPr>
            <p:cNvGrpSpPr/>
            <p:nvPr/>
          </p:nvGrpSpPr>
          <p:grpSpPr>
            <a:xfrm>
              <a:off x="595994" y="3191696"/>
              <a:ext cx="11000012" cy="688578"/>
              <a:chOff x="815333" y="4095274"/>
              <a:chExt cx="10403999" cy="684000"/>
            </a:xfrm>
          </p:grpSpPr>
          <p:sp>
            <p:nvSpPr>
              <p:cNvPr id="32" name="Rectangle 31">
                <a:extLst>
                  <a:ext uri="{FF2B5EF4-FFF2-40B4-BE49-F238E27FC236}">
                    <a16:creationId xmlns:a16="http://schemas.microsoft.com/office/drawing/2014/main" id="{DD7AE09E-7DCE-41C7-8ABF-F1223E442BB9}"/>
                  </a:ext>
                </a:extLst>
              </p:cNvPr>
              <p:cNvSpPr/>
              <p:nvPr/>
            </p:nvSpPr>
            <p:spPr bwMode="auto">
              <a:xfrm>
                <a:off x="2219332" y="4095274"/>
                <a:ext cx="9000000" cy="684000"/>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Arial"/>
                    <a:ea typeface="ＭＳ Ｐゴシック" pitchFamily="34" charset="-128"/>
                    <a:cs typeface="+mn-cs"/>
                  </a:rPr>
                  <a:t>“[T]o the competent authorities of the</a:t>
                </a:r>
                <a:r>
                  <a:rPr lang="en-GB" sz="2000" i="1" dirty="0">
                    <a:solidFill>
                      <a:srgbClr val="000000"/>
                    </a:solidFill>
                    <a:latin typeface="Arial"/>
                  </a:rPr>
                  <a:t> Member State </a:t>
                </a:r>
                <a:r>
                  <a:rPr lang="en-GB" sz="2000" b="1" i="1" dirty="0">
                    <a:solidFill>
                      <a:srgbClr val="000000"/>
                    </a:solidFill>
                    <a:latin typeface="Arial"/>
                  </a:rPr>
                  <a:t>where the accident has occurred</a:t>
                </a:r>
                <a:r>
                  <a:rPr lang="en-GB" sz="2000" i="1" dirty="0">
                    <a:solidFill>
                      <a:srgbClr val="000000"/>
                    </a:solidFill>
                    <a:latin typeface="Arial"/>
                  </a:rPr>
                  <a:t>”</a:t>
                </a:r>
                <a:endParaRPr kumimoji="0" lang="en-GB" sz="2000" b="0" i="1" u="none" strike="noStrike" kern="1200" cap="none" spc="0" normalizeH="0" baseline="0" noProof="0" dirty="0">
                  <a:ln>
                    <a:noFill/>
                  </a:ln>
                  <a:solidFill>
                    <a:srgbClr val="000000"/>
                  </a:solidFill>
                  <a:effectLst/>
                  <a:uLnTx/>
                  <a:uFillTx/>
                  <a:latin typeface="Arial"/>
                  <a:ea typeface="ＭＳ Ｐゴシック" pitchFamily="34" charset="-128"/>
                  <a:cs typeface="+mn-cs"/>
                </a:endParaRPr>
              </a:p>
            </p:txBody>
          </p:sp>
          <p:sp>
            <p:nvSpPr>
              <p:cNvPr id="33" name="Rectangle 32">
                <a:extLst>
                  <a:ext uri="{FF2B5EF4-FFF2-40B4-BE49-F238E27FC236}">
                    <a16:creationId xmlns:a16="http://schemas.microsoft.com/office/drawing/2014/main" id="{65070714-0E4C-41B1-A449-F95DC46932E1}"/>
                  </a:ext>
                </a:extLst>
              </p:cNvPr>
              <p:cNvSpPr/>
              <p:nvPr/>
            </p:nvSpPr>
            <p:spPr bwMode="auto">
              <a:xfrm>
                <a:off x="815333" y="4095274"/>
                <a:ext cx="1404000" cy="684000"/>
              </a:xfrm>
              <a:prstGeom prst="rect">
                <a:avLst/>
              </a:prstGeom>
              <a:solidFill>
                <a:schemeClr val="accent4"/>
              </a:solidFill>
              <a:ln w="12699" cap="flat" cmpd="sng" algn="ctr">
                <a:solidFill>
                  <a:schemeClr val="accent4"/>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100" b="0" i="0" u="none" strike="noStrike" kern="1200" cap="none" spc="0" normalizeH="0" baseline="0" noProof="0" dirty="0">
                    <a:ln>
                      <a:noFill/>
                    </a:ln>
                    <a:solidFill>
                      <a:schemeClr val="bg1"/>
                    </a:solidFill>
                    <a:effectLst/>
                    <a:uLnTx/>
                    <a:uFillTx/>
                    <a:latin typeface="Arial"/>
                    <a:ea typeface="ＭＳ Ｐゴシック" pitchFamily="34" charset="-128"/>
                    <a:cs typeface="+mn-cs"/>
                  </a:rPr>
                  <a:t>    </a:t>
                </a:r>
                <a:endParaRPr lang="en-GB" sz="2000" b="1" dirty="0">
                  <a:solidFill>
                    <a:schemeClr val="bg1"/>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a:ea typeface="ＭＳ Ｐゴシック" pitchFamily="34" charset="-128"/>
                    <a:cs typeface="+mn-cs"/>
                  </a:rPr>
                  <a:t>Where</a:t>
                </a:r>
                <a:endParaRPr kumimoji="0" lang="en-GB" sz="2100" b="0" i="0" u="none" strike="noStrike" kern="1200" cap="none" spc="0" normalizeH="0" baseline="0" noProof="0" dirty="0">
                  <a:ln>
                    <a:noFill/>
                  </a:ln>
                  <a:solidFill>
                    <a:schemeClr val="bg1"/>
                  </a:solidFill>
                  <a:effectLst/>
                  <a:uLnTx/>
                  <a:uFillTx/>
                  <a:latin typeface="Arial"/>
                  <a:ea typeface="ＭＳ Ｐゴシック" pitchFamily="34" charset="-128"/>
                  <a:cs typeface="+mn-cs"/>
                </a:endParaRPr>
              </a:p>
            </p:txBody>
          </p:sp>
        </p:grpSp>
        <p:sp>
          <p:nvSpPr>
            <p:cNvPr id="34" name="Rectangle 33">
              <a:extLst>
                <a:ext uri="{FF2B5EF4-FFF2-40B4-BE49-F238E27FC236}">
                  <a16:creationId xmlns:a16="http://schemas.microsoft.com/office/drawing/2014/main" id="{0362B977-8F89-495A-909D-F4B65186A9A1}"/>
                </a:ext>
              </a:extLst>
            </p:cNvPr>
            <p:cNvSpPr/>
            <p:nvPr/>
          </p:nvSpPr>
          <p:spPr bwMode="auto">
            <a:xfrm>
              <a:off x="595993" y="3162813"/>
              <a:ext cx="334682" cy="288004"/>
            </a:xfrm>
            <a:prstGeom prst="rect">
              <a:avLst/>
            </a:prstGeom>
            <a:solidFill>
              <a:schemeClr val="accent5"/>
            </a:solidFill>
            <a:ln w="12699"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100" b="1" i="0" u="none" strike="noStrike" kern="1200" cap="none" spc="0" normalizeH="0" baseline="0" noProof="0" dirty="0">
                  <a:ln>
                    <a:noFill/>
                  </a:ln>
                  <a:effectLst/>
                  <a:uLnTx/>
                  <a:uFillTx/>
                  <a:latin typeface="Arial"/>
                  <a:cs typeface="+mn-cs"/>
                </a:rPr>
                <a:t>2</a:t>
              </a:r>
              <a:endParaRPr kumimoji="0" lang="en-GB" sz="2100" b="1" i="0" u="none" strike="noStrike" kern="1200" cap="none" spc="0" normalizeH="0" baseline="0" noProof="0" dirty="0">
                <a:ln>
                  <a:noFill/>
                </a:ln>
                <a:effectLst/>
                <a:uLnTx/>
                <a:uFillTx/>
                <a:latin typeface="Arial"/>
                <a:ea typeface="ＭＳ Ｐゴシック" pitchFamily="34" charset="-128"/>
                <a:cs typeface="+mn-cs"/>
              </a:endParaRPr>
            </a:p>
          </p:txBody>
        </p:sp>
      </p:grpSp>
      <p:grpSp>
        <p:nvGrpSpPr>
          <p:cNvPr id="8" name="Group 7">
            <a:extLst>
              <a:ext uri="{FF2B5EF4-FFF2-40B4-BE49-F238E27FC236}">
                <a16:creationId xmlns:a16="http://schemas.microsoft.com/office/drawing/2014/main" id="{4D74872C-9125-4328-BBDD-D427E37BA59C}"/>
              </a:ext>
            </a:extLst>
          </p:cNvPr>
          <p:cNvGrpSpPr/>
          <p:nvPr/>
        </p:nvGrpSpPr>
        <p:grpSpPr>
          <a:xfrm>
            <a:off x="595993" y="4002967"/>
            <a:ext cx="11000012" cy="688578"/>
            <a:chOff x="595993" y="3981797"/>
            <a:chExt cx="11000012" cy="688578"/>
          </a:xfrm>
        </p:grpSpPr>
        <p:grpSp>
          <p:nvGrpSpPr>
            <p:cNvPr id="9" name="Group 8">
              <a:extLst>
                <a:ext uri="{FF2B5EF4-FFF2-40B4-BE49-F238E27FC236}">
                  <a16:creationId xmlns:a16="http://schemas.microsoft.com/office/drawing/2014/main" id="{D526F06D-A31D-4449-B963-8EA8B0C2C69D}"/>
                </a:ext>
              </a:extLst>
            </p:cNvPr>
            <p:cNvGrpSpPr/>
            <p:nvPr/>
          </p:nvGrpSpPr>
          <p:grpSpPr>
            <a:xfrm>
              <a:off x="595993" y="3981797"/>
              <a:ext cx="11000012" cy="688578"/>
              <a:chOff x="815333" y="4095274"/>
              <a:chExt cx="10403999" cy="684000"/>
            </a:xfrm>
          </p:grpSpPr>
          <p:sp>
            <p:nvSpPr>
              <p:cNvPr id="19" name="Rectangle 18">
                <a:extLst>
                  <a:ext uri="{FF2B5EF4-FFF2-40B4-BE49-F238E27FC236}">
                    <a16:creationId xmlns:a16="http://schemas.microsoft.com/office/drawing/2014/main" id="{F671F074-6ABE-4FC5-81CF-6DD1588EA368}"/>
                  </a:ext>
                </a:extLst>
              </p:cNvPr>
              <p:cNvSpPr/>
              <p:nvPr/>
            </p:nvSpPr>
            <p:spPr bwMode="auto">
              <a:xfrm>
                <a:off x="2219332" y="4095274"/>
                <a:ext cx="9000000" cy="684000"/>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Arial"/>
                    <a:ea typeface="ＭＳ Ｐゴシック" pitchFamily="34" charset="-128"/>
                    <a:cs typeface="+mn-cs"/>
                  </a:rPr>
                  <a:t>“</a:t>
                </a:r>
                <a:r>
                  <a:rPr kumimoji="0" lang="en-GB" sz="2000" b="1" i="1" u="none" strike="noStrike" kern="1200" cap="none" spc="0" normalizeH="0" baseline="0" noProof="0" dirty="0">
                    <a:ln>
                      <a:noFill/>
                    </a:ln>
                    <a:solidFill>
                      <a:srgbClr val="000000"/>
                    </a:solidFill>
                    <a:effectLst/>
                    <a:uLnTx/>
                    <a:uFillTx/>
                    <a:latin typeface="Arial"/>
                    <a:ea typeface="ＭＳ Ｐゴシック" pitchFamily="34" charset="-128"/>
                    <a:cs typeface="+mn-cs"/>
                  </a:rPr>
                  <a:t>Without undue delay </a:t>
                </a:r>
                <a:r>
                  <a:rPr kumimoji="0" lang="en-GB" sz="2000" b="0" i="1" u="none" strike="noStrike" kern="1200" cap="none" spc="0" normalizeH="0" baseline="0" noProof="0" dirty="0">
                    <a:ln>
                      <a:noFill/>
                    </a:ln>
                    <a:solidFill>
                      <a:srgbClr val="000000"/>
                    </a:solidFill>
                    <a:effectLst/>
                    <a:uLnTx/>
                    <a:uFillTx/>
                    <a:latin typeface="Arial"/>
                    <a:ea typeface="ＭＳ Ｐゴシック" pitchFamily="34" charset="-128"/>
                    <a:cs typeface="+mn-cs"/>
                  </a:rPr>
                  <a:t>from the moment [the manufacturer] knows about the accident”</a:t>
                </a:r>
              </a:p>
            </p:txBody>
          </p:sp>
          <p:sp>
            <p:nvSpPr>
              <p:cNvPr id="20" name="Rectangle 19">
                <a:extLst>
                  <a:ext uri="{FF2B5EF4-FFF2-40B4-BE49-F238E27FC236}">
                    <a16:creationId xmlns:a16="http://schemas.microsoft.com/office/drawing/2014/main" id="{65D2EC46-CDBD-4232-ABA6-B1D49D7FC243}"/>
                  </a:ext>
                </a:extLst>
              </p:cNvPr>
              <p:cNvSpPr/>
              <p:nvPr/>
            </p:nvSpPr>
            <p:spPr bwMode="auto">
              <a:xfrm>
                <a:off x="815333" y="4095274"/>
                <a:ext cx="1404000" cy="684000"/>
              </a:xfrm>
              <a:prstGeom prst="rect">
                <a:avLst/>
              </a:prstGeom>
              <a:solidFill>
                <a:schemeClr val="accent4"/>
              </a:solidFill>
              <a:ln w="12699" cap="flat" cmpd="sng" algn="ctr">
                <a:solidFill>
                  <a:schemeClr val="accent4"/>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100" b="0" i="0" u="none" strike="noStrike" kern="1200" cap="none" spc="0" normalizeH="0" baseline="0" noProof="0" dirty="0">
                    <a:ln>
                      <a:noFill/>
                    </a:ln>
                    <a:solidFill>
                      <a:schemeClr val="bg1"/>
                    </a:solidFill>
                    <a:effectLst/>
                    <a:uLnTx/>
                    <a:uFillTx/>
                    <a:latin typeface="Arial"/>
                    <a:ea typeface="ＭＳ Ｐゴシック"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a:ea typeface="ＭＳ Ｐゴシック" pitchFamily="34" charset="-128"/>
                    <a:cs typeface="+mn-cs"/>
                  </a:rPr>
                  <a:t>Timing</a:t>
                </a:r>
              </a:p>
            </p:txBody>
          </p:sp>
        </p:grpSp>
        <p:sp>
          <p:nvSpPr>
            <p:cNvPr id="35" name="Rectangle 34">
              <a:extLst>
                <a:ext uri="{FF2B5EF4-FFF2-40B4-BE49-F238E27FC236}">
                  <a16:creationId xmlns:a16="http://schemas.microsoft.com/office/drawing/2014/main" id="{BCC859B7-A0E2-4B73-9BF4-082E3B6C3024}"/>
                </a:ext>
              </a:extLst>
            </p:cNvPr>
            <p:cNvSpPr/>
            <p:nvPr/>
          </p:nvSpPr>
          <p:spPr bwMode="auto">
            <a:xfrm>
              <a:off x="595993" y="3981797"/>
              <a:ext cx="334682" cy="288004"/>
            </a:xfrm>
            <a:prstGeom prst="rect">
              <a:avLst/>
            </a:prstGeom>
            <a:solidFill>
              <a:schemeClr val="accent5"/>
            </a:solidFill>
            <a:ln w="12699"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100" b="1" i="0" u="none" strike="noStrike" kern="1200" cap="none" spc="0" normalizeH="0" baseline="0" noProof="0" dirty="0">
                  <a:ln>
                    <a:noFill/>
                  </a:ln>
                  <a:effectLst/>
                  <a:uLnTx/>
                  <a:uFillTx/>
                  <a:latin typeface="Arial"/>
                  <a:cs typeface="+mn-cs"/>
                </a:rPr>
                <a:t>3</a:t>
              </a:r>
              <a:endParaRPr kumimoji="0" lang="en-GB" sz="2100" b="1" i="0" u="none" strike="noStrike" kern="1200" cap="none" spc="0" normalizeH="0" baseline="0" noProof="0" dirty="0">
                <a:ln>
                  <a:noFill/>
                </a:ln>
                <a:effectLst/>
                <a:uLnTx/>
                <a:uFillTx/>
                <a:latin typeface="Arial"/>
                <a:ea typeface="ＭＳ Ｐゴシック" pitchFamily="34" charset="-128"/>
                <a:cs typeface="+mn-cs"/>
              </a:endParaRPr>
            </a:p>
          </p:txBody>
        </p:sp>
      </p:grpSp>
      <p:grpSp>
        <p:nvGrpSpPr>
          <p:cNvPr id="10" name="Group 9">
            <a:extLst>
              <a:ext uri="{FF2B5EF4-FFF2-40B4-BE49-F238E27FC236}">
                <a16:creationId xmlns:a16="http://schemas.microsoft.com/office/drawing/2014/main" id="{DD5CCC55-4E7E-4546-A601-91DC482F283D}"/>
              </a:ext>
            </a:extLst>
          </p:cNvPr>
          <p:cNvGrpSpPr/>
          <p:nvPr/>
        </p:nvGrpSpPr>
        <p:grpSpPr>
          <a:xfrm>
            <a:off x="595993" y="4813069"/>
            <a:ext cx="11000012" cy="1906847"/>
            <a:chOff x="595993" y="4813069"/>
            <a:chExt cx="11000012" cy="1906847"/>
          </a:xfrm>
        </p:grpSpPr>
        <p:grpSp>
          <p:nvGrpSpPr>
            <p:cNvPr id="30" name="Group 29">
              <a:extLst>
                <a:ext uri="{FF2B5EF4-FFF2-40B4-BE49-F238E27FC236}">
                  <a16:creationId xmlns:a16="http://schemas.microsoft.com/office/drawing/2014/main" id="{BC9AE2D8-1C24-452A-AD2F-122E52A1BC19}"/>
                </a:ext>
              </a:extLst>
            </p:cNvPr>
            <p:cNvGrpSpPr/>
            <p:nvPr/>
          </p:nvGrpSpPr>
          <p:grpSpPr>
            <a:xfrm>
              <a:off x="595993" y="4813069"/>
              <a:ext cx="11000012" cy="1906847"/>
              <a:chOff x="650448" y="4559503"/>
              <a:chExt cx="11000012" cy="2160413"/>
            </a:xfrm>
          </p:grpSpPr>
          <p:sp>
            <p:nvSpPr>
              <p:cNvPr id="21" name="Rectangle 20">
                <a:extLst>
                  <a:ext uri="{FF2B5EF4-FFF2-40B4-BE49-F238E27FC236}">
                    <a16:creationId xmlns:a16="http://schemas.microsoft.com/office/drawing/2014/main" id="{B136DC24-659D-4C1B-A6EE-3EE1FE776E6C}"/>
                  </a:ext>
                </a:extLst>
              </p:cNvPr>
              <p:cNvSpPr/>
              <p:nvPr/>
            </p:nvSpPr>
            <p:spPr bwMode="auto">
              <a:xfrm>
                <a:off x="2134879" y="4559503"/>
                <a:ext cx="9515581" cy="2157036"/>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Obligation on the </a:t>
                </a:r>
                <a:r>
                  <a:rPr kumimoji="0" lang="en-GB" sz="2000" b="1" i="0" u="sng" strike="noStrike" kern="1200" cap="none" spc="0" normalizeH="0" baseline="0" noProof="0" dirty="0">
                    <a:ln>
                      <a:noFill/>
                    </a:ln>
                    <a:solidFill>
                      <a:srgbClr val="000000"/>
                    </a:solidFill>
                    <a:effectLst/>
                    <a:uLnTx/>
                    <a:uFillTx/>
                    <a:latin typeface="Arial"/>
                    <a:ea typeface="ＭＳ Ｐゴシック" pitchFamily="34" charset="-128"/>
                    <a:cs typeface="+mn-cs"/>
                  </a:rPr>
                  <a:t>manufacturer</a:t>
                </a:r>
                <a:endParaRPr kumimoji="0" lang="en-GB" sz="2000" b="0" i="0" u="sng" strike="noStrike" kern="1200" cap="none" spc="0" normalizeH="0" baseline="0" noProof="0" dirty="0">
                  <a:ln>
                    <a:noFill/>
                  </a:ln>
                  <a:solidFill>
                    <a:srgbClr val="000000"/>
                  </a:solidFill>
                  <a:effectLst/>
                  <a:uLnTx/>
                  <a:uFillTx/>
                  <a:latin typeface="Arial"/>
                  <a:ea typeface="ＭＳ Ｐゴシック" pitchFamily="34"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Where manufacturer not established in the EU, “</a:t>
                </a:r>
                <a:r>
                  <a:rPr kumimoji="0" lang="en-GB" sz="2000" b="1" i="0" u="none" strike="noStrike" kern="1200" cap="none" spc="0" normalizeH="0" baseline="0" noProof="0" dirty="0">
                    <a:ln>
                      <a:noFill/>
                    </a:ln>
                    <a:solidFill>
                      <a:srgbClr val="000000"/>
                    </a:solidFill>
                    <a:effectLst/>
                    <a:uLnTx/>
                    <a:uFillTx/>
                    <a:latin typeface="Arial"/>
                    <a:ea typeface="ＭＳ Ｐゴシック" pitchFamily="34" charset="-128"/>
                    <a:cs typeface="+mn-cs"/>
                  </a:rPr>
                  <a:t>responsible person</a:t>
                </a: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 in the EU must ensure a report is made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Importers and distributors required to pass information onto the manufacturer to report, or to instruct the importer or distributor to report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Separate obligation to report on </a:t>
                </a:r>
                <a:r>
                  <a:rPr kumimoji="0" lang="en-GB" sz="2000" b="1" i="0" u="none" strike="noStrike" kern="1200" cap="none" spc="0" normalizeH="0" baseline="0" noProof="0" dirty="0">
                    <a:ln>
                      <a:noFill/>
                    </a:ln>
                    <a:solidFill>
                      <a:srgbClr val="000000"/>
                    </a:solidFill>
                    <a:effectLst/>
                    <a:uLnTx/>
                    <a:uFillTx/>
                    <a:latin typeface="Arial"/>
                    <a:ea typeface="ＭＳ Ｐゴシック" pitchFamily="34" charset="-128"/>
                    <a:cs typeface="+mn-cs"/>
                  </a:rPr>
                  <a:t>online marketplaces</a:t>
                </a:r>
                <a:endParaRPr kumimoji="0" lang="en-GB" sz="2000"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p:txBody>
          </p:sp>
          <p:sp>
            <p:nvSpPr>
              <p:cNvPr id="22" name="Rectangle 21">
                <a:extLst>
                  <a:ext uri="{FF2B5EF4-FFF2-40B4-BE49-F238E27FC236}">
                    <a16:creationId xmlns:a16="http://schemas.microsoft.com/office/drawing/2014/main" id="{16401CFA-2D46-4B14-B04C-B1F0B0537C99}"/>
                  </a:ext>
                </a:extLst>
              </p:cNvPr>
              <p:cNvSpPr/>
              <p:nvPr/>
            </p:nvSpPr>
            <p:spPr bwMode="auto">
              <a:xfrm>
                <a:off x="650448" y="4563056"/>
                <a:ext cx="1484431" cy="2156860"/>
              </a:xfrm>
              <a:prstGeom prst="rect">
                <a:avLst/>
              </a:prstGeom>
              <a:solidFill>
                <a:schemeClr val="accent4"/>
              </a:solidFill>
              <a:ln w="12699" cap="flat" cmpd="sng" algn="ctr">
                <a:solidFill>
                  <a:schemeClr val="accent4"/>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b="1" dirty="0">
                    <a:solidFill>
                      <a:schemeClr val="bg1"/>
                    </a:solidFill>
                    <a:latin typeface="Arial"/>
                    <a:ea typeface="ＭＳ Ｐゴシック" pitchFamily="34" charset="-128"/>
                  </a:rPr>
                  <a:t>Who needs to report?</a:t>
                </a:r>
                <a:endParaRPr kumimoji="0" lang="en-GB" sz="2000" b="1" i="0" u="none" strike="noStrike" kern="1200" cap="none" spc="0" normalizeH="0" baseline="0" noProof="0" dirty="0">
                  <a:ln>
                    <a:noFill/>
                  </a:ln>
                  <a:solidFill>
                    <a:schemeClr val="bg1"/>
                  </a:solidFill>
                  <a:effectLst/>
                  <a:uLnTx/>
                  <a:uFillTx/>
                  <a:latin typeface="Arial"/>
                  <a:ea typeface="ＭＳ Ｐゴシック" pitchFamily="34" charset="-128"/>
                  <a:cs typeface="+mn-cs"/>
                </a:endParaRPr>
              </a:p>
            </p:txBody>
          </p:sp>
        </p:grpSp>
        <p:sp>
          <p:nvSpPr>
            <p:cNvPr id="36" name="Rectangle 35">
              <a:extLst>
                <a:ext uri="{FF2B5EF4-FFF2-40B4-BE49-F238E27FC236}">
                  <a16:creationId xmlns:a16="http://schemas.microsoft.com/office/drawing/2014/main" id="{B7DCA9B1-B110-42F0-9C0C-4629DCEC5624}"/>
                </a:ext>
              </a:extLst>
            </p:cNvPr>
            <p:cNvSpPr/>
            <p:nvPr/>
          </p:nvSpPr>
          <p:spPr bwMode="auto">
            <a:xfrm>
              <a:off x="595993" y="4813069"/>
              <a:ext cx="334682" cy="288004"/>
            </a:xfrm>
            <a:prstGeom prst="rect">
              <a:avLst/>
            </a:prstGeom>
            <a:solidFill>
              <a:schemeClr val="accent5"/>
            </a:solidFill>
            <a:ln w="12699"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100" b="1" i="0" u="none" strike="noStrike" kern="1200" cap="none" spc="0" normalizeH="0" baseline="0" noProof="0" dirty="0">
                  <a:ln>
                    <a:noFill/>
                  </a:ln>
                  <a:effectLst/>
                  <a:uLnTx/>
                  <a:uFillTx/>
                  <a:latin typeface="Arial"/>
                  <a:cs typeface="+mn-cs"/>
                </a:rPr>
                <a:t>4</a:t>
              </a:r>
              <a:endParaRPr kumimoji="0" lang="en-GB" sz="2100" b="1" i="0" u="none" strike="noStrike" kern="1200" cap="none" spc="0" normalizeH="0" baseline="0" noProof="0" dirty="0">
                <a:ln>
                  <a:noFill/>
                </a:ln>
                <a:effectLst/>
                <a:uLnTx/>
                <a:uFillTx/>
                <a:latin typeface="Arial"/>
                <a:ea typeface="ＭＳ Ｐゴシック" pitchFamily="34" charset="-128"/>
                <a:cs typeface="+mn-cs"/>
              </a:endParaRPr>
            </a:p>
          </p:txBody>
        </p:sp>
      </p:grpSp>
    </p:spTree>
    <p:extLst>
      <p:ext uri="{BB962C8B-B14F-4D97-AF65-F5344CB8AC3E}">
        <p14:creationId xmlns:p14="http://schemas.microsoft.com/office/powerpoint/2010/main" val="305725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865A-2F41-42B0-BB2A-697759D1BF1C}"/>
              </a:ext>
            </a:extLst>
          </p:cNvPr>
          <p:cNvSpPr>
            <a:spLocks noGrp="1"/>
          </p:cNvSpPr>
          <p:nvPr>
            <p:ph type="title"/>
          </p:nvPr>
        </p:nvSpPr>
        <p:spPr/>
        <p:txBody>
          <a:bodyPr/>
          <a:lstStyle/>
          <a:p>
            <a:r>
              <a:rPr lang="en-GB" dirty="0"/>
              <a:t>General Product Safety Regulation:</a:t>
            </a:r>
            <a:br>
              <a:rPr lang="en-GB" dirty="0"/>
            </a:br>
            <a:r>
              <a:rPr lang="en-GB" dirty="0"/>
              <a:t>next steps and timing</a:t>
            </a:r>
          </a:p>
        </p:txBody>
      </p:sp>
      <p:sp>
        <p:nvSpPr>
          <p:cNvPr id="4" name="Slide Number Placeholder 3">
            <a:extLst>
              <a:ext uri="{FF2B5EF4-FFF2-40B4-BE49-F238E27FC236}">
                <a16:creationId xmlns:a16="http://schemas.microsoft.com/office/drawing/2014/main" id="{7B66930D-B9D3-4296-A78C-A9838E58882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4E37C2-4500-4F68-A85B-92A26CA2EA97}" type="slidenum">
              <a:rPr kumimoji="0" lang="en-GB" sz="1000" b="0" i="0" u="none" strike="noStrike" kern="1200" cap="none" spc="0" normalizeH="0" baseline="0" noProof="0" smtClean="0">
                <a:ln>
                  <a:noFill/>
                </a:ln>
                <a:solidFill>
                  <a:srgbClr val="FFFFFF">
                    <a:lumMod val="65000"/>
                  </a:srgbClr>
                </a:solidFill>
                <a:effectLst/>
                <a:uLnTx/>
                <a:uFillTx/>
                <a:latin typeface="Arial"/>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000" b="0" i="0" u="none" strike="noStrike" kern="1200" cap="none" spc="0" normalizeH="0" baseline="0" noProof="0" dirty="0">
              <a:ln>
                <a:noFill/>
              </a:ln>
              <a:solidFill>
                <a:srgbClr val="FFFFFF">
                  <a:lumMod val="65000"/>
                </a:srgbClr>
              </a:solidFill>
              <a:effectLst/>
              <a:uLnTx/>
              <a:uFillTx/>
              <a:latin typeface="Arial"/>
              <a:ea typeface="ＭＳ Ｐゴシック" pitchFamily="34" charset="-128"/>
              <a:cs typeface="+mn-cs"/>
            </a:endParaRPr>
          </a:p>
        </p:txBody>
      </p:sp>
      <p:grpSp>
        <p:nvGrpSpPr>
          <p:cNvPr id="9" name="Group 8">
            <a:extLst>
              <a:ext uri="{FF2B5EF4-FFF2-40B4-BE49-F238E27FC236}">
                <a16:creationId xmlns:a16="http://schemas.microsoft.com/office/drawing/2014/main" id="{FB9AD38D-252D-4FE1-B164-0EBA75B6044C}"/>
              </a:ext>
            </a:extLst>
          </p:cNvPr>
          <p:cNvGrpSpPr/>
          <p:nvPr/>
        </p:nvGrpSpPr>
        <p:grpSpPr>
          <a:xfrm>
            <a:off x="2360710" y="1800225"/>
            <a:ext cx="8728983" cy="4829174"/>
            <a:chOff x="2488335" y="1800225"/>
            <a:chExt cx="8728983" cy="4829174"/>
          </a:xfrm>
        </p:grpSpPr>
        <p:sp>
          <p:nvSpPr>
            <p:cNvPr id="8" name="Rectangle 7">
              <a:extLst>
                <a:ext uri="{FF2B5EF4-FFF2-40B4-BE49-F238E27FC236}">
                  <a16:creationId xmlns:a16="http://schemas.microsoft.com/office/drawing/2014/main" id="{EEE88FB5-27DC-411D-AB76-1AE2054BBA30}"/>
                </a:ext>
              </a:extLst>
            </p:cNvPr>
            <p:cNvSpPr/>
            <p:nvPr/>
          </p:nvSpPr>
          <p:spPr bwMode="auto">
            <a:xfrm>
              <a:off x="2488337" y="1800225"/>
              <a:ext cx="8728981" cy="1501200"/>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Completed law making process and entered into force </a:t>
              </a:r>
              <a:r>
                <a:rPr kumimoji="0" lang="en-GB" sz="2400" b="1" i="0" u="none" strike="noStrike" kern="1200" cap="none" spc="0" normalizeH="0" baseline="0" noProof="0" dirty="0">
                  <a:ln>
                    <a:noFill/>
                  </a:ln>
                  <a:solidFill>
                    <a:srgbClr val="000000"/>
                  </a:solidFill>
                  <a:effectLst/>
                  <a:uLnTx/>
                  <a:uFillTx/>
                  <a:latin typeface="Arial"/>
                  <a:ea typeface="ＭＳ Ｐゴシック" pitchFamily="34" charset="-128"/>
                  <a:cs typeface="+mn-cs"/>
                </a:rPr>
                <a:t>June 12</a:t>
              </a:r>
              <a:r>
                <a:rPr kumimoji="0" lang="en-GB" sz="2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a:t>
              </a:r>
              <a:r>
                <a:rPr kumimoji="0" lang="en-GB" sz="2400" b="1" i="0" u="none" strike="noStrike" kern="1200" cap="none" spc="0" normalizeH="0" baseline="0" noProof="0" dirty="0">
                  <a:ln>
                    <a:noFill/>
                  </a:ln>
                  <a:solidFill>
                    <a:srgbClr val="000000"/>
                  </a:solidFill>
                  <a:effectLst/>
                  <a:uLnTx/>
                  <a:uFillTx/>
                  <a:latin typeface="Arial"/>
                  <a:ea typeface="ＭＳ Ｐゴシック" pitchFamily="34" charset="-128"/>
                  <a:cs typeface="+mn-cs"/>
                </a:rPr>
                <a:t> 2023</a:t>
              </a:r>
              <a:endParaRPr kumimoji="0" lang="en-GB" sz="2400" b="0"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p:txBody>
        </p:sp>
        <p:sp>
          <p:nvSpPr>
            <p:cNvPr id="20" name="Rectangle 19">
              <a:extLst>
                <a:ext uri="{FF2B5EF4-FFF2-40B4-BE49-F238E27FC236}">
                  <a16:creationId xmlns:a16="http://schemas.microsoft.com/office/drawing/2014/main" id="{5221BC91-3BED-41EE-87A1-01049974A4BC}"/>
                </a:ext>
              </a:extLst>
            </p:cNvPr>
            <p:cNvSpPr/>
            <p:nvPr/>
          </p:nvSpPr>
          <p:spPr bwMode="auto">
            <a:xfrm>
              <a:off x="2488335" y="5129212"/>
              <a:ext cx="8728981" cy="1500187"/>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400" dirty="0">
                  <a:solidFill>
                    <a:srgbClr val="000000"/>
                  </a:solidFill>
                  <a:latin typeface="Arial"/>
                  <a:ea typeface="ＭＳ Ｐゴシック" pitchFamily="34" charset="-128"/>
                </a:rPr>
                <a:t>Requirements will be </a:t>
              </a:r>
              <a:r>
                <a:rPr lang="en-GB" sz="2400" b="1" dirty="0">
                  <a:solidFill>
                    <a:srgbClr val="000000"/>
                  </a:solidFill>
                  <a:latin typeface="Arial"/>
                  <a:ea typeface="ＭＳ Ｐゴシック" pitchFamily="34" charset="-128"/>
                </a:rPr>
                <a:t>enforceable from December 13, 2024</a:t>
              </a:r>
              <a:endParaRPr kumimoji="0" lang="en-GB" sz="2400" b="1"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p:txBody>
        </p:sp>
        <p:sp>
          <p:nvSpPr>
            <p:cNvPr id="23" name="Rectangle 22">
              <a:extLst>
                <a:ext uri="{FF2B5EF4-FFF2-40B4-BE49-F238E27FC236}">
                  <a16:creationId xmlns:a16="http://schemas.microsoft.com/office/drawing/2014/main" id="{817076E3-EDD3-4C4E-B3C7-4053B4FEC389}"/>
                </a:ext>
              </a:extLst>
            </p:cNvPr>
            <p:cNvSpPr/>
            <p:nvPr/>
          </p:nvSpPr>
          <p:spPr bwMode="auto">
            <a:xfrm>
              <a:off x="2488336" y="3464718"/>
              <a:ext cx="8728981" cy="1501200"/>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Transition period of </a:t>
              </a:r>
              <a:r>
                <a:rPr lang="en-GB" sz="2400" b="1" dirty="0">
                  <a:solidFill>
                    <a:srgbClr val="000000"/>
                  </a:solidFill>
                  <a:latin typeface="Arial"/>
                  <a:ea typeface="ＭＳ Ｐゴシック" pitchFamily="34" charset="-128"/>
                </a:rPr>
                <a:t>18</a:t>
              </a:r>
              <a:r>
                <a:rPr kumimoji="0" lang="en-GB" sz="2400" b="1" i="0" u="none" strike="noStrike" kern="1200" cap="none" spc="0" normalizeH="0" baseline="0" noProof="0" dirty="0">
                  <a:ln>
                    <a:noFill/>
                  </a:ln>
                  <a:solidFill>
                    <a:srgbClr val="000000"/>
                  </a:solidFill>
                  <a:effectLst/>
                  <a:uLnTx/>
                  <a:uFillTx/>
                  <a:latin typeface="Arial"/>
                  <a:ea typeface="ＭＳ Ｐゴシック" pitchFamily="34" charset="-128"/>
                  <a:cs typeface="+mn-cs"/>
                </a:rPr>
                <a:t> months</a:t>
              </a:r>
              <a:endParaRPr kumimoji="0" lang="en-GB" sz="2400"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p:txBody>
        </p:sp>
      </p:grpSp>
      <p:grpSp>
        <p:nvGrpSpPr>
          <p:cNvPr id="15" name="Group 14">
            <a:extLst>
              <a:ext uri="{FF2B5EF4-FFF2-40B4-BE49-F238E27FC236}">
                <a16:creationId xmlns:a16="http://schemas.microsoft.com/office/drawing/2014/main" id="{E2FCF0A1-72A8-412D-AE15-BD2736C323BB}"/>
              </a:ext>
            </a:extLst>
          </p:cNvPr>
          <p:cNvGrpSpPr/>
          <p:nvPr/>
        </p:nvGrpSpPr>
        <p:grpSpPr>
          <a:xfrm>
            <a:off x="697601" y="1837933"/>
            <a:ext cx="1394533" cy="4683111"/>
            <a:chOff x="697601" y="1837933"/>
            <a:chExt cx="1394533" cy="4683111"/>
          </a:xfrm>
        </p:grpSpPr>
        <p:pic>
          <p:nvPicPr>
            <p:cNvPr id="10" name="Graphic 9">
              <a:extLst>
                <a:ext uri="{FF2B5EF4-FFF2-40B4-BE49-F238E27FC236}">
                  <a16:creationId xmlns:a16="http://schemas.microsoft.com/office/drawing/2014/main" id="{7AE61903-A55A-44F3-8AEA-00D81A460F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421" y="1837933"/>
              <a:ext cx="1342892" cy="1342892"/>
            </a:xfrm>
            <a:prstGeom prst="rect">
              <a:avLst/>
            </a:prstGeom>
          </p:spPr>
        </p:pic>
        <p:pic>
          <p:nvPicPr>
            <p:cNvPr id="12" name="Graphic 11">
              <a:extLst>
                <a:ext uri="{FF2B5EF4-FFF2-40B4-BE49-F238E27FC236}">
                  <a16:creationId xmlns:a16="http://schemas.microsoft.com/office/drawing/2014/main" id="{DF7C4EB4-EF5B-48B1-BE3D-69BF472FF5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421" y="5178151"/>
              <a:ext cx="1342893" cy="1342893"/>
            </a:xfrm>
            <a:prstGeom prst="rect">
              <a:avLst/>
            </a:prstGeom>
          </p:spPr>
        </p:pic>
        <p:pic>
          <p:nvPicPr>
            <p:cNvPr id="14" name="Graphic 13">
              <a:extLst>
                <a:ext uri="{FF2B5EF4-FFF2-40B4-BE49-F238E27FC236}">
                  <a16:creationId xmlns:a16="http://schemas.microsoft.com/office/drawing/2014/main" id="{9A28BE18-A4F3-4E67-B1A7-65BBA2ADE70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7601" y="3493834"/>
              <a:ext cx="1394533" cy="1394533"/>
            </a:xfrm>
            <a:prstGeom prst="rect">
              <a:avLst/>
            </a:prstGeom>
          </p:spPr>
        </p:pic>
      </p:grpSp>
    </p:spTree>
    <p:extLst>
      <p:ext uri="{BB962C8B-B14F-4D97-AF65-F5344CB8AC3E}">
        <p14:creationId xmlns:p14="http://schemas.microsoft.com/office/powerpoint/2010/main" val="85178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EE2E-4DB8-4629-B996-5CF02B951F7F}"/>
              </a:ext>
            </a:extLst>
          </p:cNvPr>
          <p:cNvSpPr>
            <a:spLocks noGrp="1"/>
          </p:cNvSpPr>
          <p:nvPr>
            <p:ph type="title"/>
          </p:nvPr>
        </p:nvSpPr>
        <p:spPr/>
        <p:txBody>
          <a:bodyPr/>
          <a:lstStyle/>
          <a:p>
            <a:r>
              <a:rPr lang="en-US" dirty="0"/>
              <a:t>Proposed revision of the Product Liability Directive</a:t>
            </a:r>
          </a:p>
        </p:txBody>
      </p:sp>
    </p:spTree>
    <p:extLst>
      <p:ext uri="{BB962C8B-B14F-4D97-AF65-F5344CB8AC3E}">
        <p14:creationId xmlns:p14="http://schemas.microsoft.com/office/powerpoint/2010/main" val="382648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88B9-9698-4743-8EBD-99145EB9C8CB}"/>
              </a:ext>
            </a:extLst>
          </p:cNvPr>
          <p:cNvSpPr>
            <a:spLocks noGrp="1"/>
          </p:cNvSpPr>
          <p:nvPr>
            <p:ph type="title"/>
          </p:nvPr>
        </p:nvSpPr>
        <p:spPr/>
        <p:txBody>
          <a:bodyPr/>
          <a:lstStyle/>
          <a:p>
            <a:r>
              <a:rPr lang="en-GB" dirty="0"/>
              <a:t>Proposed revision of the Product Liability Directive: key points</a:t>
            </a:r>
          </a:p>
        </p:txBody>
      </p:sp>
      <p:sp>
        <p:nvSpPr>
          <p:cNvPr id="3" name="Slide Number Placeholder 3">
            <a:extLst>
              <a:ext uri="{FF2B5EF4-FFF2-40B4-BE49-F238E27FC236}">
                <a16:creationId xmlns:a16="http://schemas.microsoft.com/office/drawing/2014/main" id="{DEB8E98E-4991-4C8B-88BA-715C1C891CF5}"/>
              </a:ext>
            </a:extLst>
          </p:cNvPr>
          <p:cNvSpPr txBox="1">
            <a:spLocks/>
          </p:cNvSpPr>
          <p:nvPr/>
        </p:nvSpPr>
        <p:spPr>
          <a:xfrm>
            <a:off x="11596006" y="6465574"/>
            <a:ext cx="470807" cy="327651"/>
          </a:xfrm>
          <a:prstGeom prst="rect">
            <a:avLst/>
          </a:prstGeom>
          <a:extLst>
            <a:ext uri="{C572A759-6A51-4108-AA02-DFA0A04FC94B}">
              <ma14:wrappingTextBoxFlag xmlns="" xmlns:a16="http://schemas.microsoft.com/office/drawing/2014/main" xmlns:p14="http://schemas.microsoft.com/office/powerpoint/2010/main" xmlns:mc="http://schemas.openxmlformats.org/markup-compatibility/2006" xmlns:ma14="http://schemas.microsoft.com/office/mac/drawingml/2011/main" xmlns:a14="http://schemas.microsoft.com/office/drawing/2010/main" xmlns:m="http://schemas.openxmlformats.org/officeDocument/2006/math"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z="1000" smtClean="0"/>
              <a:pPr/>
              <a:t>14</a:t>
            </a:fld>
            <a:endParaRPr lang="en-GB" sz="1000" dirty="0"/>
          </a:p>
        </p:txBody>
      </p:sp>
      <p:grpSp>
        <p:nvGrpSpPr>
          <p:cNvPr id="16" name="Group 15">
            <a:extLst>
              <a:ext uri="{FF2B5EF4-FFF2-40B4-BE49-F238E27FC236}">
                <a16:creationId xmlns:a16="http://schemas.microsoft.com/office/drawing/2014/main" id="{7C592F13-A3F6-44AE-B561-A1DFBA986049}"/>
              </a:ext>
            </a:extLst>
          </p:cNvPr>
          <p:cNvGrpSpPr/>
          <p:nvPr/>
        </p:nvGrpSpPr>
        <p:grpSpPr>
          <a:xfrm>
            <a:off x="371038" y="2872871"/>
            <a:ext cx="11652579" cy="2870421"/>
            <a:chOff x="276514" y="3337467"/>
            <a:chExt cx="11652579" cy="2870421"/>
          </a:xfrm>
        </p:grpSpPr>
        <p:sp>
          <p:nvSpPr>
            <p:cNvPr id="7" name="Rectangle 21">
              <a:extLst>
                <a:ext uri="{FF2B5EF4-FFF2-40B4-BE49-F238E27FC236}">
                  <a16:creationId xmlns:a16="http://schemas.microsoft.com/office/drawing/2014/main" id="{80055C47-9D1E-4BE8-B960-FEDA6F526087}"/>
                </a:ext>
              </a:extLst>
            </p:cNvPr>
            <p:cNvSpPr/>
            <p:nvPr/>
          </p:nvSpPr>
          <p:spPr>
            <a:xfrm>
              <a:off x="2781493" y="3351221"/>
              <a:ext cx="9147156" cy="864000"/>
            </a:xfrm>
            <a:prstGeom prst="rect">
              <a:avLst/>
            </a:prstGeom>
            <a:solidFill>
              <a:srgbClr val="DCDCDC"/>
            </a:solidFill>
            <a:ln w="12701" cap="flat">
              <a:solidFill>
                <a:srgbClr val="DCDCDC"/>
              </a:solidFill>
              <a:prstDash val="solid"/>
              <a:round/>
            </a:ln>
          </p:spPr>
          <p:txBody>
            <a:bodyPr vert="horz" wrap="square" lIns="91440" tIns="45720" rIns="91440" bIns="45720" anchor="ctr" anchorCtr="0" compatLnSpc="1">
              <a:noAutofit/>
            </a:bodyPr>
            <a:lstStyle/>
            <a:p>
              <a:pPr hangingPunct="0">
                <a:defRPr sz="1800" b="0" i="0" u="none" strike="noStrike" kern="0" cap="none" spc="0" baseline="0">
                  <a:solidFill>
                    <a:srgbClr val="000000"/>
                  </a:solidFill>
                  <a:uFillTx/>
                </a:defRPr>
              </a:pPr>
              <a:r>
                <a:rPr kumimoji="0" lang="en-GB" sz="1800" b="1" i="0" u="none" strike="noStrike" kern="1200" cap="none" spc="0" normalizeH="0" baseline="0" noProof="0" dirty="0">
                  <a:ln>
                    <a:noFill/>
                  </a:ln>
                  <a:solidFill>
                    <a:srgbClr val="000000"/>
                  </a:solidFill>
                  <a:effectLst/>
                  <a:uLnTx/>
                  <a:uFillTx/>
                  <a:latin typeface="Arial"/>
                  <a:ea typeface="ＭＳ Ｐゴシック" pitchFamily="34"/>
                  <a:cs typeface="+mn-cs"/>
                </a:rPr>
                <a:t>Extends scope of claims that can be brought</a:t>
              </a:r>
              <a:r>
                <a:rPr kumimoji="0" lang="en-GB" sz="1800" b="0" i="0" u="none" strike="noStrike" kern="1200" cap="none" spc="0" normalizeH="0" baseline="0" noProof="0" dirty="0">
                  <a:ln>
                    <a:noFill/>
                  </a:ln>
                  <a:solidFill>
                    <a:srgbClr val="000000"/>
                  </a:solidFill>
                  <a:effectLst/>
                  <a:uLnTx/>
                  <a:uFillTx/>
                  <a:latin typeface="Arial"/>
                  <a:ea typeface="ＭＳ Ｐゴシック" pitchFamily="34"/>
                  <a:cs typeface="+mn-cs"/>
                </a:rPr>
                <a:t>: </a:t>
              </a:r>
              <a:r>
                <a:rPr kumimoji="0" lang="en-GB" sz="1800" i="0" u="none" strike="noStrike" kern="1200" cap="none" spc="0" normalizeH="0" baseline="0" noProof="0" dirty="0">
                  <a:ln>
                    <a:noFill/>
                  </a:ln>
                  <a:solidFill>
                    <a:srgbClr val="000000"/>
                  </a:solidFill>
                  <a:effectLst/>
                  <a:uLnTx/>
                  <a:uFillTx/>
                  <a:latin typeface="Arial"/>
                  <a:ea typeface="ＭＳ Ｐゴシック" pitchFamily="34"/>
                  <a:cs typeface="+mn-cs"/>
                </a:rPr>
                <a:t>“</a:t>
              </a:r>
              <a:r>
                <a:rPr lang="en-GB" dirty="0">
                  <a:solidFill>
                    <a:srgbClr val="000000"/>
                  </a:solidFill>
                  <a:latin typeface="Arial"/>
                  <a:ea typeface="ＭＳ Ｐゴシック" pitchFamily="34"/>
                </a:rPr>
                <a:t>P</a:t>
              </a:r>
              <a:r>
                <a:rPr kumimoji="0" lang="en-GB" sz="1800" i="0" u="none" strike="noStrike" kern="1200" cap="none" spc="0" normalizeH="0" baseline="0" noProof="0" dirty="0">
                  <a:ln>
                    <a:noFill/>
                  </a:ln>
                  <a:solidFill>
                    <a:srgbClr val="000000"/>
                  </a:solidFill>
                  <a:effectLst/>
                  <a:uLnTx/>
                  <a:uFillTx/>
                  <a:latin typeface="Arial"/>
                  <a:ea typeface="ＭＳ Ｐゴシック" pitchFamily="34"/>
                  <a:cs typeface="+mn-cs"/>
                </a:rPr>
                <a:t>roduct” includes software, digital manufacturing files and “related services”, </a:t>
              </a:r>
              <a:r>
                <a:rPr lang="en-GB" dirty="0">
                  <a:solidFill>
                    <a:srgbClr val="000000"/>
                  </a:solidFill>
                  <a:latin typeface="Arial"/>
                  <a:ea typeface="ＭＳ Ｐゴシック" pitchFamily="34"/>
                </a:rPr>
                <a:t>i</a:t>
              </a:r>
              <a:r>
                <a:rPr kumimoji="0" lang="en-GB" sz="1800" i="0" u="none" strike="noStrike" kern="1200" cap="none" spc="0" normalizeH="0" baseline="0" noProof="0" dirty="0">
                  <a:ln>
                    <a:noFill/>
                  </a:ln>
                  <a:solidFill>
                    <a:srgbClr val="000000"/>
                  </a:solidFill>
                  <a:effectLst/>
                  <a:uLnTx/>
                  <a:uFillTx/>
                  <a:latin typeface="Arial"/>
                  <a:ea typeface="ＭＳ Ｐゴシック" pitchFamily="34"/>
                  <a:cs typeface="+mn-cs"/>
                </a:rPr>
                <a:t>ntroduces strict liability for defects resulting from cybersecurity risks, connectivity risks, software updates (or lack of updates)</a:t>
              </a:r>
            </a:p>
          </p:txBody>
        </p:sp>
        <p:sp>
          <p:nvSpPr>
            <p:cNvPr id="8" name="Rectangle 29">
              <a:extLst>
                <a:ext uri="{FF2B5EF4-FFF2-40B4-BE49-F238E27FC236}">
                  <a16:creationId xmlns:a16="http://schemas.microsoft.com/office/drawing/2014/main" id="{D93AD1D2-ECB1-4CF4-BB68-AE2180134251}"/>
                </a:ext>
              </a:extLst>
            </p:cNvPr>
            <p:cNvSpPr/>
            <p:nvPr/>
          </p:nvSpPr>
          <p:spPr>
            <a:xfrm>
              <a:off x="2781493" y="4324214"/>
              <a:ext cx="9147600" cy="864000"/>
            </a:xfrm>
            <a:prstGeom prst="rect">
              <a:avLst/>
            </a:prstGeom>
            <a:solidFill>
              <a:srgbClr val="DCDCDC"/>
            </a:solidFill>
            <a:ln w="12701" cap="flat">
              <a:solidFill>
                <a:srgbClr val="DCDCDC"/>
              </a:solidFill>
              <a:prstDash val="solid"/>
              <a:round/>
            </a:ln>
          </p:spPr>
          <p:txBody>
            <a:bodyPr vert="horz" wrap="square" lIns="91440" tIns="45720" rIns="91440" bIns="45720" anchor="ctr" anchorCtr="0" compatLnSpc="1">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1200" cap="none" spc="0" normalizeH="0" baseline="0" noProof="0" dirty="0">
                  <a:ln>
                    <a:noFill/>
                  </a:ln>
                  <a:solidFill>
                    <a:srgbClr val="000000"/>
                  </a:solidFill>
                  <a:effectLst/>
                  <a:uLnTx/>
                  <a:uFillTx/>
                  <a:latin typeface="Arial"/>
                  <a:ea typeface="ＭＳ Ｐゴシック" pitchFamily="34"/>
                  <a:cs typeface="+mn-cs"/>
                </a:rPr>
                <a:t>Expands scope of damages</a:t>
              </a:r>
              <a:r>
                <a:rPr kumimoji="0" lang="en-GB" sz="1800" i="0" u="none" strike="noStrike" kern="1200" cap="none" spc="0" normalizeH="0" baseline="0" noProof="0" dirty="0">
                  <a:ln>
                    <a:noFill/>
                  </a:ln>
                  <a:solidFill>
                    <a:srgbClr val="000000"/>
                  </a:solidFill>
                  <a:effectLst/>
                  <a:uLnTx/>
                  <a:uFillTx/>
                  <a:latin typeface="Arial"/>
                  <a:ea typeface="ＭＳ Ｐゴシック" pitchFamily="34"/>
                  <a:cs typeface="+mn-cs"/>
                </a:rPr>
                <a:t>: includes data loss or corruption and medically recognised harm to psychological health,</a:t>
              </a:r>
              <a:r>
                <a:rPr lang="en-GB" dirty="0">
                  <a:solidFill>
                    <a:srgbClr val="000000"/>
                  </a:solidFill>
                  <a:latin typeface="Arial"/>
                  <a:ea typeface="ＭＳ Ｐゴシック" pitchFamily="34"/>
                </a:rPr>
                <a:t> r</a:t>
              </a:r>
              <a:r>
                <a:rPr kumimoji="0" lang="en-GB" sz="1800" i="0" u="none" strike="noStrike" kern="1200" cap="none" spc="0" normalizeH="0" baseline="0" noProof="0" dirty="0">
                  <a:ln>
                    <a:noFill/>
                  </a:ln>
                  <a:solidFill>
                    <a:srgbClr val="000000"/>
                  </a:solidFill>
                  <a:effectLst/>
                  <a:uLnTx/>
                  <a:uFillTx/>
                  <a:latin typeface="Arial"/>
                  <a:ea typeface="ＭＳ Ｐゴシック" pitchFamily="34"/>
                  <a:cs typeface="+mn-cs"/>
                </a:rPr>
                <a:t>emoves minimum threshold of €500 for damage to property, expands property to mixed private and professional purposes</a:t>
              </a:r>
            </a:p>
          </p:txBody>
        </p:sp>
        <p:sp>
          <p:nvSpPr>
            <p:cNvPr id="9" name="Rectangle 31">
              <a:extLst>
                <a:ext uri="{FF2B5EF4-FFF2-40B4-BE49-F238E27FC236}">
                  <a16:creationId xmlns:a16="http://schemas.microsoft.com/office/drawing/2014/main" id="{2A5BB549-AEC1-42BB-B156-FA539314F85A}"/>
                </a:ext>
              </a:extLst>
            </p:cNvPr>
            <p:cNvSpPr/>
            <p:nvPr/>
          </p:nvSpPr>
          <p:spPr>
            <a:xfrm>
              <a:off x="2781493" y="5320276"/>
              <a:ext cx="9147156" cy="864000"/>
            </a:xfrm>
            <a:prstGeom prst="rect">
              <a:avLst/>
            </a:prstGeom>
            <a:solidFill>
              <a:srgbClr val="DCDCDC"/>
            </a:solidFill>
            <a:ln w="12701" cap="flat">
              <a:solidFill>
                <a:srgbClr val="DCDCDC"/>
              </a:solidFill>
              <a:prstDash val="solid"/>
              <a:round/>
            </a:ln>
          </p:spPr>
          <p:txBody>
            <a:bodyPr vert="horz" wrap="square" lIns="91440" tIns="45720" rIns="91440" bIns="45720" anchor="ctr" anchorCtr="0" compatLnSpc="1">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1200" cap="none" spc="0" normalizeH="0" baseline="0" noProof="0" dirty="0">
                  <a:ln>
                    <a:noFill/>
                  </a:ln>
                  <a:solidFill>
                    <a:srgbClr val="000000"/>
                  </a:solidFill>
                  <a:effectLst/>
                  <a:uLnTx/>
                  <a:uFillTx/>
                  <a:latin typeface="Arial"/>
                  <a:ea typeface="ＭＳ Ｐゴシック" pitchFamily="34"/>
                  <a:cs typeface="+mn-cs"/>
                </a:rPr>
                <a:t>Makes it easier to prove claims</a:t>
              </a:r>
              <a:r>
                <a:rPr lang="en-GB" dirty="0">
                  <a:solidFill>
                    <a:srgbClr val="000000"/>
                  </a:solidFill>
                  <a:latin typeface="Arial"/>
                  <a:ea typeface="ＭＳ Ｐゴシック" pitchFamily="34"/>
                </a:rPr>
                <a:t>:</a:t>
              </a:r>
              <a:r>
                <a:rPr kumimoji="0" lang="en-GB" sz="1800" b="0" i="0" u="none" strike="noStrike" kern="1200" cap="none" spc="0" normalizeH="0" baseline="0" noProof="0" dirty="0">
                  <a:ln>
                    <a:noFill/>
                  </a:ln>
                  <a:solidFill>
                    <a:srgbClr val="000000"/>
                  </a:solidFill>
                  <a:effectLst/>
                  <a:uLnTx/>
                  <a:uFillTx/>
                  <a:latin typeface="Arial"/>
                  <a:ea typeface="ＭＳ Ｐゴシック" pitchFamily="34"/>
                  <a:cs typeface="+mn-cs"/>
                </a:rPr>
                <a:t> </a:t>
              </a:r>
              <a:r>
                <a:rPr kumimoji="0" lang="en-GB" sz="1800" i="0" u="none" strike="noStrike" kern="1200" cap="none" spc="0" normalizeH="0" baseline="0" noProof="0" dirty="0">
                  <a:ln>
                    <a:noFill/>
                  </a:ln>
                  <a:solidFill>
                    <a:srgbClr val="000000"/>
                  </a:solidFill>
                  <a:effectLst/>
                  <a:uLnTx/>
                  <a:uFillTx/>
                  <a:latin typeface="Arial"/>
                  <a:ea typeface="ＭＳ Ｐゴシック" pitchFamily="34"/>
                  <a:cs typeface="+mn-cs"/>
                </a:rPr>
                <a:t>enables courts to </a:t>
              </a:r>
              <a:r>
                <a:rPr kumimoji="0" lang="en-GB" sz="1800" b="1" i="0" u="none" strike="noStrike" kern="1200" cap="none" spc="0" normalizeH="0" baseline="0" noProof="0" dirty="0">
                  <a:ln>
                    <a:noFill/>
                  </a:ln>
                  <a:solidFill>
                    <a:srgbClr val="000000"/>
                  </a:solidFill>
                  <a:effectLst/>
                  <a:uLnTx/>
                  <a:uFillTx/>
                  <a:latin typeface="Arial"/>
                  <a:ea typeface="ＭＳ Ｐゴシック" pitchFamily="34"/>
                  <a:cs typeface="+mn-cs"/>
                </a:rPr>
                <a:t>order discovery of documents </a:t>
              </a:r>
              <a:r>
                <a:rPr kumimoji="0" lang="en-GB" sz="1800" i="0" u="none" strike="noStrike" kern="1200" cap="none" spc="0" normalizeH="0" baseline="0" noProof="0" dirty="0">
                  <a:ln>
                    <a:noFill/>
                  </a:ln>
                  <a:solidFill>
                    <a:srgbClr val="000000"/>
                  </a:solidFill>
                  <a:effectLst/>
                  <a:uLnTx/>
                  <a:uFillTx/>
                  <a:latin typeface="Arial"/>
                  <a:ea typeface="ＭＳ Ｐゴシック" pitchFamily="34"/>
                  <a:cs typeface="+mn-cs"/>
                </a:rPr>
                <a:t>(currently not available in all member states)</a:t>
              </a:r>
              <a:r>
                <a:rPr lang="en-GB" dirty="0">
                  <a:solidFill>
                    <a:srgbClr val="000000"/>
                  </a:solidFill>
                  <a:latin typeface="Arial"/>
                  <a:ea typeface="ＭＳ Ｐゴシック" pitchFamily="34"/>
                </a:rPr>
                <a:t>, </a:t>
              </a:r>
              <a:r>
                <a:rPr kumimoji="0" lang="en-GB" sz="1800" i="0" u="none" strike="noStrike" kern="1200" cap="none" spc="0" normalizeH="0" baseline="0" noProof="0" dirty="0">
                  <a:ln>
                    <a:noFill/>
                  </a:ln>
                  <a:solidFill>
                    <a:srgbClr val="000000"/>
                  </a:solidFill>
                  <a:effectLst/>
                  <a:uLnTx/>
                  <a:uFillTx/>
                  <a:latin typeface="Arial"/>
                  <a:ea typeface="ＭＳ Ｐゴシック" pitchFamily="34"/>
                  <a:cs typeface="+mn-cs"/>
                </a:rPr>
                <a:t>alleviates the burden of proof e.g. where safety rules not complied with or documents not produced</a:t>
              </a:r>
            </a:p>
          </p:txBody>
        </p:sp>
        <p:sp>
          <p:nvSpPr>
            <p:cNvPr id="10" name="Rectangle 4">
              <a:extLst>
                <a:ext uri="{FF2B5EF4-FFF2-40B4-BE49-F238E27FC236}">
                  <a16:creationId xmlns:a16="http://schemas.microsoft.com/office/drawing/2014/main" id="{20B61D94-7064-494D-BAA2-6608102EABBB}"/>
                </a:ext>
              </a:extLst>
            </p:cNvPr>
            <p:cNvSpPr/>
            <p:nvPr/>
          </p:nvSpPr>
          <p:spPr>
            <a:xfrm>
              <a:off x="2366974" y="3341364"/>
              <a:ext cx="396604" cy="873857"/>
            </a:xfrm>
            <a:prstGeom prst="rect">
              <a:avLst/>
            </a:prstGeom>
            <a:solidFill>
              <a:srgbClr val="FFFF00"/>
            </a:solidFill>
            <a:ln w="12701" cap="flat">
              <a:solidFill>
                <a:srgbClr val="FFFF00"/>
              </a:solidFill>
              <a:prstDash val="solid"/>
              <a:round/>
            </a:ln>
          </p:spPr>
          <p:txBody>
            <a:bodyPr vert="horz" wrap="square" lIns="35999" tIns="45720" rIns="35999" bIns="45720" anchor="ctr" anchorCtr="1" compatLnSpc="1">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GB" sz="2000" dirty="0">
                  <a:ln>
                    <a:solidFill>
                      <a:schemeClr val="tx1"/>
                    </a:solidFill>
                  </a:ln>
                  <a:latin typeface="Arial"/>
                  <a:ea typeface="ＭＳ Ｐゴシック" pitchFamily="34"/>
                </a:rPr>
                <a:t>1</a:t>
              </a:r>
              <a:r>
                <a:rPr kumimoji="0" lang="en-GB" sz="2000" b="1" i="0" u="none" strike="noStrike" kern="1200" cap="none" spc="0" normalizeH="0" baseline="0" noProof="0" dirty="0">
                  <a:ln>
                    <a:solidFill>
                      <a:schemeClr val="tx1"/>
                    </a:solidFill>
                  </a:ln>
                  <a:effectLst/>
                  <a:uLnTx/>
                  <a:uFillTx/>
                  <a:latin typeface="Arial"/>
                  <a:ea typeface="ＭＳ Ｐゴシック" pitchFamily="34"/>
                  <a:cs typeface="+mn-cs"/>
                </a:rPr>
                <a:t> </a:t>
              </a:r>
            </a:p>
          </p:txBody>
        </p:sp>
        <p:sp>
          <p:nvSpPr>
            <p:cNvPr id="11" name="Rectangle 4">
              <a:extLst>
                <a:ext uri="{FF2B5EF4-FFF2-40B4-BE49-F238E27FC236}">
                  <a16:creationId xmlns:a16="http://schemas.microsoft.com/office/drawing/2014/main" id="{1B27EAD5-E839-42C9-B25A-E1F7C1359BC4}"/>
                </a:ext>
              </a:extLst>
            </p:cNvPr>
            <p:cNvSpPr/>
            <p:nvPr/>
          </p:nvSpPr>
          <p:spPr>
            <a:xfrm>
              <a:off x="2366974" y="4324214"/>
              <a:ext cx="396604" cy="873857"/>
            </a:xfrm>
            <a:prstGeom prst="rect">
              <a:avLst/>
            </a:prstGeom>
            <a:solidFill>
              <a:srgbClr val="FFFF00"/>
            </a:solidFill>
            <a:ln w="12701" cap="flat">
              <a:solidFill>
                <a:srgbClr val="FFFF00"/>
              </a:solidFill>
              <a:prstDash val="solid"/>
              <a:round/>
            </a:ln>
          </p:spPr>
          <p:txBody>
            <a:bodyPr vert="horz" wrap="square" lIns="35999" tIns="45720" rIns="35999" bIns="45720" anchor="ctr" anchorCtr="1" compatLnSpc="1">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000" i="0" u="none" strike="noStrike" kern="1200" cap="none" spc="0" normalizeH="0" baseline="0" noProof="0" dirty="0">
                  <a:ln>
                    <a:solidFill>
                      <a:schemeClr val="tx1"/>
                    </a:solidFill>
                  </a:ln>
                  <a:effectLst/>
                  <a:uLnTx/>
                  <a:uFillTx/>
                  <a:latin typeface="Arial"/>
                  <a:ea typeface="ＭＳ Ｐゴシック" pitchFamily="34"/>
                  <a:cs typeface="+mn-cs"/>
                </a:rPr>
                <a:t>2</a:t>
              </a:r>
              <a:r>
                <a:rPr kumimoji="0" lang="en-GB" sz="2000" b="1" i="0" u="none" strike="noStrike" kern="1200" cap="none" spc="0" normalizeH="0" baseline="0" noProof="0" dirty="0">
                  <a:ln>
                    <a:solidFill>
                      <a:schemeClr val="tx1"/>
                    </a:solidFill>
                  </a:ln>
                  <a:effectLst/>
                  <a:uLnTx/>
                  <a:uFillTx/>
                  <a:latin typeface="Arial"/>
                  <a:ea typeface="ＭＳ Ｐゴシック" pitchFamily="34"/>
                  <a:cs typeface="+mn-cs"/>
                </a:rPr>
                <a:t> </a:t>
              </a:r>
            </a:p>
          </p:txBody>
        </p:sp>
        <p:sp>
          <p:nvSpPr>
            <p:cNvPr id="12" name="Rectangle 4">
              <a:extLst>
                <a:ext uri="{FF2B5EF4-FFF2-40B4-BE49-F238E27FC236}">
                  <a16:creationId xmlns:a16="http://schemas.microsoft.com/office/drawing/2014/main" id="{AC49A20D-3A07-4D0D-AA5F-2B38BAC9B3BC}"/>
                </a:ext>
              </a:extLst>
            </p:cNvPr>
            <p:cNvSpPr/>
            <p:nvPr/>
          </p:nvSpPr>
          <p:spPr>
            <a:xfrm>
              <a:off x="2366974" y="5320276"/>
              <a:ext cx="396604" cy="873857"/>
            </a:xfrm>
            <a:prstGeom prst="rect">
              <a:avLst/>
            </a:prstGeom>
            <a:solidFill>
              <a:srgbClr val="FFFF00"/>
            </a:solidFill>
            <a:ln w="12701" cap="flat">
              <a:solidFill>
                <a:srgbClr val="FFFF00"/>
              </a:solidFill>
              <a:prstDash val="solid"/>
              <a:round/>
            </a:ln>
          </p:spPr>
          <p:txBody>
            <a:bodyPr vert="horz" wrap="square" lIns="35999" tIns="45720" rIns="35999" bIns="45720" anchor="ctr" anchorCtr="1" compatLnSpc="1">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GB" sz="2000" dirty="0">
                  <a:ln>
                    <a:solidFill>
                      <a:schemeClr val="tx1"/>
                    </a:solidFill>
                  </a:ln>
                  <a:latin typeface="Arial"/>
                  <a:ea typeface="ＭＳ Ｐゴシック" pitchFamily="34"/>
                </a:rPr>
                <a:t>3</a:t>
              </a:r>
              <a:r>
                <a:rPr kumimoji="0" lang="en-GB" sz="2000" b="1" i="0" u="none" strike="noStrike" kern="1200" cap="none" spc="0" normalizeH="0" baseline="0" noProof="0" dirty="0">
                  <a:ln>
                    <a:solidFill>
                      <a:schemeClr val="tx1"/>
                    </a:solidFill>
                  </a:ln>
                  <a:effectLst/>
                  <a:uLnTx/>
                  <a:uFillTx/>
                  <a:latin typeface="Arial"/>
                  <a:ea typeface="ＭＳ Ｐゴシック" pitchFamily="34"/>
                  <a:cs typeface="+mn-cs"/>
                </a:rPr>
                <a:t> </a:t>
              </a:r>
            </a:p>
          </p:txBody>
        </p:sp>
        <p:sp>
          <p:nvSpPr>
            <p:cNvPr id="13" name="Rectangle 16">
              <a:extLst>
                <a:ext uri="{FF2B5EF4-FFF2-40B4-BE49-F238E27FC236}">
                  <a16:creationId xmlns:a16="http://schemas.microsoft.com/office/drawing/2014/main" id="{45357E3A-A2C6-49B2-B77C-220790AD8947}"/>
                </a:ext>
              </a:extLst>
            </p:cNvPr>
            <p:cNvSpPr/>
            <p:nvPr/>
          </p:nvSpPr>
          <p:spPr>
            <a:xfrm>
              <a:off x="276514" y="3337467"/>
              <a:ext cx="2074692" cy="2870421"/>
            </a:xfrm>
            <a:prstGeom prst="rect">
              <a:avLst/>
            </a:prstGeom>
            <a:solidFill>
              <a:srgbClr val="5046FF"/>
            </a:solidFill>
            <a:ln w="12701" cap="flat">
              <a:solidFill>
                <a:srgbClr val="5046FF"/>
              </a:solidFill>
              <a:prstDash val="solid"/>
              <a:round/>
            </a:ln>
          </p:spPr>
          <p:txBody>
            <a:bodyPr vert="horz" wrap="square" lIns="35999" tIns="45720" rIns="35999" bIns="45720" anchor="ctr" anchorCtr="1" compatLnSpc="1">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000" b="1" i="0" u="none" strike="noStrike" kern="1200" cap="none" spc="0" normalizeH="0" baseline="0" noProof="0" dirty="0">
                  <a:ln>
                    <a:noFill/>
                  </a:ln>
                  <a:solidFill>
                    <a:schemeClr val="bg1"/>
                  </a:solidFill>
                  <a:effectLst/>
                  <a:uLnTx/>
                  <a:uFillTx/>
                  <a:latin typeface="Arial"/>
                  <a:ea typeface="ＭＳ Ｐゴシック" pitchFamily="34"/>
                  <a:cs typeface="+mn-cs"/>
                </a:rPr>
                <a:t>Why does it matter for </a:t>
              </a:r>
              <a:r>
                <a:rPr lang="en-GB" sz="2000" b="1" dirty="0">
                  <a:solidFill>
                    <a:schemeClr val="bg1"/>
                  </a:solidFill>
                  <a:latin typeface="Arial"/>
                  <a:ea typeface="ＭＳ Ｐゴシック" pitchFamily="34"/>
                </a:rPr>
                <a:t>SPSP</a:t>
              </a:r>
              <a:r>
                <a:rPr kumimoji="0" lang="en-GB" sz="2000" b="1" i="0" u="none" strike="noStrike" kern="1200" cap="none" spc="0" normalizeH="0" baseline="0" noProof="0" dirty="0">
                  <a:ln>
                    <a:noFill/>
                  </a:ln>
                  <a:solidFill>
                    <a:schemeClr val="bg1"/>
                  </a:solidFill>
                  <a:effectLst/>
                  <a:uLnTx/>
                  <a:uFillTx/>
                  <a:latin typeface="Arial"/>
                  <a:ea typeface="ＭＳ Ｐゴシック" pitchFamily="34"/>
                  <a:cs typeface="+mn-cs"/>
                </a:rPr>
                <a:t>?</a:t>
              </a:r>
            </a:p>
          </p:txBody>
        </p:sp>
      </p:grpSp>
      <p:grpSp>
        <p:nvGrpSpPr>
          <p:cNvPr id="17" name="Group 16">
            <a:extLst>
              <a:ext uri="{FF2B5EF4-FFF2-40B4-BE49-F238E27FC236}">
                <a16:creationId xmlns:a16="http://schemas.microsoft.com/office/drawing/2014/main" id="{A68F7994-337E-4BBB-AD46-12BC9D88A5FD}"/>
              </a:ext>
            </a:extLst>
          </p:cNvPr>
          <p:cNvGrpSpPr/>
          <p:nvPr/>
        </p:nvGrpSpPr>
        <p:grpSpPr>
          <a:xfrm>
            <a:off x="371038" y="5829408"/>
            <a:ext cx="11652135" cy="864000"/>
            <a:chOff x="276514" y="6304788"/>
            <a:chExt cx="11616755" cy="900000"/>
          </a:xfrm>
        </p:grpSpPr>
        <p:sp>
          <p:nvSpPr>
            <p:cNvPr id="14" name="Rectangle 33">
              <a:extLst>
                <a:ext uri="{FF2B5EF4-FFF2-40B4-BE49-F238E27FC236}">
                  <a16:creationId xmlns:a16="http://schemas.microsoft.com/office/drawing/2014/main" id="{AE0723C9-49A4-49B9-B754-BB6715EC5A5F}"/>
                </a:ext>
              </a:extLst>
            </p:cNvPr>
            <p:cNvSpPr/>
            <p:nvPr/>
          </p:nvSpPr>
          <p:spPr>
            <a:xfrm>
              <a:off x="2349066" y="6304788"/>
              <a:ext cx="9544203" cy="900000"/>
            </a:xfrm>
            <a:prstGeom prst="rect">
              <a:avLst/>
            </a:prstGeom>
            <a:solidFill>
              <a:srgbClr val="DCDCDC"/>
            </a:solidFill>
            <a:ln w="12701" cap="flat">
              <a:solidFill>
                <a:srgbClr val="DCDCDC"/>
              </a:solidFill>
              <a:prstDash val="solid"/>
              <a:round/>
            </a:ln>
          </p:spPr>
          <p:txBody>
            <a:bodyPr vert="horz" wrap="square" lIns="91440" tIns="45720" rIns="91440" bIns="45720" anchor="ctr" anchorCtr="0" compatLnSpc="1">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b="0" i="0" u="none" strike="noStrike" kern="0" cap="none" spc="0" normalizeH="0" baseline="0" noProof="0" dirty="0">
                  <a:ln>
                    <a:noFill/>
                  </a:ln>
                  <a:solidFill>
                    <a:srgbClr val="000000"/>
                  </a:solidFill>
                  <a:effectLst/>
                  <a:uLnTx/>
                  <a:uFillTx/>
                  <a:latin typeface="Arial"/>
                  <a:ea typeface="ＭＳ Ｐゴシック" pitchFamily="34"/>
                  <a:cs typeface="+mn-cs"/>
                </a:rPr>
                <a:t>In scope of new EU class action mechanisms set to apply from June 2023. Designed to enable consumers to bring claims on a large scale. </a:t>
              </a:r>
              <a:r>
                <a:rPr lang="en-GB" kern="0" dirty="0">
                  <a:solidFill>
                    <a:srgbClr val="000000"/>
                  </a:solidFill>
                  <a:latin typeface="Arial"/>
                  <a:ea typeface="ＭＳ Ｐゴシック" pitchFamily="34"/>
                </a:rPr>
                <a:t>Fundamental shift in the European risk landscape for product manufacturers</a:t>
              </a:r>
              <a:endParaRPr kumimoji="0" lang="en-GB" b="0" i="0" u="none" strike="noStrike" kern="0" cap="none" spc="0" normalizeH="0" baseline="0" noProof="0" dirty="0">
                <a:ln>
                  <a:noFill/>
                </a:ln>
                <a:solidFill>
                  <a:srgbClr val="000000"/>
                </a:solidFill>
                <a:effectLst/>
                <a:uLnTx/>
                <a:uFillTx/>
                <a:latin typeface="Arial"/>
                <a:ea typeface="ＭＳ Ｐゴシック" pitchFamily="34"/>
                <a:cs typeface="+mn-cs"/>
              </a:endParaRPr>
            </a:p>
          </p:txBody>
        </p:sp>
        <p:sp>
          <p:nvSpPr>
            <p:cNvPr id="15" name="Rectangle 18">
              <a:extLst>
                <a:ext uri="{FF2B5EF4-FFF2-40B4-BE49-F238E27FC236}">
                  <a16:creationId xmlns:a16="http://schemas.microsoft.com/office/drawing/2014/main" id="{B067B1CF-AFDA-4081-8145-3422D7A14956}"/>
                </a:ext>
              </a:extLst>
            </p:cNvPr>
            <p:cNvSpPr/>
            <p:nvPr/>
          </p:nvSpPr>
          <p:spPr>
            <a:xfrm>
              <a:off x="276514" y="6304788"/>
              <a:ext cx="2074692" cy="900000"/>
            </a:xfrm>
            <a:prstGeom prst="rect">
              <a:avLst/>
            </a:prstGeom>
            <a:solidFill>
              <a:srgbClr val="5046FF"/>
            </a:solidFill>
            <a:ln w="12701" cap="flat">
              <a:solidFill>
                <a:srgbClr val="5046FF"/>
              </a:solidFill>
              <a:prstDash val="solid"/>
              <a:round/>
            </a:ln>
          </p:spPr>
          <p:txBody>
            <a:bodyPr vert="horz" wrap="square" lIns="35999" tIns="45720" rIns="35999" bIns="45720" anchor="ctr" anchorCtr="1" compatLnSpc="1">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GB" sz="2000" b="1" dirty="0">
                  <a:solidFill>
                    <a:srgbClr val="FFFFFF"/>
                  </a:solidFill>
                  <a:latin typeface="Arial"/>
                  <a:ea typeface="ＭＳ Ｐゴシック" pitchFamily="34"/>
                </a:rPr>
                <a:t>Interaction with collective redress</a:t>
              </a:r>
              <a:endParaRPr kumimoji="0" lang="en-GB" sz="2000" b="1" i="0" u="none" strike="noStrike" kern="1200" cap="none" spc="0" normalizeH="0" baseline="0" noProof="0" dirty="0">
                <a:ln>
                  <a:noFill/>
                </a:ln>
                <a:solidFill>
                  <a:srgbClr val="FFFFFF"/>
                </a:solidFill>
                <a:effectLst/>
                <a:uLnTx/>
                <a:uFillTx/>
                <a:latin typeface="Arial"/>
                <a:ea typeface="ＭＳ Ｐゴシック" pitchFamily="34"/>
                <a:cs typeface="+mn-cs"/>
              </a:endParaRPr>
            </a:p>
          </p:txBody>
        </p:sp>
      </p:grpSp>
      <p:sp>
        <p:nvSpPr>
          <p:cNvPr id="18" name="Rectangle">
            <a:extLst>
              <a:ext uri="{FF2B5EF4-FFF2-40B4-BE49-F238E27FC236}">
                <a16:creationId xmlns:a16="http://schemas.microsoft.com/office/drawing/2014/main" id="{F4A7B997-A652-4D29-93B4-FC3FED0C585E}"/>
              </a:ext>
            </a:extLst>
          </p:cNvPr>
          <p:cNvSpPr/>
          <p:nvPr/>
        </p:nvSpPr>
        <p:spPr>
          <a:xfrm>
            <a:off x="371038" y="1717051"/>
            <a:ext cx="2074692" cy="1069703"/>
          </a:xfrm>
          <a:prstGeom prst="rect">
            <a:avLst/>
          </a:prstGeom>
          <a:solidFill>
            <a:schemeClr val="accent4"/>
          </a:solidFill>
          <a:ln w="12699" cap="flat">
            <a:solidFill>
              <a:schemeClr val="accent4"/>
            </a:solidFill>
            <a:prstDash val="solid"/>
            <a:round/>
          </a:ln>
          <a:effectLst/>
        </p:spPr>
        <p:txBody>
          <a:bodyPr wrap="square" lIns="45719" tIns="45719" rIns="45719" bIns="45719" numCol="1" anchor="ctr">
            <a:noAutofit/>
          </a:bodyPr>
          <a:lstStyle/>
          <a:p>
            <a:pPr algn="ctr">
              <a:defRPr sz="2400" b="1">
                <a:solidFill>
                  <a:srgbClr val="FFFFFF"/>
                </a:solidFill>
              </a:defRPr>
            </a:pPr>
            <a:r>
              <a:rPr lang="en-GB" dirty="0">
                <a:latin typeface="+mn-lt"/>
              </a:rPr>
              <a:t>What is it?</a:t>
            </a:r>
            <a:endParaRPr dirty="0">
              <a:latin typeface="+mn-lt"/>
            </a:endParaRPr>
          </a:p>
        </p:txBody>
      </p:sp>
      <p:sp>
        <p:nvSpPr>
          <p:cNvPr id="19" name="Rectangle">
            <a:extLst>
              <a:ext uri="{FF2B5EF4-FFF2-40B4-BE49-F238E27FC236}">
                <a16:creationId xmlns:a16="http://schemas.microsoft.com/office/drawing/2014/main" id="{5F8F2B8A-EC54-47F8-9E09-879E6DA70164}"/>
              </a:ext>
            </a:extLst>
          </p:cNvPr>
          <p:cNvSpPr/>
          <p:nvPr/>
        </p:nvSpPr>
        <p:spPr>
          <a:xfrm>
            <a:off x="2461497" y="1717051"/>
            <a:ext cx="9561675" cy="1069703"/>
          </a:xfrm>
          <a:prstGeom prst="rect">
            <a:avLst/>
          </a:prstGeom>
          <a:solidFill>
            <a:schemeClr val="accent6"/>
          </a:solidFill>
          <a:ln w="12699" cap="flat">
            <a:solidFill>
              <a:schemeClr val="accent6"/>
            </a:solidFill>
            <a:prstDash val="solid"/>
            <a:round/>
          </a:ln>
          <a:effectLst/>
        </p:spPr>
        <p:txBody>
          <a:bodyPr wrap="square" lIns="45719" tIns="45719" rIns="45719" bIns="45719" numCol="1" anchor="ctr">
            <a:noAutofit/>
          </a:bodyPr>
          <a:lstStyle/>
          <a:p>
            <a:pPr marL="0" marR="0" algn="just">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The revision of the PLD seeks to introduce </a:t>
            </a:r>
            <a:r>
              <a:rPr lang="en-US" dirty="0">
                <a:latin typeface="Arial" panose="020B0604020202020204" pitchFamily="34" charset="0"/>
                <a:ea typeface="Calibri" panose="020F0502020204030204" pitchFamily="34" charset="0"/>
                <a:cs typeface="Times New Roman" panose="02020603050405020304" pitchFamily="18" charset="0"/>
              </a:rPr>
              <a:t>new rules intended to better protect consumers, especially considering challenges created by </a:t>
            </a:r>
            <a:r>
              <a:rPr lang="en-US" b="1" dirty="0">
                <a:latin typeface="Arial" panose="020B0604020202020204" pitchFamily="34" charset="0"/>
                <a:ea typeface="Calibri" panose="020F0502020204030204" pitchFamily="34" charset="0"/>
                <a:cs typeface="Times New Roman" panose="02020603050405020304" pitchFamily="18" charset="0"/>
              </a:rPr>
              <a:t>connected products</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b="1" dirty="0">
                <a:latin typeface="Arial" panose="020B0604020202020204" pitchFamily="34" charset="0"/>
                <a:ea typeface="Calibri" panose="020F0502020204030204" pitchFamily="34" charset="0"/>
                <a:cs typeface="Times New Roman" panose="02020603050405020304" pitchFamily="18" charset="0"/>
              </a:rPr>
              <a:t>artificial intelligence</a:t>
            </a:r>
            <a:r>
              <a:rPr lang="en-US" dirty="0">
                <a:latin typeface="Arial" panose="020B0604020202020204" pitchFamily="34" charset="0"/>
                <a:ea typeface="Calibri" panose="020F0502020204030204" pitchFamily="34" charset="0"/>
                <a:cs typeface="Times New Roman" panose="02020603050405020304" pitchFamily="18" charset="0"/>
              </a:rPr>
              <a:t>, and the increasing importance of data security, </a:t>
            </a:r>
            <a:r>
              <a:rPr lang="en-US" b="1" dirty="0">
                <a:latin typeface="Arial" panose="020B0604020202020204" pitchFamily="34" charset="0"/>
                <a:ea typeface="Calibri" panose="020F0502020204030204" pitchFamily="34" charset="0"/>
                <a:cs typeface="Times New Roman" panose="02020603050405020304" pitchFamily="18" charset="0"/>
              </a:rPr>
              <a:t>circular economy activities</a:t>
            </a:r>
            <a:r>
              <a:rPr lang="en-US" dirty="0">
                <a:latin typeface="Arial" panose="020B0604020202020204" pitchFamily="34" charset="0"/>
                <a:ea typeface="Calibri" panose="020F0502020204030204" pitchFamily="34" charset="0"/>
                <a:cs typeface="Times New Roman" panose="02020603050405020304" pitchFamily="18" charset="0"/>
              </a:rPr>
              <a:t>, as well as </a:t>
            </a:r>
            <a:r>
              <a:rPr lang="en-US" b="1" dirty="0">
                <a:latin typeface="Arial" panose="020B0604020202020204" pitchFamily="34" charset="0"/>
                <a:ea typeface="Calibri" panose="020F0502020204030204" pitchFamily="34" charset="0"/>
                <a:cs typeface="Times New Roman" panose="02020603050405020304" pitchFamily="18" charset="0"/>
              </a:rPr>
              <a:t>e-commerce</a:t>
            </a:r>
            <a:r>
              <a:rPr lang="en-US" dirty="0">
                <a:latin typeface="Arial" panose="020B0604020202020204" pitchFamily="34" charset="0"/>
                <a:ea typeface="Calibri" panose="020F0502020204030204" pitchFamily="34" charset="0"/>
                <a:cs typeface="Times New Roman" panose="02020603050405020304" pitchFamily="18" charset="0"/>
              </a:rPr>
              <a:t> and other </a:t>
            </a:r>
            <a:r>
              <a:rPr lang="en-US" b="1" dirty="0">
                <a:latin typeface="Arial" panose="020B0604020202020204" pitchFamily="34" charset="0"/>
                <a:ea typeface="Calibri" panose="020F0502020204030204" pitchFamily="34" charset="0"/>
                <a:cs typeface="Times New Roman" panose="02020603050405020304" pitchFamily="18" charset="0"/>
              </a:rPr>
              <a:t>new marketing methods</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478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F9AD92-2E43-4CB0-BC12-54F798345C70}"/>
              </a:ext>
            </a:extLst>
          </p:cNvPr>
          <p:cNvSpPr txBox="1"/>
          <p:nvPr/>
        </p:nvSpPr>
        <p:spPr>
          <a:xfrm>
            <a:off x="555400" y="1661442"/>
            <a:ext cx="1109393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000" dirty="0">
                <a:solidFill>
                  <a:srgbClr val="000000"/>
                </a:solidFill>
                <a:latin typeface="Arial"/>
              </a:rPr>
              <a:t>Amended</a:t>
            </a: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 definition of “manufacturer's control” with potential amendments proposed by the European Council: </a:t>
            </a:r>
          </a:p>
        </p:txBody>
      </p:sp>
      <p:sp>
        <p:nvSpPr>
          <p:cNvPr id="4" name="Rectangle 3">
            <a:extLst>
              <a:ext uri="{FF2B5EF4-FFF2-40B4-BE49-F238E27FC236}">
                <a16:creationId xmlns:a16="http://schemas.microsoft.com/office/drawing/2014/main" id="{DD296EC9-10C2-4480-88FF-0316433EB6B6}"/>
              </a:ext>
            </a:extLst>
          </p:cNvPr>
          <p:cNvSpPr>
            <a:spLocks/>
          </p:cNvSpPr>
          <p:nvPr/>
        </p:nvSpPr>
        <p:spPr bwMode="auto">
          <a:xfrm>
            <a:off x="595310" y="2425911"/>
            <a:ext cx="11093930" cy="2570095"/>
          </a:xfrm>
          <a:prstGeom prst="rect">
            <a:avLst/>
          </a:prstGeom>
          <a:solidFill>
            <a:schemeClr val="accent5"/>
          </a:solidFill>
          <a:ln w="12699"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a:ea typeface="ＭＳ Ｐゴシック" pitchFamily="34" charset="-128"/>
                <a:cs typeface="+mn-cs"/>
              </a:rPr>
              <a:t>‘manufacturer’s control’ means that</a:t>
            </a:r>
            <a:r>
              <a:rPr kumimoji="0" lang="en-GB" sz="1500" b="1" i="0" u="none" strike="noStrike" kern="1200" cap="none" spc="0" normalizeH="0" baseline="0" noProof="0" dirty="0">
                <a:ln>
                  <a:noFill/>
                </a:ln>
                <a:solidFill>
                  <a:srgbClr val="000000"/>
                </a:solidFill>
                <a:effectLst/>
                <a:uLnTx/>
                <a:uFillTx/>
                <a:latin typeface="Arial"/>
                <a:ea typeface="ＭＳ Ｐゴシック"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500" b="1"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500" b="1" i="0" u="sng" strike="noStrike" kern="1200" cap="none" spc="0" normalizeH="0" baseline="0" noProof="0" dirty="0">
                <a:ln>
                  <a:noFill/>
                </a:ln>
                <a:solidFill>
                  <a:srgbClr val="000000"/>
                </a:solidFill>
                <a:effectLst/>
                <a:uLnTx/>
                <a:uFillTx/>
                <a:latin typeface="Arial"/>
                <a:ea typeface="ＭＳ Ｐゴシック" pitchFamily="34" charset="-128"/>
                <a:cs typeface="+mn-cs"/>
              </a:rPr>
              <a:t>(a)</a:t>
            </a:r>
            <a:r>
              <a:rPr kumimoji="0" lang="en-GB" sz="1500" b="1" i="0" u="none" strike="noStrike" kern="1200" cap="none" spc="0" normalizeH="0" baseline="0" noProof="0" dirty="0">
                <a:ln>
                  <a:noFill/>
                </a:ln>
                <a:solidFill>
                  <a:srgbClr val="000000"/>
                </a:solidFill>
                <a:effectLst/>
                <a:uLnTx/>
                <a:uFillTx/>
                <a:latin typeface="Arial"/>
                <a:ea typeface="ＭＳ Ｐゴシック" pitchFamily="34" charset="-128"/>
                <a:cs typeface="+mn-cs"/>
              </a:rPr>
              <a:t> </a:t>
            </a:r>
            <a:r>
              <a:rPr kumimoji="0" lang="en-GB" sz="1500" b="0" i="0" u="none" strike="noStrike" kern="1200" cap="none" spc="0" normalizeH="0" baseline="0" noProof="0" dirty="0">
                <a:ln>
                  <a:noFill/>
                </a:ln>
                <a:solidFill>
                  <a:srgbClr val="000000"/>
                </a:solidFill>
                <a:effectLst/>
                <a:uLnTx/>
                <a:uFillTx/>
                <a:latin typeface="Arial"/>
                <a:ea typeface="ＭＳ Ｐゴシック" pitchFamily="34" charset="-128"/>
                <a:cs typeface="+mn-cs"/>
              </a:rPr>
              <a:t>the manufacturer of a product </a:t>
            </a:r>
            <a:r>
              <a:rPr kumimoji="0" lang="en-GB" sz="1500" b="1" i="0" u="sng" strike="noStrike" kern="1200" cap="none" spc="0" normalizeH="0" baseline="0" noProof="0" dirty="0">
                <a:ln>
                  <a:noFill/>
                </a:ln>
                <a:solidFill>
                  <a:srgbClr val="000000"/>
                </a:solidFill>
                <a:effectLst/>
                <a:uLnTx/>
                <a:uFillTx/>
                <a:latin typeface="Arial"/>
                <a:ea typeface="ＭＳ Ｐゴシック" pitchFamily="34" charset="-128"/>
                <a:cs typeface="+mn-cs"/>
              </a:rPr>
              <a:t>performs or, with respect to actions of a third party</a:t>
            </a:r>
            <a:r>
              <a:rPr kumimoji="0" lang="en-GB" sz="1500" b="1" i="0" u="none" strike="noStrike" kern="1200" cap="none" spc="0" normalizeH="0" baseline="0" noProof="0" dirty="0">
                <a:ln>
                  <a:noFill/>
                </a:ln>
                <a:solidFill>
                  <a:srgbClr val="000000"/>
                </a:solidFill>
                <a:effectLst/>
                <a:uLnTx/>
                <a:uFillTx/>
                <a:latin typeface="Arial"/>
                <a:ea typeface="ＭＳ Ｐゴシック" pitchFamily="34" charset="-128"/>
                <a:cs typeface="+mn-cs"/>
              </a:rPr>
              <a:t>, </a:t>
            </a:r>
            <a:r>
              <a:rPr kumimoji="0" lang="en-GB" sz="1500" b="0" i="0" u="none" strike="noStrike" kern="1200" cap="none" spc="0" normalizeH="0" baseline="0" noProof="0" dirty="0">
                <a:ln>
                  <a:noFill/>
                </a:ln>
                <a:solidFill>
                  <a:srgbClr val="000000"/>
                </a:solidFill>
                <a:effectLst/>
                <a:uLnTx/>
                <a:uFillTx/>
                <a:latin typeface="Arial"/>
                <a:ea typeface="ＭＳ Ｐゴシック" pitchFamily="34" charset="-128"/>
                <a:cs typeface="+mn-cs"/>
              </a:rPr>
              <a:t>authorises </a:t>
            </a:r>
            <a:r>
              <a:rPr kumimoji="0" lang="en-GB" sz="1500" b="1" i="0" u="sng" strike="noStrike" kern="1200" cap="none" spc="0" normalizeH="0" baseline="0" noProof="0" dirty="0">
                <a:ln>
                  <a:noFill/>
                </a:ln>
                <a:solidFill>
                  <a:srgbClr val="000000"/>
                </a:solidFill>
                <a:effectLst/>
                <a:uLnTx/>
                <a:uFillTx/>
                <a:latin typeface="Arial"/>
                <a:ea typeface="ＭＳ Ｐゴシック" pitchFamily="34" charset="-128"/>
                <a:cs typeface="+mn-cs"/>
              </a:rPr>
              <a:t>or </a:t>
            </a:r>
            <a:r>
              <a:rPr kumimoji="0" lang="en-GB" sz="1500" b="1" i="0" u="sng" strike="sngStrike" kern="1200" cap="none" spc="0" normalizeH="0" baseline="0" noProof="0" dirty="0">
                <a:ln>
                  <a:noFill/>
                </a:ln>
                <a:solidFill>
                  <a:srgbClr val="000000"/>
                </a:solidFill>
                <a:effectLst/>
                <a:uLnTx/>
                <a:uFillTx/>
                <a:latin typeface="Arial"/>
                <a:ea typeface="ＭＳ Ｐゴシック" pitchFamily="34" charset="-128"/>
                <a:cs typeface="+mn-cs"/>
              </a:rPr>
              <a:t>influences</a:t>
            </a:r>
            <a:r>
              <a:rPr kumimoji="0" lang="en-GB" sz="1500" b="1" i="0" u="none" strike="noStrike" kern="1200" cap="none" spc="0" normalizeH="0" baseline="0" noProof="0" dirty="0">
                <a:ln>
                  <a:noFill/>
                </a:ln>
                <a:solidFill>
                  <a:srgbClr val="000000"/>
                </a:solidFill>
                <a:effectLst/>
                <a:uLnTx/>
                <a:uFillTx/>
                <a:latin typeface="Arial"/>
                <a:ea typeface="ＭＳ Ｐゴシック" pitchFamily="34" charset="-128"/>
                <a:cs typeface="+mn-cs"/>
              </a:rPr>
              <a:t> consents to:</a:t>
            </a:r>
            <a:endParaRPr kumimoji="0" lang="en-GB" sz="1500" b="0" i="0" u="none" strike="sngStrike" kern="1200" cap="none" spc="0" normalizeH="0" baseline="0" noProof="0" dirty="0">
              <a:ln>
                <a:noFill/>
              </a:ln>
              <a:solidFill>
                <a:srgbClr val="000000"/>
              </a:solidFill>
              <a:effectLst/>
              <a:uLnTx/>
              <a:uFillTx/>
              <a:latin typeface="Arial"/>
              <a:ea typeface="ＭＳ Ｐゴシック" pitchFamily="34" charset="-128"/>
              <a:cs typeface="+mn-cs"/>
            </a:endParaRPr>
          </a:p>
          <a:p>
            <a:pPr marL="609502" marR="0" lvl="1" indent="0" algn="l" defTabSz="914400" rtl="0" eaLnBrk="1" fontAlgn="base" latinLnBrk="0" hangingPunct="1">
              <a:lnSpc>
                <a:spcPct val="100000"/>
              </a:lnSpc>
              <a:spcBef>
                <a:spcPct val="0"/>
              </a:spcBef>
              <a:spcAft>
                <a:spcPct val="0"/>
              </a:spcAft>
              <a:buClrTx/>
              <a:buSzTx/>
              <a:buFontTx/>
              <a:buNone/>
              <a:tabLst/>
              <a:defRPr/>
            </a:pPr>
            <a:endParaRPr kumimoji="0" lang="en-GB" sz="1500" b="1" i="0" u="sng" strike="noStrike" kern="1200" cap="none" spc="0" normalizeH="0" baseline="0" noProof="0" dirty="0">
              <a:ln>
                <a:noFill/>
              </a:ln>
              <a:solidFill>
                <a:srgbClr val="000000"/>
              </a:solidFill>
              <a:effectLst/>
              <a:uLnTx/>
              <a:uFillTx/>
              <a:latin typeface="Arial"/>
              <a:ea typeface="ＭＳ Ｐゴシック" pitchFamily="34" charset="-128"/>
              <a:cs typeface="+mn-cs"/>
            </a:endParaRPr>
          </a:p>
          <a:p>
            <a:pPr marL="609502" marR="0" lvl="1" indent="0" algn="l" defTabSz="914400" rtl="0" eaLnBrk="1" fontAlgn="base" latinLnBrk="0" hangingPunct="1">
              <a:lnSpc>
                <a:spcPct val="100000"/>
              </a:lnSpc>
              <a:spcBef>
                <a:spcPct val="0"/>
              </a:spcBef>
              <a:spcAft>
                <a:spcPct val="0"/>
              </a:spcAft>
              <a:buClrTx/>
              <a:buSzTx/>
              <a:buFontTx/>
              <a:buNone/>
              <a:tabLst/>
              <a:defRPr/>
            </a:pPr>
            <a:r>
              <a:rPr kumimoji="0" lang="en-GB" sz="1500" b="1" i="0" u="sng" strike="noStrike" kern="1200" cap="none" spc="0" normalizeH="0" baseline="0" noProof="0" dirty="0">
                <a:ln>
                  <a:noFill/>
                </a:ln>
                <a:solidFill>
                  <a:srgbClr val="000000"/>
                </a:solidFill>
                <a:effectLst/>
                <a:uLnTx/>
                <a:uFillTx/>
                <a:latin typeface="Arial"/>
                <a:ea typeface="ＭＳ Ｐゴシック" pitchFamily="34" charset="-128"/>
                <a:cs typeface="+mn-cs"/>
              </a:rPr>
              <a:t>(i</a:t>
            </a:r>
            <a:r>
              <a:rPr kumimoji="0" lang="en-GB" sz="1500" b="0" i="0" u="sng" strike="noStrike" kern="1200" cap="none" spc="0" normalizeH="0" baseline="0" noProof="0" dirty="0">
                <a:ln>
                  <a:noFill/>
                </a:ln>
                <a:solidFill>
                  <a:srgbClr val="000000"/>
                </a:solidFill>
                <a:effectLst/>
                <a:uLnTx/>
                <a:uFillTx/>
                <a:latin typeface="Arial"/>
                <a:ea typeface="ＭＳ Ｐゴシック" pitchFamily="34" charset="-128"/>
                <a:cs typeface="+mn-cs"/>
              </a:rPr>
              <a:t>) </a:t>
            </a:r>
            <a:r>
              <a:rPr kumimoji="0" lang="en-GB" sz="1500" b="0" i="0" u="none" strike="noStrike" kern="1200" cap="none" spc="0" normalizeH="0" baseline="0" noProof="0" dirty="0">
                <a:ln>
                  <a:noFill/>
                </a:ln>
                <a:solidFill>
                  <a:srgbClr val="000000"/>
                </a:solidFill>
                <a:effectLst/>
                <a:uLnTx/>
                <a:uFillTx/>
                <a:latin typeface="Arial"/>
                <a:ea typeface="ＭＳ Ｐゴシック" pitchFamily="34" charset="-128"/>
                <a:cs typeface="+mn-cs"/>
              </a:rPr>
              <a:t>the integration, inter-connection or supply </a:t>
            </a:r>
            <a:r>
              <a:rPr kumimoji="0" lang="en-GB" sz="1500" b="1" i="0" u="none" strike="sngStrike" kern="1200" cap="none" spc="0" normalizeH="0" baseline="0" noProof="0" dirty="0">
                <a:ln>
                  <a:noFill/>
                </a:ln>
                <a:solidFill>
                  <a:srgbClr val="000000"/>
                </a:solidFill>
                <a:effectLst/>
                <a:uLnTx/>
                <a:uFillTx/>
                <a:latin typeface="Arial"/>
                <a:ea typeface="ＭＳ Ｐゴシック" pitchFamily="34" charset="-128"/>
                <a:cs typeface="+mn-cs"/>
              </a:rPr>
              <a:t>by a third part</a:t>
            </a:r>
            <a:r>
              <a:rPr kumimoji="0" lang="en-GB" sz="1500" b="0" i="0" u="none" strike="noStrike" kern="1200" cap="none" spc="0" normalizeH="0" baseline="0" noProof="0" dirty="0">
                <a:ln>
                  <a:noFill/>
                </a:ln>
                <a:solidFill>
                  <a:srgbClr val="000000"/>
                </a:solidFill>
                <a:effectLst/>
                <a:uLnTx/>
                <a:uFillTx/>
                <a:latin typeface="Arial"/>
                <a:ea typeface="ＭＳ Ｐゴシック" pitchFamily="34" charset="-128"/>
                <a:cs typeface="+mn-cs"/>
              </a:rPr>
              <a:t>y of a component including software updates or upgrades, or</a:t>
            </a:r>
          </a:p>
          <a:p>
            <a:pPr marL="609502" marR="0" lvl="1" indent="0" algn="l" defTabSz="914400" rtl="0" eaLnBrk="1" fontAlgn="base" latinLnBrk="0" hangingPunct="1">
              <a:lnSpc>
                <a:spcPct val="100000"/>
              </a:lnSpc>
              <a:spcBef>
                <a:spcPct val="0"/>
              </a:spcBef>
              <a:spcAft>
                <a:spcPct val="0"/>
              </a:spcAft>
              <a:buClrTx/>
              <a:buSzTx/>
              <a:buFontTx/>
              <a:buNone/>
              <a:tabLst/>
              <a:defRPr/>
            </a:pPr>
            <a:endParaRPr kumimoji="0" lang="en-GB" sz="1500" b="1"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a:p>
            <a:pPr marL="609502" marR="0" lvl="1" indent="0" algn="l" defTabSz="914400" rtl="0" eaLnBrk="1" fontAlgn="base" latinLnBrk="0" hangingPunct="1">
              <a:lnSpc>
                <a:spcPct val="100000"/>
              </a:lnSpc>
              <a:spcBef>
                <a:spcPct val="0"/>
              </a:spcBef>
              <a:spcAft>
                <a:spcPct val="0"/>
              </a:spcAft>
              <a:buClrTx/>
              <a:buSzTx/>
              <a:buFontTx/>
              <a:buNone/>
              <a:tabLst/>
              <a:defRPr/>
            </a:pPr>
            <a:r>
              <a:rPr kumimoji="0" lang="en-GB" sz="1500" b="1" i="0" u="sng" strike="noStrike" kern="1200" cap="none" spc="0" normalizeH="0" baseline="0" noProof="0" dirty="0">
                <a:ln>
                  <a:noFill/>
                </a:ln>
                <a:solidFill>
                  <a:srgbClr val="000000"/>
                </a:solidFill>
                <a:effectLst/>
                <a:uLnTx/>
                <a:uFillTx/>
                <a:latin typeface="Arial"/>
                <a:ea typeface="ＭＳ Ｐゴシック" pitchFamily="34" charset="-128"/>
                <a:cs typeface="+mn-cs"/>
              </a:rPr>
              <a:t>(ii) </a:t>
            </a:r>
            <a:r>
              <a:rPr kumimoji="0" lang="en-GB" sz="1500" b="1" i="0" u="sng" strike="sngStrike" kern="1200" cap="none" spc="0" normalizeH="0" baseline="0" noProof="0" dirty="0">
                <a:ln>
                  <a:noFill/>
                </a:ln>
                <a:solidFill>
                  <a:srgbClr val="000000"/>
                </a:solidFill>
                <a:effectLst/>
                <a:uLnTx/>
                <a:uFillTx/>
                <a:latin typeface="Arial"/>
                <a:ea typeface="ＭＳ Ｐゴシック" pitchFamily="34" charset="-128"/>
                <a:cs typeface="+mn-cs"/>
              </a:rPr>
              <a:t>b) </a:t>
            </a:r>
            <a:r>
              <a:rPr kumimoji="0" lang="en-GB" sz="1500" b="0" i="0" u="none" strike="noStrike" kern="1200" cap="none" spc="0" normalizeH="0" baseline="0" noProof="0" dirty="0">
                <a:ln>
                  <a:noFill/>
                </a:ln>
                <a:solidFill>
                  <a:srgbClr val="000000"/>
                </a:solidFill>
                <a:effectLst/>
                <a:uLnTx/>
                <a:uFillTx/>
                <a:latin typeface="Arial"/>
                <a:ea typeface="ＭＳ Ｐゴシック" pitchFamily="34" charset="-128"/>
                <a:cs typeface="+mn-cs"/>
              </a:rPr>
              <a:t>the modification of the product, </a:t>
            </a:r>
            <a:r>
              <a:rPr kumimoji="0" lang="en-GB" sz="1500" b="1" i="0" u="sng" strike="noStrike" kern="1200" cap="none" spc="0" normalizeH="0" baseline="0" noProof="0" dirty="0">
                <a:ln>
                  <a:noFill/>
                </a:ln>
                <a:solidFill>
                  <a:srgbClr val="000000"/>
                </a:solidFill>
                <a:effectLst/>
                <a:uLnTx/>
                <a:uFillTx/>
                <a:latin typeface="Arial"/>
                <a:ea typeface="ＭＳ Ｐゴシック" pitchFamily="34" charset="-128"/>
                <a:cs typeface="+mn-cs"/>
              </a:rPr>
              <a:t>including substantial modifications</a:t>
            </a:r>
            <a:r>
              <a:rPr kumimoji="0" lang="en-GB" sz="1500" b="0" i="0" u="none" strike="noStrike" kern="1200" cap="none" spc="0" normalizeH="0" baseline="0" noProof="0" dirty="0">
                <a:ln>
                  <a:noFill/>
                </a:ln>
                <a:solidFill>
                  <a:srgbClr val="000000"/>
                </a:solidFill>
                <a:effectLst/>
                <a:uLnTx/>
                <a:uFillTx/>
                <a:latin typeface="Arial"/>
                <a:ea typeface="ＭＳ Ｐゴシック"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500" b="1"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500" b="1" i="0" u="sng" strike="noStrike" kern="1200" cap="none" spc="0" normalizeH="0" baseline="0" noProof="0" dirty="0">
                <a:ln>
                  <a:noFill/>
                </a:ln>
                <a:solidFill>
                  <a:srgbClr val="000000"/>
                </a:solidFill>
                <a:effectLst/>
                <a:uLnTx/>
                <a:uFillTx/>
                <a:latin typeface="Arial"/>
                <a:ea typeface="ＭＳ Ｐゴシック" pitchFamily="34" charset="-128"/>
                <a:cs typeface="+mn-cs"/>
              </a:rPr>
              <a:t>(b) the manufacturer of a product has the ability to supply software updates or upgrades itself or via a third party.</a:t>
            </a:r>
            <a:endParaRPr kumimoji="0" lang="en-GB" sz="1500" b="0"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p:txBody>
      </p:sp>
      <p:sp>
        <p:nvSpPr>
          <p:cNvPr id="5" name="Title 1">
            <a:extLst>
              <a:ext uri="{FF2B5EF4-FFF2-40B4-BE49-F238E27FC236}">
                <a16:creationId xmlns:a16="http://schemas.microsoft.com/office/drawing/2014/main" id="{10E838B6-1CCB-4A34-B251-B2D38A9541DC}"/>
              </a:ext>
            </a:extLst>
          </p:cNvPr>
          <p:cNvSpPr txBox="1">
            <a:spLocks/>
          </p:cNvSpPr>
          <p:nvPr/>
        </p:nvSpPr>
        <p:spPr>
          <a:xfrm>
            <a:off x="324255" y="210310"/>
            <a:ext cx="11384525" cy="1143000"/>
          </a:xfrm>
          <a:prstGeom prst="rect">
            <a:avLst/>
          </a:prstGeom>
          <a:noFill/>
          <a:ln>
            <a:noFill/>
          </a:ln>
        </p:spPr>
        <p:txBody>
          <a:bodyPr vert="horz" wrap="square" lIns="91440" tIns="45720" rIns="91440" bIns="45720" rtlCol="0" anchor="ctr" anchorCtr="1" compatLnSpc="1">
            <a:noAutofit/>
          </a:bodyPr>
          <a:lstStyle>
            <a:lvl1pPr marL="0" marR="0" indent="0" algn="ctr" defTabSz="914400" rtl="0" eaLnBrk="1" fontAlgn="base" latinLnBrk="0" hangingPunct="1">
              <a:lnSpc>
                <a:spcPct val="95000"/>
              </a:lnSpc>
              <a:spcBef>
                <a:spcPct val="0"/>
              </a:spcBef>
              <a:spcAft>
                <a:spcPct val="0"/>
              </a:spcAft>
              <a:buClrTx/>
              <a:buSzTx/>
              <a:buFontTx/>
              <a:buNone/>
              <a:tabLst/>
              <a:defRPr sz="3700">
                <a:solidFill>
                  <a:schemeClr val="bg1"/>
                </a:solidFill>
                <a:latin typeface="Georgia" charset="0"/>
                <a:ea typeface="Georgia" charset="0"/>
                <a:cs typeface="Georgia" charset="0"/>
              </a:defRPr>
            </a:lvl1pPr>
            <a:lvl2pPr algn="l" rtl="0" eaLnBrk="1" fontAlgn="base" hangingPunct="1">
              <a:lnSpc>
                <a:spcPct val="95000"/>
              </a:lnSpc>
              <a:spcBef>
                <a:spcPct val="0"/>
              </a:spcBef>
              <a:spcAft>
                <a:spcPct val="0"/>
              </a:spcAft>
              <a:defRPr sz="3067">
                <a:solidFill>
                  <a:schemeClr val="bg1"/>
                </a:solidFill>
                <a:latin typeface="Arial" pitchFamily="-110" charset="0"/>
                <a:ea typeface="ＭＳ Ｐゴシック" pitchFamily="-65" charset="-128"/>
                <a:cs typeface="ＭＳ Ｐゴシック" pitchFamily="-65" charset="-128"/>
              </a:defRPr>
            </a:lvl2pPr>
            <a:lvl3pPr algn="l" rtl="0" eaLnBrk="1" fontAlgn="base" hangingPunct="1">
              <a:lnSpc>
                <a:spcPct val="95000"/>
              </a:lnSpc>
              <a:spcBef>
                <a:spcPct val="0"/>
              </a:spcBef>
              <a:spcAft>
                <a:spcPct val="0"/>
              </a:spcAft>
              <a:defRPr sz="3067">
                <a:solidFill>
                  <a:schemeClr val="bg1"/>
                </a:solidFill>
                <a:latin typeface="Arial" pitchFamily="-110" charset="0"/>
                <a:ea typeface="ＭＳ Ｐゴシック" pitchFamily="-65" charset="-128"/>
                <a:cs typeface="ＭＳ Ｐゴシック" pitchFamily="-65" charset="-128"/>
              </a:defRPr>
            </a:lvl3pPr>
            <a:lvl4pPr algn="l" rtl="0" eaLnBrk="1" fontAlgn="base" hangingPunct="1">
              <a:lnSpc>
                <a:spcPct val="95000"/>
              </a:lnSpc>
              <a:spcBef>
                <a:spcPct val="0"/>
              </a:spcBef>
              <a:spcAft>
                <a:spcPct val="0"/>
              </a:spcAft>
              <a:defRPr sz="3067">
                <a:solidFill>
                  <a:schemeClr val="bg1"/>
                </a:solidFill>
                <a:latin typeface="Arial" pitchFamily="-110" charset="0"/>
                <a:ea typeface="ＭＳ Ｐゴシック" pitchFamily="-65" charset="-128"/>
                <a:cs typeface="ＭＳ Ｐゴシック" pitchFamily="-65" charset="-128"/>
              </a:defRPr>
            </a:lvl4pPr>
            <a:lvl5pPr algn="l" rtl="0" eaLnBrk="1" fontAlgn="base" hangingPunct="1">
              <a:lnSpc>
                <a:spcPct val="95000"/>
              </a:lnSpc>
              <a:spcBef>
                <a:spcPct val="0"/>
              </a:spcBef>
              <a:spcAft>
                <a:spcPct val="0"/>
              </a:spcAft>
              <a:defRPr sz="3067">
                <a:solidFill>
                  <a:schemeClr val="bg1"/>
                </a:solidFill>
                <a:latin typeface="Arial" pitchFamily="-110" charset="0"/>
                <a:ea typeface="ＭＳ Ｐゴシック" pitchFamily="-65" charset="-128"/>
                <a:cs typeface="ＭＳ Ｐゴシック" pitchFamily="-65" charset="-128"/>
              </a:defRPr>
            </a:lvl5pPr>
            <a:lvl6pPr marL="600710" algn="l" rtl="0" eaLnBrk="1" fontAlgn="base" hangingPunct="1">
              <a:lnSpc>
                <a:spcPct val="95000"/>
              </a:lnSpc>
              <a:spcBef>
                <a:spcPct val="0"/>
              </a:spcBef>
              <a:spcAft>
                <a:spcPct val="0"/>
              </a:spcAft>
              <a:defRPr sz="3467">
                <a:solidFill>
                  <a:schemeClr val="tx2"/>
                </a:solidFill>
                <a:latin typeface="Arial" pitchFamily="-110" charset="0"/>
              </a:defRPr>
            </a:lvl6pPr>
            <a:lvl7pPr marL="1201422" algn="l" rtl="0" eaLnBrk="1" fontAlgn="base" hangingPunct="1">
              <a:lnSpc>
                <a:spcPct val="95000"/>
              </a:lnSpc>
              <a:spcBef>
                <a:spcPct val="0"/>
              </a:spcBef>
              <a:spcAft>
                <a:spcPct val="0"/>
              </a:spcAft>
              <a:defRPr sz="3467">
                <a:solidFill>
                  <a:schemeClr val="tx2"/>
                </a:solidFill>
                <a:latin typeface="Arial" pitchFamily="-110" charset="0"/>
              </a:defRPr>
            </a:lvl7pPr>
            <a:lvl8pPr marL="1802134" algn="l" rtl="0" eaLnBrk="1" fontAlgn="base" hangingPunct="1">
              <a:lnSpc>
                <a:spcPct val="95000"/>
              </a:lnSpc>
              <a:spcBef>
                <a:spcPct val="0"/>
              </a:spcBef>
              <a:spcAft>
                <a:spcPct val="0"/>
              </a:spcAft>
              <a:defRPr sz="3467">
                <a:solidFill>
                  <a:schemeClr val="tx2"/>
                </a:solidFill>
                <a:latin typeface="Arial" pitchFamily="-110" charset="0"/>
              </a:defRPr>
            </a:lvl8pPr>
            <a:lvl9pPr marL="2402845" algn="l" rtl="0" eaLnBrk="1" fontAlgn="base" hangingPunct="1">
              <a:lnSpc>
                <a:spcPct val="95000"/>
              </a:lnSpc>
              <a:spcBef>
                <a:spcPct val="0"/>
              </a:spcBef>
              <a:spcAft>
                <a:spcPct val="0"/>
              </a:spcAft>
              <a:defRPr sz="3467">
                <a:solidFill>
                  <a:schemeClr val="tx2"/>
                </a:solidFill>
                <a:latin typeface="Arial" pitchFamily="-110" charset="0"/>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en-GB" sz="3700" b="0" i="0" u="none" strike="noStrike" kern="0" cap="none" spc="0" normalizeH="0" baseline="0" noProof="0" dirty="0">
                <a:ln>
                  <a:noFill/>
                </a:ln>
                <a:solidFill>
                  <a:srgbClr val="FFFFFF"/>
                </a:solidFill>
                <a:effectLst/>
                <a:uLnTx/>
                <a:uFillTx/>
                <a:latin typeface="Georgia" charset="0"/>
              </a:rPr>
              <a:t>Proposed revision of the Product Liability Directive: deep dive on implications for software liability + apps </a:t>
            </a:r>
          </a:p>
        </p:txBody>
      </p:sp>
      <p:sp>
        <p:nvSpPr>
          <p:cNvPr id="6" name="TextBox 5">
            <a:extLst>
              <a:ext uri="{FF2B5EF4-FFF2-40B4-BE49-F238E27FC236}">
                <a16:creationId xmlns:a16="http://schemas.microsoft.com/office/drawing/2014/main" id="{E70DCD75-D1F4-43FF-82B7-CABC13D123C2}"/>
              </a:ext>
            </a:extLst>
          </p:cNvPr>
          <p:cNvSpPr txBox="1"/>
          <p:nvPr/>
        </p:nvSpPr>
        <p:spPr>
          <a:xfrm>
            <a:off x="502760" y="5086401"/>
            <a:ext cx="11001375"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Why does this matter for </a:t>
            </a:r>
            <a:r>
              <a:rPr lang="en-GB" sz="2000" dirty="0">
                <a:solidFill>
                  <a:srgbClr val="000000"/>
                </a:solidFill>
                <a:latin typeface="Arial"/>
              </a:rPr>
              <a:t>SPSP</a:t>
            </a: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  </a:t>
            </a:r>
          </a:p>
        </p:txBody>
      </p:sp>
      <p:grpSp>
        <p:nvGrpSpPr>
          <p:cNvPr id="2" name="Group 1">
            <a:extLst>
              <a:ext uri="{FF2B5EF4-FFF2-40B4-BE49-F238E27FC236}">
                <a16:creationId xmlns:a16="http://schemas.microsoft.com/office/drawing/2014/main" id="{F615D324-4B67-4582-A162-1257D3364CCF}"/>
              </a:ext>
            </a:extLst>
          </p:cNvPr>
          <p:cNvGrpSpPr/>
          <p:nvPr/>
        </p:nvGrpSpPr>
        <p:grpSpPr>
          <a:xfrm>
            <a:off x="580073" y="5551710"/>
            <a:ext cx="5515927" cy="1073654"/>
            <a:chOff x="421886" y="5574036"/>
            <a:chExt cx="5515927" cy="1073654"/>
          </a:xfrm>
        </p:grpSpPr>
        <p:sp>
          <p:nvSpPr>
            <p:cNvPr id="7" name="Rectangle 6">
              <a:extLst>
                <a:ext uri="{FF2B5EF4-FFF2-40B4-BE49-F238E27FC236}">
                  <a16:creationId xmlns:a16="http://schemas.microsoft.com/office/drawing/2014/main" id="{BA892785-54AE-4E7B-A5A0-90524C1EF489}"/>
                </a:ext>
              </a:extLst>
            </p:cNvPr>
            <p:cNvSpPr/>
            <p:nvPr/>
          </p:nvSpPr>
          <p:spPr bwMode="auto">
            <a:xfrm>
              <a:off x="1104597" y="5574036"/>
              <a:ext cx="4833216" cy="1073654"/>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Device manufacturers could be strictly liable for defects in 3</a:t>
              </a:r>
              <a:r>
                <a:rPr kumimoji="0" lang="en-GB" sz="2000" b="0" i="0" u="none" strike="noStrike" kern="1200" cap="none" spc="0" normalizeH="0" baseline="30000" noProof="0" dirty="0">
                  <a:ln>
                    <a:noFill/>
                  </a:ln>
                  <a:solidFill>
                    <a:srgbClr val="000000"/>
                  </a:solidFill>
                  <a:effectLst/>
                  <a:uLnTx/>
                  <a:uFillTx/>
                  <a:latin typeface="Arial"/>
                  <a:ea typeface="ＭＳ Ｐゴシック" pitchFamily="34" charset="-128"/>
                  <a:cs typeface="+mn-cs"/>
                </a:rPr>
                <a:t>rd</a:t>
              </a: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 party software, including apps </a:t>
              </a:r>
            </a:p>
          </p:txBody>
        </p:sp>
        <p:sp>
          <p:nvSpPr>
            <p:cNvPr id="10" name="Rectangle 9">
              <a:extLst>
                <a:ext uri="{FF2B5EF4-FFF2-40B4-BE49-F238E27FC236}">
                  <a16:creationId xmlns:a16="http://schemas.microsoft.com/office/drawing/2014/main" id="{9EE1CC8B-0216-4716-A81E-8506807DA287}"/>
                </a:ext>
              </a:extLst>
            </p:cNvPr>
            <p:cNvSpPr/>
            <p:nvPr/>
          </p:nvSpPr>
          <p:spPr bwMode="auto">
            <a:xfrm>
              <a:off x="421886" y="5574036"/>
              <a:ext cx="664400" cy="1073654"/>
            </a:xfrm>
            <a:prstGeom prst="rect">
              <a:avLst/>
            </a:prstGeom>
            <a:solidFill>
              <a:schemeClr val="accent4"/>
            </a:solidFill>
            <a:ln w="12699" cap="flat" cmpd="sng" algn="ctr">
              <a:solidFill>
                <a:schemeClr val="accent4"/>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a:ea typeface="ＭＳ Ｐゴシック" pitchFamily="34" charset="-128"/>
                  <a:cs typeface="+mn-cs"/>
                </a:rPr>
                <a:t>1</a:t>
              </a:r>
            </a:p>
          </p:txBody>
        </p:sp>
      </p:grpSp>
      <p:grpSp>
        <p:nvGrpSpPr>
          <p:cNvPr id="12" name="Group 11">
            <a:extLst>
              <a:ext uri="{FF2B5EF4-FFF2-40B4-BE49-F238E27FC236}">
                <a16:creationId xmlns:a16="http://schemas.microsoft.com/office/drawing/2014/main" id="{517C6A5D-2825-4DE9-BC8C-B0E5F73D2303}"/>
              </a:ext>
            </a:extLst>
          </p:cNvPr>
          <p:cNvGrpSpPr/>
          <p:nvPr/>
        </p:nvGrpSpPr>
        <p:grpSpPr>
          <a:xfrm>
            <a:off x="6556239" y="5551710"/>
            <a:ext cx="5133001" cy="1073654"/>
            <a:chOff x="6556239" y="5473913"/>
            <a:chExt cx="5133001" cy="1073654"/>
          </a:xfrm>
        </p:grpSpPr>
        <p:sp>
          <p:nvSpPr>
            <p:cNvPr id="8" name="Rectangle 7">
              <a:extLst>
                <a:ext uri="{FF2B5EF4-FFF2-40B4-BE49-F238E27FC236}">
                  <a16:creationId xmlns:a16="http://schemas.microsoft.com/office/drawing/2014/main" id="{B5A6FDBB-F6D6-4C6B-95B6-54AB292295E0}"/>
                </a:ext>
              </a:extLst>
            </p:cNvPr>
            <p:cNvSpPr/>
            <p:nvPr/>
          </p:nvSpPr>
          <p:spPr bwMode="auto">
            <a:xfrm>
              <a:off x="7220639" y="5473913"/>
              <a:ext cx="4468601" cy="1073654"/>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Device manufacturers could remain liable even where device substantially modified by 3</a:t>
              </a:r>
              <a:r>
                <a:rPr kumimoji="0" lang="en-GB" sz="2000" b="0" i="0" u="none" strike="noStrike" kern="1200" cap="none" spc="0" normalizeH="0" baseline="30000" noProof="0" dirty="0">
                  <a:ln>
                    <a:noFill/>
                  </a:ln>
                  <a:solidFill>
                    <a:srgbClr val="000000"/>
                  </a:solidFill>
                  <a:effectLst/>
                  <a:uLnTx/>
                  <a:uFillTx/>
                  <a:latin typeface="Arial"/>
                  <a:ea typeface="ＭＳ Ｐゴシック" pitchFamily="34" charset="-128"/>
                  <a:cs typeface="+mn-cs"/>
                </a:rPr>
                <a:t>rd</a:t>
              </a:r>
              <a:r>
                <a:rPr kumimoji="0" lang="en-GB" sz="2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 party software / apps</a:t>
              </a:r>
            </a:p>
          </p:txBody>
        </p:sp>
        <p:sp>
          <p:nvSpPr>
            <p:cNvPr id="11" name="Rectangle 10">
              <a:extLst>
                <a:ext uri="{FF2B5EF4-FFF2-40B4-BE49-F238E27FC236}">
                  <a16:creationId xmlns:a16="http://schemas.microsoft.com/office/drawing/2014/main" id="{18F9AA9F-6982-4D82-9080-73F91032F756}"/>
                </a:ext>
              </a:extLst>
            </p:cNvPr>
            <p:cNvSpPr/>
            <p:nvPr/>
          </p:nvSpPr>
          <p:spPr bwMode="auto">
            <a:xfrm>
              <a:off x="6556239" y="5473913"/>
              <a:ext cx="664400" cy="1073654"/>
            </a:xfrm>
            <a:prstGeom prst="rect">
              <a:avLst/>
            </a:prstGeom>
            <a:solidFill>
              <a:schemeClr val="accent4"/>
            </a:solidFill>
            <a:ln w="12699" cap="flat" cmpd="sng" algn="ctr">
              <a:solidFill>
                <a:schemeClr val="accent4"/>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a:ea typeface="ＭＳ Ｐゴシック" pitchFamily="34" charset="-128"/>
                  <a:cs typeface="+mn-cs"/>
                </a:rPr>
                <a:t>2</a:t>
              </a:r>
            </a:p>
          </p:txBody>
        </p:sp>
      </p:grpSp>
    </p:spTree>
    <p:extLst>
      <p:ext uri="{BB962C8B-B14F-4D97-AF65-F5344CB8AC3E}">
        <p14:creationId xmlns:p14="http://schemas.microsoft.com/office/powerpoint/2010/main" val="16774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865A-2F41-42B0-BB2A-697759D1BF1C}"/>
              </a:ext>
            </a:extLst>
          </p:cNvPr>
          <p:cNvSpPr>
            <a:spLocks noGrp="1"/>
          </p:cNvSpPr>
          <p:nvPr>
            <p:ph type="title"/>
          </p:nvPr>
        </p:nvSpPr>
        <p:spPr/>
        <p:txBody>
          <a:bodyPr/>
          <a:lstStyle/>
          <a:p>
            <a:r>
              <a:rPr lang="en-GB" dirty="0"/>
              <a:t>Proposed revision of the Product Liability Directive: next steps and expected timing</a:t>
            </a:r>
          </a:p>
        </p:txBody>
      </p:sp>
      <p:sp>
        <p:nvSpPr>
          <p:cNvPr id="4" name="Slide Number Placeholder 3">
            <a:extLst>
              <a:ext uri="{FF2B5EF4-FFF2-40B4-BE49-F238E27FC236}">
                <a16:creationId xmlns:a16="http://schemas.microsoft.com/office/drawing/2014/main" id="{7B66930D-B9D3-4296-A78C-A9838E58882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4E37C2-4500-4F68-A85B-92A26CA2EA97}" type="slidenum">
              <a:rPr kumimoji="0" lang="en-GB" sz="1000" b="0" i="0" u="none" strike="noStrike" kern="1200" cap="none" spc="0" normalizeH="0" baseline="0" noProof="0" smtClean="0">
                <a:ln>
                  <a:noFill/>
                </a:ln>
                <a:solidFill>
                  <a:srgbClr val="FFFFFF">
                    <a:lumMod val="65000"/>
                  </a:srgbClr>
                </a:solidFill>
                <a:effectLst/>
                <a:uLnTx/>
                <a:uFillTx/>
                <a:latin typeface="Arial"/>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000" b="0" i="0" u="none" strike="noStrike" kern="1200" cap="none" spc="0" normalizeH="0" baseline="0" noProof="0" dirty="0">
              <a:ln>
                <a:noFill/>
              </a:ln>
              <a:solidFill>
                <a:srgbClr val="FFFFFF">
                  <a:lumMod val="65000"/>
                </a:srgbClr>
              </a:solidFill>
              <a:effectLst/>
              <a:uLnTx/>
              <a:uFillTx/>
              <a:latin typeface="Arial"/>
              <a:ea typeface="ＭＳ Ｐゴシック" pitchFamily="34" charset="-128"/>
              <a:cs typeface="+mn-cs"/>
            </a:endParaRPr>
          </a:p>
        </p:txBody>
      </p:sp>
      <p:sp>
        <p:nvSpPr>
          <p:cNvPr id="8" name="Rectangle 7">
            <a:extLst>
              <a:ext uri="{FF2B5EF4-FFF2-40B4-BE49-F238E27FC236}">
                <a16:creationId xmlns:a16="http://schemas.microsoft.com/office/drawing/2014/main" id="{EEE88FB5-27DC-411D-AB76-1AE2054BBA30}"/>
              </a:ext>
            </a:extLst>
          </p:cNvPr>
          <p:cNvSpPr/>
          <p:nvPr/>
        </p:nvSpPr>
        <p:spPr bwMode="auto">
          <a:xfrm>
            <a:off x="2360712" y="1800225"/>
            <a:ext cx="8728981" cy="1501200"/>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Council adopted position on the legislative proposal on June 14, 2023 with proposed amendments, Parliament still working on its position, will then meet in trilogue negotiations </a:t>
            </a:r>
          </a:p>
        </p:txBody>
      </p:sp>
      <p:sp>
        <p:nvSpPr>
          <p:cNvPr id="20" name="Rectangle 19">
            <a:extLst>
              <a:ext uri="{FF2B5EF4-FFF2-40B4-BE49-F238E27FC236}">
                <a16:creationId xmlns:a16="http://schemas.microsoft.com/office/drawing/2014/main" id="{5221BC91-3BED-41EE-87A1-01049974A4BC}"/>
              </a:ext>
            </a:extLst>
          </p:cNvPr>
          <p:cNvSpPr/>
          <p:nvPr/>
        </p:nvSpPr>
        <p:spPr bwMode="auto">
          <a:xfrm>
            <a:off x="2360710" y="5129212"/>
            <a:ext cx="8728981" cy="1500187"/>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400" dirty="0">
                <a:solidFill>
                  <a:srgbClr val="000000"/>
                </a:solidFill>
                <a:latin typeface="Arial"/>
              </a:rPr>
              <a:t>Early indications from Commission and Parliament working towards potential provisional agreement end of 2023 – mid 2024, could kick-in from end 2024 – mid 2026 </a:t>
            </a:r>
            <a:endParaRPr kumimoji="0" lang="en-GB" sz="2400" i="0" u="none" strike="noStrike" kern="1200" cap="none" spc="0" normalizeH="0" baseline="0" noProof="0" dirty="0">
              <a:ln>
                <a:noFill/>
              </a:ln>
              <a:solidFill>
                <a:srgbClr val="000000"/>
              </a:solidFill>
              <a:effectLst/>
              <a:highlight>
                <a:srgbClr val="FFFF00"/>
              </a:highlight>
              <a:uLnTx/>
              <a:uFillTx/>
              <a:latin typeface="Arial"/>
              <a:ea typeface="ＭＳ Ｐゴシック" pitchFamily="34" charset="-128"/>
              <a:cs typeface="+mn-cs"/>
            </a:endParaRPr>
          </a:p>
        </p:txBody>
      </p:sp>
      <p:sp>
        <p:nvSpPr>
          <p:cNvPr id="23" name="Rectangle 22">
            <a:extLst>
              <a:ext uri="{FF2B5EF4-FFF2-40B4-BE49-F238E27FC236}">
                <a16:creationId xmlns:a16="http://schemas.microsoft.com/office/drawing/2014/main" id="{817076E3-EDD3-4C4E-B3C7-4053B4FEC389}"/>
              </a:ext>
            </a:extLst>
          </p:cNvPr>
          <p:cNvSpPr/>
          <p:nvPr/>
        </p:nvSpPr>
        <p:spPr bwMode="auto">
          <a:xfrm>
            <a:off x="2360710" y="3464718"/>
            <a:ext cx="8728981" cy="1501200"/>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Transition period of </a:t>
            </a:r>
            <a:r>
              <a:rPr lang="en-GB" sz="2400" b="1" dirty="0">
                <a:solidFill>
                  <a:srgbClr val="000000"/>
                </a:solidFill>
                <a:latin typeface="Arial"/>
                <a:ea typeface="ＭＳ Ｐゴシック" pitchFamily="34" charset="-128"/>
              </a:rPr>
              <a:t>12</a:t>
            </a:r>
            <a:r>
              <a:rPr kumimoji="0" lang="en-GB" sz="2400" b="1" i="0" u="none" strike="noStrike" kern="1200" cap="none" spc="0" normalizeH="0" baseline="0" noProof="0" dirty="0">
                <a:ln>
                  <a:noFill/>
                </a:ln>
                <a:solidFill>
                  <a:srgbClr val="000000"/>
                </a:solidFill>
                <a:effectLst/>
                <a:uLnTx/>
                <a:uFillTx/>
                <a:latin typeface="Arial"/>
                <a:ea typeface="ＭＳ Ｐゴシック" pitchFamily="34" charset="-128"/>
                <a:cs typeface="+mn-cs"/>
              </a:rPr>
              <a:t> months </a:t>
            </a:r>
            <a:r>
              <a:rPr kumimoji="0" lang="en-GB" sz="2400" i="0" u="none" strike="noStrike" kern="1200" cap="none" spc="0" normalizeH="0" baseline="0" noProof="0" dirty="0">
                <a:ln>
                  <a:noFill/>
                </a:ln>
                <a:solidFill>
                  <a:srgbClr val="000000"/>
                </a:solidFill>
                <a:effectLst/>
                <a:uLnTx/>
                <a:uFillTx/>
                <a:latin typeface="Arial"/>
                <a:ea typeface="ＭＳ Ｐゴシック" pitchFamily="34" charset="-128"/>
                <a:cs typeface="+mn-cs"/>
              </a:rPr>
              <a:t>(Council has proposed extending this to 30 months)</a:t>
            </a:r>
          </a:p>
        </p:txBody>
      </p:sp>
      <p:grpSp>
        <p:nvGrpSpPr>
          <p:cNvPr id="11" name="Group 10">
            <a:extLst>
              <a:ext uri="{FF2B5EF4-FFF2-40B4-BE49-F238E27FC236}">
                <a16:creationId xmlns:a16="http://schemas.microsoft.com/office/drawing/2014/main" id="{66390FCD-ED4A-49B4-9840-7EE5910EB409}"/>
              </a:ext>
            </a:extLst>
          </p:cNvPr>
          <p:cNvGrpSpPr/>
          <p:nvPr/>
        </p:nvGrpSpPr>
        <p:grpSpPr>
          <a:xfrm>
            <a:off x="697601" y="1837933"/>
            <a:ext cx="1394533" cy="4683111"/>
            <a:chOff x="697601" y="1837933"/>
            <a:chExt cx="1394533" cy="4683111"/>
          </a:xfrm>
        </p:grpSpPr>
        <p:pic>
          <p:nvPicPr>
            <p:cNvPr id="12" name="Graphic 11">
              <a:extLst>
                <a:ext uri="{FF2B5EF4-FFF2-40B4-BE49-F238E27FC236}">
                  <a16:creationId xmlns:a16="http://schemas.microsoft.com/office/drawing/2014/main" id="{1EC1FAB2-8C86-4AC8-BC29-029B437E6A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421" y="1837933"/>
              <a:ext cx="1342892" cy="1342892"/>
            </a:xfrm>
            <a:prstGeom prst="rect">
              <a:avLst/>
            </a:prstGeom>
          </p:spPr>
        </p:pic>
        <p:pic>
          <p:nvPicPr>
            <p:cNvPr id="13" name="Graphic 12">
              <a:extLst>
                <a:ext uri="{FF2B5EF4-FFF2-40B4-BE49-F238E27FC236}">
                  <a16:creationId xmlns:a16="http://schemas.microsoft.com/office/drawing/2014/main" id="{A389C88B-36F6-4B94-8388-ABD7657AEB1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421" y="5178151"/>
              <a:ext cx="1342893" cy="1342893"/>
            </a:xfrm>
            <a:prstGeom prst="rect">
              <a:avLst/>
            </a:prstGeom>
          </p:spPr>
        </p:pic>
        <p:pic>
          <p:nvPicPr>
            <p:cNvPr id="14" name="Graphic 13">
              <a:extLst>
                <a:ext uri="{FF2B5EF4-FFF2-40B4-BE49-F238E27FC236}">
                  <a16:creationId xmlns:a16="http://schemas.microsoft.com/office/drawing/2014/main" id="{A0DB56BC-ACE9-411E-B2C5-BD2BFD5938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7601" y="3493834"/>
              <a:ext cx="1394533" cy="1394533"/>
            </a:xfrm>
            <a:prstGeom prst="rect">
              <a:avLst/>
            </a:prstGeom>
          </p:spPr>
        </p:pic>
      </p:grpSp>
    </p:spTree>
    <p:extLst>
      <p:ext uri="{BB962C8B-B14F-4D97-AF65-F5344CB8AC3E}">
        <p14:creationId xmlns:p14="http://schemas.microsoft.com/office/powerpoint/2010/main" val="3922690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5080-C0CB-4E2D-AD8C-EE9E2A98E7BE}"/>
              </a:ext>
            </a:extLst>
          </p:cNvPr>
          <p:cNvSpPr>
            <a:spLocks noGrp="1"/>
          </p:cNvSpPr>
          <p:nvPr>
            <p:ph type="title"/>
          </p:nvPr>
        </p:nvSpPr>
        <p:spPr/>
        <p:txBody>
          <a:bodyPr/>
          <a:lstStyle/>
          <a:p>
            <a:r>
              <a:rPr lang="en-GB" dirty="0"/>
              <a:t>Representative Actions Directive </a:t>
            </a:r>
          </a:p>
        </p:txBody>
      </p:sp>
    </p:spTree>
    <p:extLst>
      <p:ext uri="{BB962C8B-B14F-4D97-AF65-F5344CB8AC3E}">
        <p14:creationId xmlns:p14="http://schemas.microsoft.com/office/powerpoint/2010/main" val="377399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D4A6-7D92-4C0C-86DB-AF503571C1B3}"/>
              </a:ext>
            </a:extLst>
          </p:cNvPr>
          <p:cNvSpPr>
            <a:spLocks noGrp="1"/>
          </p:cNvSpPr>
          <p:nvPr>
            <p:ph type="title"/>
          </p:nvPr>
        </p:nvSpPr>
        <p:spPr/>
        <p:txBody>
          <a:bodyPr/>
          <a:lstStyle/>
          <a:p>
            <a:r>
              <a:rPr lang="en-GB" dirty="0"/>
              <a:t>Representative Actions Directive: key points</a:t>
            </a:r>
          </a:p>
        </p:txBody>
      </p:sp>
      <p:sp>
        <p:nvSpPr>
          <p:cNvPr id="4" name="Slide Number Placeholder 3">
            <a:extLst>
              <a:ext uri="{FF2B5EF4-FFF2-40B4-BE49-F238E27FC236}">
                <a16:creationId xmlns:a16="http://schemas.microsoft.com/office/drawing/2014/main" id="{C543EAA3-30BC-490D-8C85-C45E84F68226}"/>
              </a:ext>
            </a:extLst>
          </p:cNvPr>
          <p:cNvSpPr>
            <a:spLocks noGrp="1"/>
          </p:cNvSpPr>
          <p:nvPr>
            <p:ph type="sldNum" sz="quarter" idx="12"/>
          </p:nvPr>
        </p:nvSpPr>
        <p:spPr>
          <a:xfrm>
            <a:off x="9128014" y="6398395"/>
            <a:ext cx="2743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4E37C2-4500-4F68-A85B-92A26CA2EA97}" type="slidenum">
              <a:rPr kumimoji="0" lang="en-GB" sz="1000" b="0" i="0" u="none" strike="noStrike" kern="1200" cap="none" spc="0" normalizeH="0" baseline="0" noProof="0" smtClean="0">
                <a:ln>
                  <a:noFill/>
                </a:ln>
                <a:solidFill>
                  <a:srgbClr val="FFFFFF">
                    <a:lumMod val="65000"/>
                  </a:srgbClr>
                </a:solidFill>
                <a:effectLst/>
                <a:uLnTx/>
                <a:uFillTx/>
                <a:latin typeface="Arial"/>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000" b="0" i="0" u="none" strike="noStrike" kern="1200" cap="none" spc="0" normalizeH="0" baseline="0" noProof="0" dirty="0">
              <a:ln>
                <a:noFill/>
              </a:ln>
              <a:solidFill>
                <a:srgbClr val="FFFFFF">
                  <a:lumMod val="65000"/>
                </a:srgbClr>
              </a:solidFill>
              <a:effectLst/>
              <a:uLnTx/>
              <a:uFillTx/>
              <a:latin typeface="Arial"/>
              <a:ea typeface="ＭＳ Ｐゴシック" pitchFamily="34" charset="-128"/>
              <a:cs typeface="+mn-cs"/>
            </a:endParaRPr>
          </a:p>
        </p:txBody>
      </p:sp>
      <p:sp>
        <p:nvSpPr>
          <p:cNvPr id="10" name="Rectangle">
            <a:extLst>
              <a:ext uri="{FF2B5EF4-FFF2-40B4-BE49-F238E27FC236}">
                <a16:creationId xmlns:a16="http://schemas.microsoft.com/office/drawing/2014/main" id="{47ADA610-7CC2-44FE-B0D0-1EED405815D2}"/>
              </a:ext>
            </a:extLst>
          </p:cNvPr>
          <p:cNvSpPr/>
          <p:nvPr/>
        </p:nvSpPr>
        <p:spPr>
          <a:xfrm>
            <a:off x="3005480" y="3397202"/>
            <a:ext cx="8847236" cy="713336"/>
          </a:xfrm>
          <a:prstGeom prst="rect">
            <a:avLst/>
          </a:prstGeom>
          <a:solidFill>
            <a:schemeClr val="accent6"/>
          </a:solidFill>
          <a:ln w="12699" cap="flat">
            <a:solidFill>
              <a:schemeClr val="accent6"/>
            </a:solidFill>
            <a:prstDash val="solid"/>
            <a:round/>
          </a:ln>
          <a:effectLst/>
        </p:spPr>
        <p:txBody>
          <a:bodyPr wrap="square" lIns="45719" tIns="45719" rIns="45719" bIns="45719" numCol="1" anchor="ctr">
            <a:noAutofit/>
          </a:bodyPr>
          <a:lstStyle/>
          <a:p>
            <a:r>
              <a:rPr lang="en-US" b="1" dirty="0">
                <a:latin typeface="Arial" panose="020B0604020202020204" pitchFamily="34" charset="0"/>
                <a:cs typeface="Arial" panose="020B0604020202020204" pitchFamily="34" charset="0"/>
              </a:rPr>
              <a:t>Cross-border representative actions:</a:t>
            </a:r>
            <a:r>
              <a:rPr lang="en-US" dirty="0">
                <a:latin typeface="Arial" panose="020B0604020202020204" pitchFamily="34" charset="0"/>
                <a:cs typeface="Arial" panose="020B0604020202020204" pitchFamily="34" charset="0"/>
              </a:rPr>
              <a:t> harmonised criteria including must demonstrate at least 12 months’ history of consumer protection, non-profit character and be independent (among other things)</a:t>
            </a:r>
          </a:p>
        </p:txBody>
      </p:sp>
      <p:sp>
        <p:nvSpPr>
          <p:cNvPr id="11" name="Rectangle">
            <a:extLst>
              <a:ext uri="{FF2B5EF4-FFF2-40B4-BE49-F238E27FC236}">
                <a16:creationId xmlns:a16="http://schemas.microsoft.com/office/drawing/2014/main" id="{931B328F-7A17-49DB-BC9E-C1F1FFBCEA66}"/>
              </a:ext>
            </a:extLst>
          </p:cNvPr>
          <p:cNvSpPr/>
          <p:nvPr/>
        </p:nvSpPr>
        <p:spPr>
          <a:xfrm>
            <a:off x="3005480" y="4195717"/>
            <a:ext cx="8847236" cy="713336"/>
          </a:xfrm>
          <a:prstGeom prst="rect">
            <a:avLst/>
          </a:prstGeom>
          <a:solidFill>
            <a:schemeClr val="accent6"/>
          </a:solidFill>
          <a:ln w="12699" cap="flat">
            <a:solidFill>
              <a:schemeClr val="accent6"/>
            </a:solidFill>
            <a:prstDash val="solid"/>
            <a:round/>
          </a:ln>
          <a:effectLst/>
        </p:spPr>
        <p:txBody>
          <a:bodyPr wrap="square" lIns="45719" tIns="45719" rIns="45719" bIns="45719" numCol="1" anchor="ctr">
            <a:noAutofit/>
          </a:bodyPr>
          <a:lstStyle/>
          <a:p>
            <a:pPr hangingPunct="0">
              <a:defRPr sz="1800" b="0" i="0" u="none" strike="noStrike" kern="0" cap="none" spc="0" baseline="0">
                <a:solidFill>
                  <a:srgbClr val="000000"/>
                </a:solidFill>
                <a:uFillTx/>
              </a:defRPr>
            </a:pPr>
            <a:r>
              <a:rPr kumimoji="0" lang="en-GB" sz="1600" b="1" u="none" strike="noStrike" kern="1200" cap="none" spc="0" normalizeH="0" baseline="0" noProof="0" dirty="0">
                <a:ln>
                  <a:noFill/>
                </a:ln>
                <a:solidFill>
                  <a:srgbClr val="000000"/>
                </a:solidFill>
                <a:uLnTx/>
                <a:uFillTx/>
                <a:latin typeface="Arial" panose="020B0604020202020204" pitchFamily="34" charset="0"/>
                <a:ea typeface="ＭＳ Ｐゴシック" pitchFamily="34"/>
                <a:cs typeface="Arial" panose="020B0604020202020204" pitchFamily="34" charset="0"/>
              </a:rPr>
              <a:t>Domestic representative</a:t>
            </a:r>
            <a:r>
              <a:rPr lang="en-GB" sz="1600" b="1" dirty="0">
                <a:solidFill>
                  <a:srgbClr val="000000"/>
                </a:solidFill>
                <a:latin typeface="Arial" panose="020B0604020202020204" pitchFamily="34" charset="0"/>
                <a:ea typeface="ＭＳ Ｐゴシック" pitchFamily="34"/>
                <a:cs typeface="Arial" panose="020B0604020202020204" pitchFamily="34" charset="0"/>
              </a:rPr>
              <a:t> actions: </a:t>
            </a:r>
            <a:r>
              <a:rPr lang="en-GB" sz="1600" dirty="0">
                <a:solidFill>
                  <a:srgbClr val="000000"/>
                </a:solidFill>
                <a:latin typeface="Arial" panose="020B0604020202020204" pitchFamily="34" charset="0"/>
                <a:ea typeface="ＭＳ Ｐゴシック" pitchFamily="34"/>
                <a:cs typeface="Arial" panose="020B0604020202020204" pitchFamily="34" charset="0"/>
              </a:rPr>
              <a:t>Member States free to decide criteria, must be consistent with objectives of the Directive </a:t>
            </a:r>
            <a:endPar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a:cs typeface="Arial" panose="020B0604020202020204" pitchFamily="34" charset="0"/>
            </a:endParaRPr>
          </a:p>
        </p:txBody>
      </p:sp>
      <p:sp>
        <p:nvSpPr>
          <p:cNvPr id="12" name="Rectangle">
            <a:extLst>
              <a:ext uri="{FF2B5EF4-FFF2-40B4-BE49-F238E27FC236}">
                <a16:creationId xmlns:a16="http://schemas.microsoft.com/office/drawing/2014/main" id="{F217CAD1-3CA9-43BA-BF07-A55BF346F894}"/>
              </a:ext>
            </a:extLst>
          </p:cNvPr>
          <p:cNvSpPr/>
          <p:nvPr/>
        </p:nvSpPr>
        <p:spPr>
          <a:xfrm>
            <a:off x="3004455" y="5797095"/>
            <a:ext cx="8847235" cy="713336"/>
          </a:xfrm>
          <a:prstGeom prst="rect">
            <a:avLst/>
          </a:prstGeom>
          <a:solidFill>
            <a:schemeClr val="accent6"/>
          </a:solidFill>
          <a:ln w="12699" cap="flat">
            <a:solidFill>
              <a:schemeClr val="accent6"/>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GB" sz="1600" dirty="0">
                <a:latin typeface="+mn-lt"/>
              </a:rPr>
              <a:t>New laws specifically envisage that class actions may be </a:t>
            </a:r>
            <a:r>
              <a:rPr lang="en-GB" sz="1600" b="1" dirty="0">
                <a:latin typeface="+mn-lt"/>
              </a:rPr>
              <a:t>funded through third party funders </a:t>
            </a:r>
            <a:r>
              <a:rPr lang="en-GB" sz="1600" dirty="0">
                <a:latin typeface="+mn-lt"/>
              </a:rPr>
              <a:t>with an economic interest in the outcome of the proceedings. P</a:t>
            </a:r>
            <a:r>
              <a:rPr lang="en-GB" sz="1600" b="0" i="0" dirty="0">
                <a:effectLst/>
                <a:latin typeface="+mn-lt"/>
              </a:rPr>
              <a:t>ermitted provided not detrimental to the collective interests of consumers and disclosed</a:t>
            </a:r>
            <a:endParaRPr kumimoji="0" lang="en-GB" sz="1600" b="0" i="0" u="none" strike="noStrike" kern="1200" cap="none" spc="0" normalizeH="0" baseline="0" noProof="0" dirty="0">
              <a:ln>
                <a:noFill/>
              </a:ln>
              <a:solidFill>
                <a:srgbClr val="000000"/>
              </a:solidFill>
              <a:effectLst/>
              <a:uLnTx/>
              <a:uFillTx/>
              <a:latin typeface="+mn-lt"/>
              <a:ea typeface="ＭＳ Ｐゴシック" pitchFamily="34"/>
              <a:cs typeface="+mn-cs"/>
            </a:endParaRPr>
          </a:p>
        </p:txBody>
      </p:sp>
      <p:sp>
        <p:nvSpPr>
          <p:cNvPr id="13" name="Rectangle">
            <a:extLst>
              <a:ext uri="{FF2B5EF4-FFF2-40B4-BE49-F238E27FC236}">
                <a16:creationId xmlns:a16="http://schemas.microsoft.com/office/drawing/2014/main" id="{F914D4C4-0880-4931-B263-62A40DC07D4B}"/>
              </a:ext>
            </a:extLst>
          </p:cNvPr>
          <p:cNvSpPr/>
          <p:nvPr/>
        </p:nvSpPr>
        <p:spPr>
          <a:xfrm>
            <a:off x="2514600" y="3397202"/>
            <a:ext cx="489857" cy="713336"/>
          </a:xfrm>
          <a:prstGeom prst="rect">
            <a:avLst/>
          </a:prstGeom>
          <a:solidFill>
            <a:schemeClr val="accent5"/>
          </a:solidFill>
          <a:ln w="12699" cap="flat">
            <a:solidFill>
              <a:schemeClr val="accent5"/>
            </a:solidFill>
            <a:prstDash val="solid"/>
            <a:round/>
          </a:ln>
          <a:effectLst/>
        </p:spPr>
        <p:txBody>
          <a:bodyPr wrap="square" lIns="45719" tIns="45719" rIns="45719" bIns="45719" numCol="1" anchor="ctr">
            <a:noAutofit/>
          </a:bodyPr>
          <a:lstStyle/>
          <a:p>
            <a:pPr algn="ctr"/>
            <a:r>
              <a:rPr lang="en-GB" sz="2400" b="1" dirty="0">
                <a:latin typeface="Arial" panose="020B0604020202020204" pitchFamily="34" charset="0"/>
                <a:cs typeface="Arial" panose="020B0604020202020204" pitchFamily="34" charset="0"/>
              </a:rPr>
              <a:t>1</a:t>
            </a:r>
          </a:p>
        </p:txBody>
      </p:sp>
      <p:sp>
        <p:nvSpPr>
          <p:cNvPr id="14" name="Rectangle">
            <a:extLst>
              <a:ext uri="{FF2B5EF4-FFF2-40B4-BE49-F238E27FC236}">
                <a16:creationId xmlns:a16="http://schemas.microsoft.com/office/drawing/2014/main" id="{E0BA9973-BC72-4AD5-A4C9-441E523563CF}"/>
              </a:ext>
            </a:extLst>
          </p:cNvPr>
          <p:cNvSpPr/>
          <p:nvPr/>
        </p:nvSpPr>
        <p:spPr>
          <a:xfrm>
            <a:off x="2520766" y="4190716"/>
            <a:ext cx="489857" cy="713336"/>
          </a:xfrm>
          <a:prstGeom prst="rect">
            <a:avLst/>
          </a:prstGeom>
          <a:solidFill>
            <a:schemeClr val="accent5"/>
          </a:solidFill>
          <a:ln w="12699" cap="flat">
            <a:solidFill>
              <a:schemeClr val="accent5"/>
            </a:solidFill>
            <a:prstDash val="solid"/>
            <a:round/>
          </a:ln>
          <a:effectLst/>
        </p:spPr>
        <p:txBody>
          <a:bodyPr wrap="square" lIns="45719" tIns="45719" rIns="45719" bIns="45719" numCol="1" anchor="ctr">
            <a:noAutofit/>
          </a:bodyPr>
          <a:lstStyle/>
          <a:p>
            <a:pPr algn="ctr"/>
            <a:r>
              <a:rPr lang="en-GB" sz="2400" b="1" dirty="0">
                <a:latin typeface="Arial" panose="020B0604020202020204" pitchFamily="34" charset="0"/>
                <a:cs typeface="Arial" panose="020B0604020202020204" pitchFamily="34" charset="0"/>
              </a:rPr>
              <a:t>2</a:t>
            </a:r>
          </a:p>
        </p:txBody>
      </p:sp>
      <p:grpSp>
        <p:nvGrpSpPr>
          <p:cNvPr id="15" name="Group 14">
            <a:extLst>
              <a:ext uri="{FF2B5EF4-FFF2-40B4-BE49-F238E27FC236}">
                <a16:creationId xmlns:a16="http://schemas.microsoft.com/office/drawing/2014/main" id="{FE5E4330-F207-4836-A94A-3804E80F2262}"/>
              </a:ext>
            </a:extLst>
          </p:cNvPr>
          <p:cNvGrpSpPr/>
          <p:nvPr/>
        </p:nvGrpSpPr>
        <p:grpSpPr>
          <a:xfrm>
            <a:off x="2514599" y="4997227"/>
            <a:ext cx="9337093" cy="724571"/>
            <a:chOff x="2514599" y="3394928"/>
            <a:chExt cx="9337093" cy="724571"/>
          </a:xfrm>
        </p:grpSpPr>
        <p:sp>
          <p:nvSpPr>
            <p:cNvPr id="16" name="Rectangle">
              <a:extLst>
                <a:ext uri="{FF2B5EF4-FFF2-40B4-BE49-F238E27FC236}">
                  <a16:creationId xmlns:a16="http://schemas.microsoft.com/office/drawing/2014/main" id="{4680531C-1F3C-43F9-84C6-B63B2ACA7E61}"/>
                </a:ext>
              </a:extLst>
            </p:cNvPr>
            <p:cNvSpPr/>
            <p:nvPr/>
          </p:nvSpPr>
          <p:spPr>
            <a:xfrm>
              <a:off x="3004456" y="3406163"/>
              <a:ext cx="8847236" cy="713336"/>
            </a:xfrm>
            <a:prstGeom prst="rect">
              <a:avLst/>
            </a:prstGeom>
            <a:solidFill>
              <a:schemeClr val="accent6"/>
            </a:solidFill>
            <a:ln w="12699" cap="flat">
              <a:solidFill>
                <a:schemeClr val="accent6"/>
              </a:solidFill>
              <a:prstDash val="solid"/>
              <a:round/>
            </a:ln>
            <a:effectLst/>
          </p:spPr>
          <p:txBody>
            <a:bodyPr wrap="square" lIns="45719" tIns="45719" rIns="45719" bIns="45719" numCol="1" anchor="ctr">
              <a:noAutofit/>
            </a:bodyPr>
            <a:lstStyle/>
            <a:p>
              <a:r>
                <a:rPr lang="en-GB" b="1" dirty="0">
                  <a:latin typeface="Arial" panose="020B0604020202020204" pitchFamily="34" charset="0"/>
                  <a:cs typeface="Arial" panose="020B0604020202020204" pitchFamily="34" charset="0"/>
                </a:rPr>
                <a:t>Opt-in mechanism for cross-border representative actions:</a:t>
              </a:r>
              <a:r>
                <a:rPr lang="en-GB" dirty="0">
                  <a:latin typeface="Arial" panose="020B0604020202020204" pitchFamily="34" charset="0"/>
                  <a:cs typeface="Arial" panose="020B0604020202020204" pitchFamily="34" charset="0"/>
                </a:rPr>
                <a:t> Member States free to decide for domestic representative actions</a:t>
              </a:r>
            </a:p>
          </p:txBody>
        </p:sp>
        <p:sp>
          <p:nvSpPr>
            <p:cNvPr id="17" name="Rectangle">
              <a:extLst>
                <a:ext uri="{FF2B5EF4-FFF2-40B4-BE49-F238E27FC236}">
                  <a16:creationId xmlns:a16="http://schemas.microsoft.com/office/drawing/2014/main" id="{403C8FDB-980C-48D7-AA77-A0852353D170}"/>
                </a:ext>
              </a:extLst>
            </p:cNvPr>
            <p:cNvSpPr/>
            <p:nvPr/>
          </p:nvSpPr>
          <p:spPr>
            <a:xfrm>
              <a:off x="2514599" y="3394928"/>
              <a:ext cx="489857" cy="713336"/>
            </a:xfrm>
            <a:prstGeom prst="rect">
              <a:avLst/>
            </a:prstGeom>
            <a:solidFill>
              <a:schemeClr val="accent5"/>
            </a:solidFill>
            <a:ln w="12699" cap="flat">
              <a:solidFill>
                <a:schemeClr val="accent5"/>
              </a:solidFill>
              <a:prstDash val="solid"/>
              <a:round/>
            </a:ln>
            <a:effectLst/>
          </p:spPr>
          <p:txBody>
            <a:bodyPr wrap="square" lIns="45719" tIns="45719" rIns="45719" bIns="45719" numCol="1" anchor="ctr">
              <a:noAutofit/>
            </a:bodyPr>
            <a:lstStyle/>
            <a:p>
              <a:pPr algn="ctr"/>
              <a:r>
                <a:rPr lang="en-GB" sz="2400" b="1" dirty="0">
                  <a:latin typeface="Arial" panose="020B0604020202020204" pitchFamily="34" charset="0"/>
                  <a:cs typeface="Arial" panose="020B0604020202020204" pitchFamily="34" charset="0"/>
                </a:rPr>
                <a:t>3</a:t>
              </a:r>
            </a:p>
          </p:txBody>
        </p:sp>
      </p:grpSp>
      <p:sp>
        <p:nvSpPr>
          <p:cNvPr id="18" name="Rectangle">
            <a:extLst>
              <a:ext uri="{FF2B5EF4-FFF2-40B4-BE49-F238E27FC236}">
                <a16:creationId xmlns:a16="http://schemas.microsoft.com/office/drawing/2014/main" id="{9A25A419-A478-45AC-9939-71775CD0A3B9}"/>
              </a:ext>
            </a:extLst>
          </p:cNvPr>
          <p:cNvSpPr/>
          <p:nvPr/>
        </p:nvSpPr>
        <p:spPr>
          <a:xfrm>
            <a:off x="2514599" y="5791711"/>
            <a:ext cx="489857" cy="713336"/>
          </a:xfrm>
          <a:prstGeom prst="rect">
            <a:avLst/>
          </a:prstGeom>
          <a:solidFill>
            <a:schemeClr val="accent5"/>
          </a:solidFill>
          <a:ln w="12699" cap="flat">
            <a:solidFill>
              <a:schemeClr val="accent5"/>
            </a:solidFill>
            <a:prstDash val="solid"/>
            <a:round/>
          </a:ln>
          <a:effectLst/>
        </p:spPr>
        <p:txBody>
          <a:bodyPr wrap="square" lIns="45719" tIns="45719" rIns="45719" bIns="45719" numCol="1" anchor="ctr">
            <a:noAutofit/>
          </a:bodyPr>
          <a:lstStyle/>
          <a:p>
            <a:pPr algn="ctr"/>
            <a:r>
              <a:rPr lang="en-GB" sz="2400" b="1" dirty="0">
                <a:latin typeface="Arial" panose="020B0604020202020204" pitchFamily="34" charset="0"/>
                <a:cs typeface="Arial" panose="020B0604020202020204" pitchFamily="34" charset="0"/>
              </a:rPr>
              <a:t>4</a:t>
            </a:r>
          </a:p>
        </p:txBody>
      </p:sp>
      <p:sp>
        <p:nvSpPr>
          <p:cNvPr id="19" name="Rectangle">
            <a:extLst>
              <a:ext uri="{FF2B5EF4-FFF2-40B4-BE49-F238E27FC236}">
                <a16:creationId xmlns:a16="http://schemas.microsoft.com/office/drawing/2014/main" id="{EBAB8660-61EA-4074-938C-D5BA79873165}"/>
              </a:ext>
            </a:extLst>
          </p:cNvPr>
          <p:cNvSpPr/>
          <p:nvPr/>
        </p:nvSpPr>
        <p:spPr>
          <a:xfrm>
            <a:off x="247087" y="3401233"/>
            <a:ext cx="2267513" cy="3093332"/>
          </a:xfrm>
          <a:prstGeom prst="rect">
            <a:avLst/>
          </a:prstGeom>
          <a:solidFill>
            <a:schemeClr val="accent4"/>
          </a:solidFill>
          <a:ln w="12699" cap="flat">
            <a:solidFill>
              <a:schemeClr val="accent4"/>
            </a:solidFill>
            <a:prstDash val="solid"/>
            <a:round/>
          </a:ln>
          <a:effectLst/>
        </p:spPr>
        <p:txBody>
          <a:bodyPr wrap="square" lIns="45719" tIns="45719" rIns="45719" bIns="45719" numCol="1" anchor="ctr">
            <a:noAutofit/>
          </a:bodyPr>
          <a:lstStyle/>
          <a:p>
            <a:pPr algn="ctr">
              <a:defRPr sz="2400" b="1">
                <a:solidFill>
                  <a:srgbClr val="FFFFFF"/>
                </a:solidFill>
              </a:defRPr>
            </a:pPr>
            <a:r>
              <a:rPr lang="en-GB" dirty="0">
                <a:latin typeface="+mn-lt"/>
              </a:rPr>
              <a:t>Why does it matter for SPSP?</a:t>
            </a:r>
            <a:endParaRPr dirty="0">
              <a:latin typeface="+mn-lt"/>
            </a:endParaRPr>
          </a:p>
        </p:txBody>
      </p:sp>
      <p:sp>
        <p:nvSpPr>
          <p:cNvPr id="21" name="Rectangle">
            <a:extLst>
              <a:ext uri="{FF2B5EF4-FFF2-40B4-BE49-F238E27FC236}">
                <a16:creationId xmlns:a16="http://schemas.microsoft.com/office/drawing/2014/main" id="{4AFF09FB-55E0-4E35-9A3C-24581AB21656}"/>
              </a:ext>
            </a:extLst>
          </p:cNvPr>
          <p:cNvSpPr/>
          <p:nvPr/>
        </p:nvSpPr>
        <p:spPr>
          <a:xfrm>
            <a:off x="247087" y="1798934"/>
            <a:ext cx="2267513" cy="1414049"/>
          </a:xfrm>
          <a:prstGeom prst="rect">
            <a:avLst/>
          </a:prstGeom>
          <a:solidFill>
            <a:schemeClr val="accent4"/>
          </a:solidFill>
          <a:ln w="12699" cap="flat">
            <a:solidFill>
              <a:schemeClr val="accent4"/>
            </a:solidFill>
            <a:prstDash val="solid"/>
            <a:round/>
          </a:ln>
          <a:effectLst/>
        </p:spPr>
        <p:txBody>
          <a:bodyPr wrap="square" lIns="45719" tIns="45719" rIns="45719" bIns="45719" numCol="1" anchor="ctr">
            <a:noAutofit/>
          </a:bodyPr>
          <a:lstStyle/>
          <a:p>
            <a:pPr algn="ctr">
              <a:defRPr sz="2400" b="1">
                <a:solidFill>
                  <a:srgbClr val="FFFFFF"/>
                </a:solidFill>
              </a:defRPr>
            </a:pPr>
            <a:r>
              <a:rPr lang="en-GB" dirty="0">
                <a:latin typeface="+mn-lt"/>
              </a:rPr>
              <a:t>What is it?</a:t>
            </a:r>
            <a:endParaRPr dirty="0">
              <a:latin typeface="+mn-lt"/>
            </a:endParaRPr>
          </a:p>
        </p:txBody>
      </p:sp>
      <p:sp>
        <p:nvSpPr>
          <p:cNvPr id="22" name="Rectangle">
            <a:extLst>
              <a:ext uri="{FF2B5EF4-FFF2-40B4-BE49-F238E27FC236}">
                <a16:creationId xmlns:a16="http://schemas.microsoft.com/office/drawing/2014/main" id="{CC7A2BA1-8203-44D3-BA7B-072476890743}"/>
              </a:ext>
            </a:extLst>
          </p:cNvPr>
          <p:cNvSpPr/>
          <p:nvPr/>
        </p:nvSpPr>
        <p:spPr>
          <a:xfrm>
            <a:off x="2535696" y="1784163"/>
            <a:ext cx="9315994" cy="1428819"/>
          </a:xfrm>
          <a:prstGeom prst="rect">
            <a:avLst/>
          </a:prstGeom>
          <a:solidFill>
            <a:schemeClr val="accent6"/>
          </a:solidFill>
          <a:ln w="12699" cap="flat">
            <a:solidFill>
              <a:schemeClr val="accent6"/>
            </a:solidFill>
            <a:prstDash val="solid"/>
            <a:round/>
          </a:ln>
          <a:effectLst/>
        </p:spPr>
        <p:txBody>
          <a:bodyPr wrap="square" lIns="45719" tIns="45719" rIns="45719" bIns="45719" numCol="1" anchor="ctr">
            <a:noAutofit/>
          </a:bodyPr>
          <a:lstStyle/>
          <a:p>
            <a:pPr marL="0" marR="0" algn="just">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Directive gives powers to certain organisations or public bodies designated by Member States to seek </a:t>
            </a:r>
            <a:r>
              <a:rPr lang="en-US" sz="1800" b="1" dirty="0">
                <a:effectLst/>
                <a:latin typeface="Arial" panose="020B0604020202020204" pitchFamily="34" charset="0"/>
                <a:ea typeface="Calibri" panose="020F0502020204030204" pitchFamily="34" charset="0"/>
                <a:cs typeface="Times New Roman" panose="02020603050405020304" pitchFamily="18" charset="0"/>
              </a:rPr>
              <a:t>injunctive or redress measures </a:t>
            </a:r>
            <a:r>
              <a:rPr lang="en-US" sz="1800" dirty="0">
                <a:effectLst/>
                <a:latin typeface="Arial" panose="020B0604020202020204" pitchFamily="34" charset="0"/>
                <a:ea typeface="Calibri" panose="020F0502020204030204" pitchFamily="34" charset="0"/>
                <a:cs typeface="Times New Roman" panose="02020603050405020304" pitchFamily="18" charset="0"/>
              </a:rPr>
              <a:t>on behalf of groups of consumers through representative actions (including cross-border representative actions). This includes seeking compensation for infringements of consumer rights in areas such as product safety</a:t>
            </a:r>
          </a:p>
        </p:txBody>
      </p:sp>
    </p:spTree>
    <p:extLst>
      <p:ext uri="{BB962C8B-B14F-4D97-AF65-F5344CB8AC3E}">
        <p14:creationId xmlns:p14="http://schemas.microsoft.com/office/powerpoint/2010/main" val="403492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865A-2F41-42B0-BB2A-697759D1BF1C}"/>
              </a:ext>
            </a:extLst>
          </p:cNvPr>
          <p:cNvSpPr>
            <a:spLocks noGrp="1"/>
          </p:cNvSpPr>
          <p:nvPr>
            <p:ph type="title"/>
          </p:nvPr>
        </p:nvSpPr>
        <p:spPr/>
        <p:txBody>
          <a:bodyPr/>
          <a:lstStyle/>
          <a:p>
            <a:r>
              <a:rPr lang="en-GB" sz="3700" dirty="0"/>
              <a:t>Representative Actions Directive: </a:t>
            </a:r>
            <a:br>
              <a:rPr lang="en-GB" sz="3700" dirty="0"/>
            </a:br>
            <a:r>
              <a:rPr lang="en-GB" sz="3700" dirty="0"/>
              <a:t>when does this apply?</a:t>
            </a:r>
          </a:p>
        </p:txBody>
      </p:sp>
      <p:sp>
        <p:nvSpPr>
          <p:cNvPr id="4" name="Slide Number Placeholder 3">
            <a:extLst>
              <a:ext uri="{FF2B5EF4-FFF2-40B4-BE49-F238E27FC236}">
                <a16:creationId xmlns:a16="http://schemas.microsoft.com/office/drawing/2014/main" id="{7B66930D-B9D3-4296-A78C-A9838E588824}"/>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4E37C2-4500-4F68-A85B-92A26CA2EA97}" type="slidenum">
              <a:rPr kumimoji="0" lang="en-GB" sz="1000" b="0" i="0" u="none" strike="noStrike" kern="1200" cap="none" spc="0" normalizeH="0" baseline="0" noProof="0" smtClean="0">
                <a:ln>
                  <a:noFill/>
                </a:ln>
                <a:solidFill>
                  <a:srgbClr val="FFFFFF">
                    <a:lumMod val="65000"/>
                  </a:srgbClr>
                </a:solidFill>
                <a:effectLst/>
                <a:uLnTx/>
                <a:uFillTx/>
                <a:latin typeface="Arial"/>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000" b="0" i="0" u="none" strike="noStrike" kern="1200" cap="none" spc="0" normalizeH="0" baseline="0" noProof="0" dirty="0">
              <a:ln>
                <a:noFill/>
              </a:ln>
              <a:solidFill>
                <a:srgbClr val="FFFFFF">
                  <a:lumMod val="65000"/>
                </a:srgbClr>
              </a:solidFill>
              <a:effectLst/>
              <a:uLnTx/>
              <a:uFillTx/>
              <a:latin typeface="Arial"/>
              <a:ea typeface="ＭＳ Ｐゴシック" pitchFamily="34" charset="-128"/>
              <a:cs typeface="+mn-cs"/>
            </a:endParaRPr>
          </a:p>
        </p:txBody>
      </p:sp>
      <p:sp>
        <p:nvSpPr>
          <p:cNvPr id="9" name="Rectangle 8">
            <a:extLst>
              <a:ext uri="{FF2B5EF4-FFF2-40B4-BE49-F238E27FC236}">
                <a16:creationId xmlns:a16="http://schemas.microsoft.com/office/drawing/2014/main" id="{CF91EDD9-2F16-4CA5-9140-0735173351DC}"/>
              </a:ext>
            </a:extLst>
          </p:cNvPr>
          <p:cNvSpPr/>
          <p:nvPr/>
        </p:nvSpPr>
        <p:spPr bwMode="auto">
          <a:xfrm>
            <a:off x="1899955" y="5289589"/>
            <a:ext cx="9295133" cy="1026000"/>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Applies in the EU on or after </a:t>
            </a:r>
            <a:r>
              <a:rPr kumimoji="0" lang="en-GB" sz="3000" b="1" i="0" u="none" strike="noStrike" kern="1200" cap="none" spc="0" normalizeH="0" baseline="0" noProof="0" dirty="0">
                <a:ln>
                  <a:noFill/>
                </a:ln>
                <a:solidFill>
                  <a:srgbClr val="000000"/>
                </a:solidFill>
                <a:effectLst/>
                <a:uLnTx/>
                <a:uFillTx/>
                <a:latin typeface="Arial"/>
                <a:ea typeface="ＭＳ Ｐゴシック" pitchFamily="34" charset="-128"/>
                <a:cs typeface="+mn-cs"/>
              </a:rPr>
              <a:t>June 25, 2023 </a:t>
            </a:r>
          </a:p>
        </p:txBody>
      </p:sp>
      <p:sp>
        <p:nvSpPr>
          <p:cNvPr id="10" name="Rectangle 9">
            <a:extLst>
              <a:ext uri="{FF2B5EF4-FFF2-40B4-BE49-F238E27FC236}">
                <a16:creationId xmlns:a16="http://schemas.microsoft.com/office/drawing/2014/main" id="{A660F3EC-F2AE-4856-8BCA-DEBD90FA96B1}"/>
              </a:ext>
            </a:extLst>
          </p:cNvPr>
          <p:cNvSpPr/>
          <p:nvPr/>
        </p:nvSpPr>
        <p:spPr bwMode="auto">
          <a:xfrm>
            <a:off x="1899955" y="1922948"/>
            <a:ext cx="9295133" cy="1506052"/>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000" dirty="0">
                <a:solidFill>
                  <a:srgbClr val="000000"/>
                </a:solidFill>
                <a:latin typeface="Arial"/>
                <a:ea typeface="ＭＳ Ｐゴシック" pitchFamily="34" charset="-128"/>
              </a:rPr>
              <a:t>Legislation completed the EU law making process and entered into force </a:t>
            </a:r>
            <a:r>
              <a:rPr lang="en-GB" sz="3000" b="1" dirty="0">
                <a:solidFill>
                  <a:srgbClr val="000000"/>
                </a:solidFill>
                <a:latin typeface="Arial"/>
                <a:ea typeface="ＭＳ Ｐゴシック" pitchFamily="34" charset="-128"/>
              </a:rPr>
              <a:t>December 24, 2020</a:t>
            </a:r>
            <a:endParaRPr kumimoji="0" lang="en-GB" sz="3000" b="1"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p:txBody>
      </p:sp>
      <p:sp>
        <p:nvSpPr>
          <p:cNvPr id="13" name="Rectangle 12">
            <a:extLst>
              <a:ext uri="{FF2B5EF4-FFF2-40B4-BE49-F238E27FC236}">
                <a16:creationId xmlns:a16="http://schemas.microsoft.com/office/drawing/2014/main" id="{1E1966C7-789F-4C2F-AF97-0E5D4F4BDE9D}"/>
              </a:ext>
            </a:extLst>
          </p:cNvPr>
          <p:cNvSpPr/>
          <p:nvPr/>
        </p:nvSpPr>
        <p:spPr bwMode="auto">
          <a:xfrm>
            <a:off x="1899955" y="3600421"/>
            <a:ext cx="9295133" cy="1506052"/>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000" dirty="0">
                <a:solidFill>
                  <a:srgbClr val="000000"/>
                </a:solidFill>
                <a:latin typeface="Arial"/>
                <a:ea typeface="ＭＳ Ｐゴシック" pitchFamily="34" charset="-128"/>
              </a:rPr>
              <a:t>Member States required to transpose requirements into national laws by </a:t>
            </a:r>
            <a:r>
              <a:rPr lang="en-GB" sz="3000" b="1" dirty="0">
                <a:solidFill>
                  <a:srgbClr val="000000"/>
                </a:solidFill>
                <a:latin typeface="Arial"/>
                <a:ea typeface="ＭＳ Ｐゴシック" pitchFamily="34" charset="-128"/>
              </a:rPr>
              <a:t>December 25, 2022</a:t>
            </a:r>
            <a:endParaRPr kumimoji="0" lang="en-GB" sz="3000" b="1"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p:txBody>
      </p:sp>
      <p:pic>
        <p:nvPicPr>
          <p:cNvPr id="15" name="Graphic 14">
            <a:extLst>
              <a:ext uri="{FF2B5EF4-FFF2-40B4-BE49-F238E27FC236}">
                <a16:creationId xmlns:a16="http://schemas.microsoft.com/office/drawing/2014/main" id="{301B0AB1-59C2-46B7-B0AE-A3EAC18CE23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232" y="5131143"/>
            <a:ext cx="1342893" cy="1342893"/>
          </a:xfrm>
          <a:prstGeom prst="rect">
            <a:avLst/>
          </a:prstGeom>
        </p:spPr>
      </p:pic>
      <p:pic>
        <p:nvPicPr>
          <p:cNvPr id="5" name="Graphic 4">
            <a:extLst>
              <a:ext uri="{FF2B5EF4-FFF2-40B4-BE49-F238E27FC236}">
                <a16:creationId xmlns:a16="http://schemas.microsoft.com/office/drawing/2014/main" id="{066636CD-8E5A-47E5-BDDE-F240ED459AF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6232" y="3682001"/>
            <a:ext cx="1342893" cy="1342893"/>
          </a:xfrm>
          <a:prstGeom prst="rect">
            <a:avLst/>
          </a:prstGeom>
        </p:spPr>
      </p:pic>
      <p:pic>
        <p:nvPicPr>
          <p:cNvPr id="7" name="Graphic 6">
            <a:extLst>
              <a:ext uri="{FF2B5EF4-FFF2-40B4-BE49-F238E27FC236}">
                <a16:creationId xmlns:a16="http://schemas.microsoft.com/office/drawing/2014/main" id="{B4C5136A-68CC-4910-B51B-FC1B173B536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232" y="2004527"/>
            <a:ext cx="1342893" cy="1342893"/>
          </a:xfrm>
          <a:prstGeom prst="rect">
            <a:avLst/>
          </a:prstGeom>
        </p:spPr>
      </p:pic>
    </p:spTree>
    <p:extLst>
      <p:ext uri="{BB962C8B-B14F-4D97-AF65-F5344CB8AC3E}">
        <p14:creationId xmlns:p14="http://schemas.microsoft.com/office/powerpoint/2010/main" val="429481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3834686-BC5C-4EBA-8FA7-C83E08C00A60}"/>
              </a:ext>
            </a:extLst>
          </p:cNvPr>
          <p:cNvSpPr>
            <a:spLocks noGrp="1"/>
          </p:cNvSpPr>
          <p:nvPr>
            <p:ph type="title"/>
          </p:nvPr>
        </p:nvSpPr>
        <p:spPr/>
        <p:txBody>
          <a:bodyPr/>
          <a:lstStyle/>
          <a:p>
            <a:r>
              <a:rPr lang="en-GB" dirty="0">
                <a:solidFill>
                  <a:schemeClr val="tx1"/>
                </a:solidFill>
                <a:latin typeface="Georgia" panose="02040502050405020303" pitchFamily="18" charset="0"/>
              </a:rPr>
              <a:t>            Webinar Speakers</a:t>
            </a:r>
            <a:r>
              <a:rPr lang="en-GB" dirty="0">
                <a:solidFill>
                  <a:schemeClr val="bg1"/>
                </a:solidFill>
                <a:latin typeface="Georgia" panose="02040502050405020303" pitchFamily="18" charset="0"/>
              </a:rPr>
              <a:t> Details</a:t>
            </a:r>
          </a:p>
        </p:txBody>
      </p:sp>
      <p:grpSp>
        <p:nvGrpSpPr>
          <p:cNvPr id="3" name="Group 2">
            <a:extLst>
              <a:ext uri="{FF2B5EF4-FFF2-40B4-BE49-F238E27FC236}">
                <a16:creationId xmlns:a16="http://schemas.microsoft.com/office/drawing/2014/main" id="{4AC80627-E778-4C6E-991B-01DA59928D66}"/>
              </a:ext>
            </a:extLst>
          </p:cNvPr>
          <p:cNvGrpSpPr/>
          <p:nvPr/>
        </p:nvGrpSpPr>
        <p:grpSpPr>
          <a:xfrm>
            <a:off x="1264584" y="2051321"/>
            <a:ext cx="9604978" cy="4199103"/>
            <a:chOff x="438938" y="2102121"/>
            <a:chExt cx="9604978" cy="4199103"/>
          </a:xfrm>
        </p:grpSpPr>
        <p:grpSp>
          <p:nvGrpSpPr>
            <p:cNvPr id="2" name="Group 1">
              <a:extLst>
                <a:ext uri="{FF2B5EF4-FFF2-40B4-BE49-F238E27FC236}">
                  <a16:creationId xmlns:a16="http://schemas.microsoft.com/office/drawing/2014/main" id="{64ED2069-49F2-4F77-A390-E164E23627D2}"/>
                </a:ext>
              </a:extLst>
            </p:cNvPr>
            <p:cNvGrpSpPr/>
            <p:nvPr/>
          </p:nvGrpSpPr>
          <p:grpSpPr>
            <a:xfrm>
              <a:off x="438938" y="5407129"/>
              <a:ext cx="9604978" cy="894095"/>
              <a:chOff x="179858" y="5315689"/>
              <a:chExt cx="9604978" cy="894095"/>
            </a:xfrm>
          </p:grpSpPr>
          <p:sp>
            <p:nvSpPr>
              <p:cNvPr id="170" name="TextBox 169">
                <a:extLst>
                  <a:ext uri="{FF2B5EF4-FFF2-40B4-BE49-F238E27FC236}">
                    <a16:creationId xmlns:a16="http://schemas.microsoft.com/office/drawing/2014/main" id="{3F2B1122-4044-4FCE-B768-A2FBE3A07D02}"/>
                  </a:ext>
                </a:extLst>
              </p:cNvPr>
              <p:cNvSpPr txBox="1"/>
              <p:nvPr/>
            </p:nvSpPr>
            <p:spPr>
              <a:xfrm>
                <a:off x="179858" y="5315689"/>
                <a:ext cx="2833772" cy="892552"/>
              </a:xfrm>
              <a:prstGeom prst="rect">
                <a:avLst/>
              </a:prstGeom>
              <a:noFill/>
              <a:ln>
                <a:noFill/>
              </a:ln>
            </p:spPr>
            <p:txBody>
              <a:bodyPr wrap="square" lIns="0"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i="0" u="none" strike="noStrike" kern="1200" cap="none" spc="0" normalizeH="0" baseline="0" noProof="0" dirty="0">
                    <a:ln>
                      <a:noFill/>
                    </a:ln>
                    <a:solidFill>
                      <a:srgbClr val="000000"/>
                    </a:solidFill>
                    <a:effectLst/>
                    <a:uLnTx/>
                    <a:uFillTx/>
                    <a:latin typeface="Georgia" panose="02040502050405020303" pitchFamily="18" charset="0"/>
                  </a:rPr>
                  <a:t>Jamie Humphreys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solidFill>
                      <a:srgbClr val="000000"/>
                    </a:solidFill>
                    <a:latin typeface="Arial" panose="020B0604020202020204" pitchFamily="34" charset="0"/>
                    <a:cs typeface="Arial" panose="020B0604020202020204" pitchFamily="34" charset="0"/>
                  </a:rPr>
                  <a:t>Special Counsel</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latin typeface="Arial"/>
                  </a:rPr>
                  <a:t>jhumphreys@cooley.com </a:t>
                </a:r>
                <a:endParaRPr kumimoji="0" lang="en-GB" sz="1400" b="0" i="0" strike="noStrike" kern="1200" cap="none" spc="0" normalizeH="0" baseline="0" noProof="0" dirty="0">
                  <a:ln>
                    <a:noFill/>
                  </a:ln>
                  <a:effectLst/>
                  <a:uLnTx/>
                  <a:uFillTx/>
                  <a:latin typeface="Arial"/>
                  <a:ea typeface="ＭＳ Ｐゴシック" pitchFamily="34" charset="-128"/>
                  <a:cs typeface="+mn-cs"/>
                </a:endParaRPr>
              </a:p>
            </p:txBody>
          </p:sp>
          <p:sp>
            <p:nvSpPr>
              <p:cNvPr id="108" name="TextBox 107">
                <a:extLst>
                  <a:ext uri="{FF2B5EF4-FFF2-40B4-BE49-F238E27FC236}">
                    <a16:creationId xmlns:a16="http://schemas.microsoft.com/office/drawing/2014/main" id="{5F3E5A61-6AF9-4193-8738-DF787BA66E79}"/>
                  </a:ext>
                </a:extLst>
              </p:cNvPr>
              <p:cNvSpPr txBox="1"/>
              <p:nvPr/>
            </p:nvSpPr>
            <p:spPr>
              <a:xfrm>
                <a:off x="3470238" y="5317232"/>
                <a:ext cx="3027328" cy="892552"/>
              </a:xfrm>
              <a:prstGeom prst="rect">
                <a:avLst/>
              </a:prstGeom>
              <a:noFill/>
            </p:spPr>
            <p:txBody>
              <a:bodyPr wrap="square" lIns="0"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400" dirty="0">
                    <a:solidFill>
                      <a:srgbClr val="000000"/>
                    </a:solidFill>
                    <a:latin typeface="Georgia" panose="02040502050405020303" pitchFamily="18" charset="0"/>
                  </a:rPr>
                  <a:t>Edward Turtle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effectLst/>
                    <a:uLnTx/>
                    <a:uFillTx/>
                    <a:latin typeface="Arial"/>
                    <a:ea typeface="ＭＳ Ｐゴシック" pitchFamily="34" charset="-128"/>
                    <a:cs typeface="+mn-cs"/>
                  </a:rPr>
                  <a:t>Associate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effectLst/>
                    <a:uLnTx/>
                    <a:uFillTx/>
                    <a:latin typeface="Arial"/>
                    <a:ea typeface="ＭＳ Ｐゴシック" pitchFamily="34" charset="-128"/>
                    <a:cs typeface="+mn-cs"/>
                  </a:rPr>
                  <a:t>eturtle@cooley.com </a:t>
                </a:r>
              </a:p>
            </p:txBody>
          </p:sp>
          <p:sp>
            <p:nvSpPr>
              <p:cNvPr id="19" name="TextBox 18">
                <a:extLst>
                  <a:ext uri="{FF2B5EF4-FFF2-40B4-BE49-F238E27FC236}">
                    <a16:creationId xmlns:a16="http://schemas.microsoft.com/office/drawing/2014/main" id="{D0313D74-1E24-4CDE-9EED-A2E30C37B34F}"/>
                  </a:ext>
                </a:extLst>
              </p:cNvPr>
              <p:cNvSpPr txBox="1"/>
              <p:nvPr/>
            </p:nvSpPr>
            <p:spPr>
              <a:xfrm>
                <a:off x="6864188" y="5315689"/>
                <a:ext cx="2920648" cy="892552"/>
              </a:xfrm>
              <a:prstGeom prst="rect">
                <a:avLst/>
              </a:prstGeom>
              <a:noFill/>
            </p:spPr>
            <p:txBody>
              <a:bodyPr wrap="square" lIns="0" rIns="0" rtlCol="0">
                <a:spAutoFit/>
              </a:bodyPr>
              <a:lstStyle/>
              <a:p>
                <a:pPr>
                  <a:defRPr/>
                </a:pPr>
                <a:r>
                  <a:rPr lang="en-GB" sz="2400" dirty="0">
                    <a:solidFill>
                      <a:srgbClr val="000000"/>
                    </a:solidFill>
                    <a:latin typeface="Georgia" panose="02040502050405020303" pitchFamily="18" charset="0"/>
                  </a:rPr>
                  <a:t>Fergal Duggan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Associate</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err="1">
                    <a:latin typeface="Arial"/>
                  </a:rPr>
                  <a:t>fduggan</a:t>
                </a:r>
                <a:r>
                  <a:rPr kumimoji="0" lang="en-GB" sz="1400" b="0" u="none" strike="noStrike" kern="1200" cap="none" spc="0" normalizeH="0" baseline="0" noProof="0" dirty="0">
                    <a:ln>
                      <a:noFill/>
                    </a:ln>
                    <a:effectLst/>
                    <a:uLnTx/>
                    <a:uFillTx/>
                    <a:latin typeface="Arial"/>
                    <a:ea typeface="ＭＳ Ｐゴシック" pitchFamily="34" charset="-128"/>
                    <a:cs typeface="+mn-cs"/>
                  </a:rPr>
                  <a:t>@cooley.com</a:t>
                </a:r>
              </a:p>
            </p:txBody>
          </p:sp>
        </p:grpSp>
        <p:pic>
          <p:nvPicPr>
            <p:cNvPr id="1026" name="Picture 2">
              <a:extLst>
                <a:ext uri="{FF2B5EF4-FFF2-40B4-BE49-F238E27FC236}">
                  <a16:creationId xmlns:a16="http://schemas.microsoft.com/office/drawing/2014/main" id="{79CCCD5D-DB1E-4901-8991-5237EC7260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43" r="22899" b="46672"/>
            <a:stretch/>
          </p:blipFill>
          <p:spPr bwMode="auto">
            <a:xfrm>
              <a:off x="3741274" y="2102121"/>
              <a:ext cx="3045265" cy="3170129"/>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Content Placeholder 9">
            <a:extLst>
              <a:ext uri="{FF2B5EF4-FFF2-40B4-BE49-F238E27FC236}">
                <a16:creationId xmlns:a16="http://schemas.microsoft.com/office/drawing/2014/main" id="{3041B87E-BF26-4C7F-BB4E-3365DD071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467" y="2051320"/>
            <a:ext cx="3170131" cy="3170129"/>
          </a:xfrm>
          <a:prstGeom prst="rect">
            <a:avLst/>
          </a:prstGeom>
        </p:spPr>
      </p:pic>
      <p:pic>
        <p:nvPicPr>
          <p:cNvPr id="14" name="Content Placeholder 9">
            <a:extLst>
              <a:ext uri="{FF2B5EF4-FFF2-40B4-BE49-F238E27FC236}">
                <a16:creationId xmlns:a16="http://schemas.microsoft.com/office/drawing/2014/main" id="{154A83CB-07B6-4382-80E4-CDE0D4EED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406" y="2051320"/>
            <a:ext cx="3170128" cy="3170128"/>
          </a:xfrm>
          <a:prstGeom prst="rect">
            <a:avLst/>
          </a:prstGeom>
        </p:spPr>
      </p:pic>
    </p:spTree>
    <p:extLst>
      <p:ext uri="{BB962C8B-B14F-4D97-AF65-F5344CB8AC3E}">
        <p14:creationId xmlns:p14="http://schemas.microsoft.com/office/powerpoint/2010/main" val="390902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5080-C0CB-4E2D-AD8C-EE9E2A98E7BE}"/>
              </a:ext>
            </a:extLst>
          </p:cNvPr>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351184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3834686-BC5C-4EBA-8FA7-C83E08C00A60}"/>
              </a:ext>
            </a:extLst>
          </p:cNvPr>
          <p:cNvSpPr>
            <a:spLocks noGrp="1"/>
          </p:cNvSpPr>
          <p:nvPr>
            <p:ph type="title"/>
          </p:nvPr>
        </p:nvSpPr>
        <p:spPr/>
        <p:txBody>
          <a:bodyPr/>
          <a:lstStyle/>
          <a:p>
            <a:r>
              <a:rPr lang="en-GB" dirty="0">
                <a:solidFill>
                  <a:schemeClr val="bg1"/>
                </a:solidFill>
                <a:latin typeface="Georgia" panose="02040502050405020303" pitchFamily="18" charset="0"/>
              </a:rPr>
              <a:t>Contact Details</a:t>
            </a:r>
          </a:p>
        </p:txBody>
      </p:sp>
      <p:grpSp>
        <p:nvGrpSpPr>
          <p:cNvPr id="3" name="Group 2">
            <a:extLst>
              <a:ext uri="{FF2B5EF4-FFF2-40B4-BE49-F238E27FC236}">
                <a16:creationId xmlns:a16="http://schemas.microsoft.com/office/drawing/2014/main" id="{4AC80627-E778-4C6E-991B-01DA59928D66}"/>
              </a:ext>
            </a:extLst>
          </p:cNvPr>
          <p:cNvGrpSpPr/>
          <p:nvPr/>
        </p:nvGrpSpPr>
        <p:grpSpPr>
          <a:xfrm>
            <a:off x="1264584" y="2051321"/>
            <a:ext cx="9604978" cy="4199103"/>
            <a:chOff x="438938" y="2102121"/>
            <a:chExt cx="9604978" cy="4199103"/>
          </a:xfrm>
        </p:grpSpPr>
        <p:grpSp>
          <p:nvGrpSpPr>
            <p:cNvPr id="2" name="Group 1">
              <a:extLst>
                <a:ext uri="{FF2B5EF4-FFF2-40B4-BE49-F238E27FC236}">
                  <a16:creationId xmlns:a16="http://schemas.microsoft.com/office/drawing/2014/main" id="{64ED2069-49F2-4F77-A390-E164E23627D2}"/>
                </a:ext>
              </a:extLst>
            </p:cNvPr>
            <p:cNvGrpSpPr/>
            <p:nvPr/>
          </p:nvGrpSpPr>
          <p:grpSpPr>
            <a:xfrm>
              <a:off x="438938" y="5407129"/>
              <a:ext cx="9604978" cy="894095"/>
              <a:chOff x="179858" y="5315689"/>
              <a:chExt cx="9604978" cy="894095"/>
            </a:xfrm>
          </p:grpSpPr>
          <p:sp>
            <p:nvSpPr>
              <p:cNvPr id="170" name="TextBox 169">
                <a:extLst>
                  <a:ext uri="{FF2B5EF4-FFF2-40B4-BE49-F238E27FC236}">
                    <a16:creationId xmlns:a16="http://schemas.microsoft.com/office/drawing/2014/main" id="{3F2B1122-4044-4FCE-B768-A2FBE3A07D02}"/>
                  </a:ext>
                </a:extLst>
              </p:cNvPr>
              <p:cNvSpPr txBox="1"/>
              <p:nvPr/>
            </p:nvSpPr>
            <p:spPr>
              <a:xfrm>
                <a:off x="179858" y="5315689"/>
                <a:ext cx="2833772" cy="892552"/>
              </a:xfrm>
              <a:prstGeom prst="rect">
                <a:avLst/>
              </a:prstGeom>
              <a:noFill/>
              <a:ln>
                <a:noFill/>
              </a:ln>
            </p:spPr>
            <p:txBody>
              <a:bodyPr wrap="square" lIns="0"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i="0" u="none" strike="noStrike" kern="1200" cap="none" spc="0" normalizeH="0" baseline="0" noProof="0" dirty="0">
                    <a:ln>
                      <a:noFill/>
                    </a:ln>
                    <a:solidFill>
                      <a:srgbClr val="000000"/>
                    </a:solidFill>
                    <a:effectLst/>
                    <a:uLnTx/>
                    <a:uFillTx/>
                    <a:latin typeface="Georgia" panose="02040502050405020303" pitchFamily="18" charset="0"/>
                  </a:rPr>
                  <a:t>Jamie Humphreys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solidFill>
                      <a:srgbClr val="000000"/>
                    </a:solidFill>
                    <a:latin typeface="+mj-lt"/>
                  </a:rPr>
                  <a:t>Special Counsel</a:t>
                </a:r>
                <a:endParaRPr kumimoji="0" lang="en-GB" sz="1400" b="0" i="0" u="none" strike="noStrike" kern="1200" cap="none" spc="0" normalizeH="0" baseline="0" noProof="0" dirty="0">
                  <a:ln>
                    <a:noFill/>
                  </a:ln>
                  <a:solidFill>
                    <a:srgbClr val="000000"/>
                  </a:solidFill>
                  <a:effectLst/>
                  <a:uLnTx/>
                  <a:uFillTx/>
                  <a:latin typeface="+mj-lt"/>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latin typeface="Arial"/>
                  </a:rPr>
                  <a:t>jhumphreys@cooley.com </a:t>
                </a:r>
                <a:endParaRPr kumimoji="0" lang="en-GB" sz="1400" b="0" i="0" strike="noStrike" kern="1200" cap="none" spc="0" normalizeH="0" baseline="0" noProof="0" dirty="0">
                  <a:ln>
                    <a:noFill/>
                  </a:ln>
                  <a:effectLst/>
                  <a:uLnTx/>
                  <a:uFillTx/>
                  <a:latin typeface="Arial"/>
                  <a:ea typeface="ＭＳ Ｐゴシック" pitchFamily="34" charset="-128"/>
                  <a:cs typeface="+mn-cs"/>
                </a:endParaRPr>
              </a:p>
            </p:txBody>
          </p:sp>
          <p:sp>
            <p:nvSpPr>
              <p:cNvPr id="108" name="TextBox 107">
                <a:extLst>
                  <a:ext uri="{FF2B5EF4-FFF2-40B4-BE49-F238E27FC236}">
                    <a16:creationId xmlns:a16="http://schemas.microsoft.com/office/drawing/2014/main" id="{5F3E5A61-6AF9-4193-8738-DF787BA66E79}"/>
                  </a:ext>
                </a:extLst>
              </p:cNvPr>
              <p:cNvSpPr txBox="1"/>
              <p:nvPr/>
            </p:nvSpPr>
            <p:spPr>
              <a:xfrm>
                <a:off x="3470238" y="5317232"/>
                <a:ext cx="3027328" cy="892552"/>
              </a:xfrm>
              <a:prstGeom prst="rect">
                <a:avLst/>
              </a:prstGeom>
              <a:noFill/>
            </p:spPr>
            <p:txBody>
              <a:bodyPr wrap="square" lIns="0"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400" dirty="0">
                    <a:solidFill>
                      <a:srgbClr val="000000"/>
                    </a:solidFill>
                    <a:latin typeface="Georgia" panose="02040502050405020303" pitchFamily="18" charset="0"/>
                  </a:rPr>
                  <a:t>Edward Turtle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effectLst/>
                    <a:uLnTx/>
                    <a:uFillTx/>
                    <a:latin typeface="Arial"/>
                    <a:ea typeface="ＭＳ Ｐゴシック" pitchFamily="34" charset="-128"/>
                    <a:cs typeface="+mn-cs"/>
                  </a:rPr>
                  <a:t>Associate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effectLst/>
                    <a:uLnTx/>
                    <a:uFillTx/>
                    <a:latin typeface="Arial"/>
                    <a:ea typeface="ＭＳ Ｐゴシック" pitchFamily="34" charset="-128"/>
                    <a:cs typeface="+mn-cs"/>
                  </a:rPr>
                  <a:t>eturtle@cooley.com </a:t>
                </a:r>
              </a:p>
            </p:txBody>
          </p:sp>
          <p:sp>
            <p:nvSpPr>
              <p:cNvPr id="19" name="TextBox 18">
                <a:extLst>
                  <a:ext uri="{FF2B5EF4-FFF2-40B4-BE49-F238E27FC236}">
                    <a16:creationId xmlns:a16="http://schemas.microsoft.com/office/drawing/2014/main" id="{D0313D74-1E24-4CDE-9EED-A2E30C37B34F}"/>
                  </a:ext>
                </a:extLst>
              </p:cNvPr>
              <p:cNvSpPr txBox="1"/>
              <p:nvPr/>
            </p:nvSpPr>
            <p:spPr>
              <a:xfrm>
                <a:off x="6864188" y="5315689"/>
                <a:ext cx="2920648" cy="892552"/>
              </a:xfrm>
              <a:prstGeom prst="rect">
                <a:avLst/>
              </a:prstGeom>
              <a:noFill/>
            </p:spPr>
            <p:txBody>
              <a:bodyPr wrap="square" lIns="0" rIns="0" rtlCol="0">
                <a:spAutoFit/>
              </a:bodyPr>
              <a:lstStyle/>
              <a:p>
                <a:pPr>
                  <a:defRPr/>
                </a:pPr>
                <a:r>
                  <a:rPr lang="en-GB" sz="2400" dirty="0">
                    <a:solidFill>
                      <a:srgbClr val="000000"/>
                    </a:solidFill>
                    <a:latin typeface="Georgia" panose="02040502050405020303" pitchFamily="18" charset="0"/>
                  </a:rPr>
                  <a:t>Fergal Duggan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Associate</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err="1">
                    <a:latin typeface="Arial"/>
                  </a:rPr>
                  <a:t>fduggan</a:t>
                </a:r>
                <a:r>
                  <a:rPr kumimoji="0" lang="en-GB" sz="1400" b="0" u="none" strike="noStrike" kern="1200" cap="none" spc="0" normalizeH="0" baseline="0" noProof="0" dirty="0">
                    <a:ln>
                      <a:noFill/>
                    </a:ln>
                    <a:effectLst/>
                    <a:uLnTx/>
                    <a:uFillTx/>
                    <a:latin typeface="Arial"/>
                    <a:ea typeface="ＭＳ Ｐゴシック" pitchFamily="34" charset="-128"/>
                    <a:cs typeface="+mn-cs"/>
                  </a:rPr>
                  <a:t>@cooley.com</a:t>
                </a:r>
              </a:p>
            </p:txBody>
          </p:sp>
        </p:grpSp>
        <p:pic>
          <p:nvPicPr>
            <p:cNvPr id="1026" name="Picture 2">
              <a:extLst>
                <a:ext uri="{FF2B5EF4-FFF2-40B4-BE49-F238E27FC236}">
                  <a16:creationId xmlns:a16="http://schemas.microsoft.com/office/drawing/2014/main" id="{79CCCD5D-DB1E-4901-8991-5237EC7260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43" r="22899" b="46672"/>
            <a:stretch/>
          </p:blipFill>
          <p:spPr bwMode="auto">
            <a:xfrm>
              <a:off x="3741274" y="2102121"/>
              <a:ext cx="3045265" cy="3170129"/>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Content Placeholder 9">
            <a:extLst>
              <a:ext uri="{FF2B5EF4-FFF2-40B4-BE49-F238E27FC236}">
                <a16:creationId xmlns:a16="http://schemas.microsoft.com/office/drawing/2014/main" id="{3041B87E-BF26-4C7F-BB4E-3365DD071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467" y="2051320"/>
            <a:ext cx="3170131" cy="3170129"/>
          </a:xfrm>
          <a:prstGeom prst="rect">
            <a:avLst/>
          </a:prstGeom>
        </p:spPr>
      </p:pic>
      <p:pic>
        <p:nvPicPr>
          <p:cNvPr id="14" name="Content Placeholder 9">
            <a:extLst>
              <a:ext uri="{FF2B5EF4-FFF2-40B4-BE49-F238E27FC236}">
                <a16:creationId xmlns:a16="http://schemas.microsoft.com/office/drawing/2014/main" id="{154A83CB-07B6-4382-80E4-CDE0D4EED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406" y="2051320"/>
            <a:ext cx="3170128" cy="3170128"/>
          </a:xfrm>
          <a:prstGeom prst="rect">
            <a:avLst/>
          </a:prstGeom>
        </p:spPr>
      </p:pic>
    </p:spTree>
    <p:extLst>
      <p:ext uri="{BB962C8B-B14F-4D97-AF65-F5344CB8AC3E}">
        <p14:creationId xmlns:p14="http://schemas.microsoft.com/office/powerpoint/2010/main" val="163639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96829-D518-4FC9-8237-E1B6B435FD73}"/>
              </a:ext>
            </a:extLst>
          </p:cNvPr>
          <p:cNvSpPr>
            <a:spLocks noGrp="1"/>
          </p:cNvSpPr>
          <p:nvPr>
            <p:ph idx="1"/>
          </p:nvPr>
        </p:nvSpPr>
        <p:spPr>
          <a:xfrm>
            <a:off x="2152650" y="1082047"/>
            <a:ext cx="7886700" cy="4351338"/>
          </a:xfrm>
        </p:spPr>
        <p:txBody>
          <a:bodyPr/>
          <a:lstStyle/>
          <a:p>
            <a:endParaRPr lang="en-US" dirty="0"/>
          </a:p>
          <a:p>
            <a:endParaRPr lang="en-US" dirty="0"/>
          </a:p>
        </p:txBody>
      </p:sp>
      <p:pic>
        <p:nvPicPr>
          <p:cNvPr id="4" name="Picture 3">
            <a:extLst>
              <a:ext uri="{FF2B5EF4-FFF2-40B4-BE49-F238E27FC236}">
                <a16:creationId xmlns:a16="http://schemas.microsoft.com/office/drawing/2014/main" id="{DA3DAFDA-379D-4B6D-8CB6-26043589F821}"/>
              </a:ext>
            </a:extLst>
          </p:cNvPr>
          <p:cNvPicPr>
            <a:picLocks noChangeAspect="1"/>
          </p:cNvPicPr>
          <p:nvPr/>
        </p:nvPicPr>
        <p:blipFill>
          <a:blip r:embed="rId3"/>
          <a:stretch>
            <a:fillRect/>
          </a:stretch>
        </p:blipFill>
        <p:spPr>
          <a:xfrm>
            <a:off x="1687737" y="5569976"/>
            <a:ext cx="1147171" cy="1151500"/>
          </a:xfrm>
          <a:prstGeom prst="rect">
            <a:avLst/>
          </a:prstGeom>
        </p:spPr>
      </p:pic>
      <p:sp>
        <p:nvSpPr>
          <p:cNvPr id="5" name="TextBox 4">
            <a:extLst>
              <a:ext uri="{FF2B5EF4-FFF2-40B4-BE49-F238E27FC236}">
                <a16:creationId xmlns:a16="http://schemas.microsoft.com/office/drawing/2014/main" id="{BC2BEC29-F2E3-4687-BED0-06F9F659986B}"/>
              </a:ext>
            </a:extLst>
          </p:cNvPr>
          <p:cNvSpPr txBox="1"/>
          <p:nvPr/>
        </p:nvSpPr>
        <p:spPr>
          <a:xfrm>
            <a:off x="2056765" y="960060"/>
            <a:ext cx="8078470" cy="3693319"/>
          </a:xfrm>
          <a:prstGeom prst="rect">
            <a:avLst/>
          </a:prstGeom>
          <a:noFill/>
        </p:spPr>
        <p:txBody>
          <a:bodyPr wrap="square" rtlCol="0">
            <a:spAutoFit/>
          </a:bodyPr>
          <a:lstStyle/>
          <a:p>
            <a:pPr marL="457200" indent="-457200" defTabSz="457200" fontAlgn="auto">
              <a:spcBef>
                <a:spcPts val="0"/>
              </a:spcBef>
              <a:spcAft>
                <a:spcPts val="1200"/>
              </a:spcAft>
              <a:buFont typeface="Arial" panose="020B0604020202020204" pitchFamily="34" charset="0"/>
              <a:buChar char="•"/>
            </a:pPr>
            <a:r>
              <a:rPr lang="en-US" sz="3200" dirty="0">
                <a:solidFill>
                  <a:prstClr val="black"/>
                </a:solidFill>
                <a:latin typeface="Calibri" panose="020F0502020204030204"/>
                <a:ea typeface="+mn-ea"/>
              </a:rPr>
              <a:t>For questions after the webinar, email SPSP at </a:t>
            </a:r>
            <a:r>
              <a:rPr lang="en-US" sz="3200" dirty="0">
                <a:solidFill>
                  <a:prstClr val="black"/>
                </a:solidFill>
                <a:latin typeface="Calibri" panose="020F0502020204030204"/>
                <a:ea typeface="+mn-ea"/>
                <a:hlinkClick r:id="rId4"/>
              </a:rPr>
              <a:t>info@productsafetyprofessionals.org</a:t>
            </a:r>
            <a:r>
              <a:rPr lang="en-US" sz="3200" dirty="0">
                <a:solidFill>
                  <a:prstClr val="black"/>
                </a:solidFill>
                <a:latin typeface="Calibri" panose="020F0502020204030204"/>
                <a:ea typeface="+mn-ea"/>
              </a:rPr>
              <a:t> or contact speakers.</a:t>
            </a:r>
          </a:p>
          <a:p>
            <a:pPr marL="457200" indent="-457200" defTabSz="457200" fontAlgn="auto">
              <a:spcBef>
                <a:spcPts val="0"/>
              </a:spcBef>
              <a:spcAft>
                <a:spcPts val="1200"/>
              </a:spcAft>
              <a:buFont typeface="Arial" panose="020B0604020202020204" pitchFamily="34" charset="0"/>
              <a:buChar char="•"/>
            </a:pPr>
            <a:r>
              <a:rPr lang="en-US" sz="3200" dirty="0">
                <a:solidFill>
                  <a:prstClr val="black"/>
                </a:solidFill>
                <a:latin typeface="Calibri" panose="020F0502020204030204"/>
                <a:ea typeface="+mn-ea"/>
              </a:rPr>
              <a:t>These slides, a link to a video of this webinar and more material can be accessed at </a:t>
            </a:r>
            <a:r>
              <a:rPr lang="en-US" sz="3200" dirty="0">
                <a:solidFill>
                  <a:prstClr val="black"/>
                </a:solidFill>
                <a:latin typeface="Calibri" panose="020F0502020204030204"/>
                <a:ea typeface="+mn-ea"/>
                <a:hlinkClick r:id="rId5"/>
              </a:rPr>
              <a:t>https://www.productsafetyprofessionals.org/webinar-archive</a:t>
            </a:r>
            <a:r>
              <a:rPr lang="en-US" sz="3200" dirty="0">
                <a:solidFill>
                  <a:prstClr val="black"/>
                </a:solidFill>
                <a:latin typeface="Calibri" panose="020F0502020204030204"/>
                <a:ea typeface="+mn-ea"/>
              </a:rPr>
              <a:t>. </a:t>
            </a:r>
          </a:p>
        </p:txBody>
      </p:sp>
    </p:spTree>
    <p:extLst>
      <p:ext uri="{BB962C8B-B14F-4D97-AF65-F5344CB8AC3E}">
        <p14:creationId xmlns:p14="http://schemas.microsoft.com/office/powerpoint/2010/main" val="287623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AE96-0548-46D5-996D-974002278935}"/>
              </a:ext>
            </a:extLst>
          </p:cNvPr>
          <p:cNvPicPr>
            <a:picLocks noChangeAspect="1"/>
          </p:cNvPicPr>
          <p:nvPr/>
        </p:nvPicPr>
        <p:blipFill>
          <a:blip r:embed="rId3"/>
          <a:stretch>
            <a:fillRect/>
          </a:stretch>
        </p:blipFill>
        <p:spPr>
          <a:xfrm>
            <a:off x="5451046" y="2886659"/>
            <a:ext cx="1005230" cy="1009024"/>
          </a:xfrm>
          <a:prstGeom prst="rect">
            <a:avLst/>
          </a:prstGeom>
        </p:spPr>
      </p:pic>
      <p:sp>
        <p:nvSpPr>
          <p:cNvPr id="4" name="Title 1">
            <a:extLst>
              <a:ext uri="{FF2B5EF4-FFF2-40B4-BE49-F238E27FC236}">
                <a16:creationId xmlns:a16="http://schemas.microsoft.com/office/drawing/2014/main" id="{5E502D6C-E009-4ECC-BD35-7F58660418FB}"/>
              </a:ext>
            </a:extLst>
          </p:cNvPr>
          <p:cNvSpPr txBox="1">
            <a:spLocks/>
          </p:cNvSpPr>
          <p:nvPr/>
        </p:nvSpPr>
        <p:spPr>
          <a:xfrm>
            <a:off x="4142987" y="2284237"/>
            <a:ext cx="3906026" cy="47354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2100" b="1" dirty="0">
                <a:solidFill>
                  <a:prstClr val="black"/>
                </a:solidFill>
                <a:latin typeface="Calibri Light" panose="020F0302020204030204"/>
              </a:rPr>
              <a:t>SPSP 2023 Webinar Series</a:t>
            </a:r>
          </a:p>
        </p:txBody>
      </p:sp>
      <p:sp>
        <p:nvSpPr>
          <p:cNvPr id="5" name="Title 1">
            <a:extLst>
              <a:ext uri="{FF2B5EF4-FFF2-40B4-BE49-F238E27FC236}">
                <a16:creationId xmlns:a16="http://schemas.microsoft.com/office/drawing/2014/main" id="{7A76E69E-AE97-421C-B145-EF411372DB5A}"/>
              </a:ext>
            </a:extLst>
          </p:cNvPr>
          <p:cNvSpPr txBox="1">
            <a:spLocks/>
          </p:cNvSpPr>
          <p:nvPr/>
        </p:nvSpPr>
        <p:spPr>
          <a:xfrm>
            <a:off x="4077040" y="3939215"/>
            <a:ext cx="3753240" cy="77684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2400" b="1" dirty="0">
                <a:solidFill>
                  <a:prstClr val="black"/>
                </a:solidFill>
                <a:latin typeface="Calibri Light" panose="020F0302020204030204"/>
              </a:rPr>
              <a:t>June 20, 2023</a:t>
            </a:r>
          </a:p>
        </p:txBody>
      </p:sp>
      <p:sp>
        <p:nvSpPr>
          <p:cNvPr id="2" name="TextBox 1">
            <a:extLst>
              <a:ext uri="{FF2B5EF4-FFF2-40B4-BE49-F238E27FC236}">
                <a16:creationId xmlns:a16="http://schemas.microsoft.com/office/drawing/2014/main" id="{64639BF5-63E1-4B4F-9667-F2BB52AE8314}"/>
              </a:ext>
            </a:extLst>
          </p:cNvPr>
          <p:cNvSpPr txBox="1"/>
          <p:nvPr/>
        </p:nvSpPr>
        <p:spPr>
          <a:xfrm>
            <a:off x="3380337" y="1680229"/>
            <a:ext cx="5739493" cy="715581"/>
          </a:xfrm>
          <a:prstGeom prst="rect">
            <a:avLst/>
          </a:prstGeom>
          <a:noFill/>
        </p:spPr>
        <p:txBody>
          <a:bodyPr wrap="square" rtlCol="0">
            <a:spAutoFit/>
          </a:bodyPr>
          <a:lstStyle/>
          <a:p>
            <a:pPr defTabSz="457200" fontAlgn="auto">
              <a:spcBef>
                <a:spcPts val="0"/>
              </a:spcBef>
              <a:spcAft>
                <a:spcPts val="0"/>
              </a:spcAft>
            </a:pPr>
            <a:r>
              <a:rPr lang="en-US" sz="4050" dirty="0">
                <a:solidFill>
                  <a:prstClr val="black"/>
                </a:solidFill>
                <a:effectLst>
                  <a:outerShdw blurRad="38100" dist="38100" dir="2700000" algn="tl">
                    <a:srgbClr val="000000">
                      <a:alpha val="43137"/>
                    </a:srgbClr>
                  </a:outerShdw>
                </a:effectLst>
                <a:latin typeface="Calibri" panose="020F0502020204030204"/>
                <a:ea typeface="+mn-ea"/>
              </a:rPr>
              <a:t>Thank you for attending!</a:t>
            </a:r>
          </a:p>
        </p:txBody>
      </p:sp>
      <p:sp>
        <p:nvSpPr>
          <p:cNvPr id="3" name="TextBox 2">
            <a:extLst>
              <a:ext uri="{FF2B5EF4-FFF2-40B4-BE49-F238E27FC236}">
                <a16:creationId xmlns:a16="http://schemas.microsoft.com/office/drawing/2014/main" id="{B3978A5B-13E9-423D-83C6-867B7EF521A9}"/>
              </a:ext>
            </a:extLst>
          </p:cNvPr>
          <p:cNvSpPr txBox="1"/>
          <p:nvPr/>
        </p:nvSpPr>
        <p:spPr>
          <a:xfrm>
            <a:off x="3714542" y="5014128"/>
            <a:ext cx="4662435" cy="646331"/>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latin typeface="Calibri" panose="020F0502020204030204"/>
                <a:ea typeface="+mn-ea"/>
              </a:rPr>
              <a:t>Sponsored by Sedgwick Brand Protection</a:t>
            </a:r>
          </a:p>
          <a:p>
            <a:pPr algn="ctr" defTabSz="457200" fontAlgn="auto">
              <a:spcBef>
                <a:spcPts val="0"/>
              </a:spcBef>
              <a:spcAft>
                <a:spcPts val="0"/>
              </a:spcAft>
            </a:pPr>
            <a:endParaRPr lang="en-US" sz="1800" dirty="0">
              <a:solidFill>
                <a:prstClr val="black"/>
              </a:solidFill>
              <a:latin typeface="Calibri" panose="020F0502020204030204"/>
              <a:ea typeface="+mn-ea"/>
            </a:endParaRPr>
          </a:p>
        </p:txBody>
      </p:sp>
    </p:spTree>
    <p:extLst>
      <p:ext uri="{BB962C8B-B14F-4D97-AF65-F5344CB8AC3E}">
        <p14:creationId xmlns:p14="http://schemas.microsoft.com/office/powerpoint/2010/main" val="77256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74057B-55FB-47F7-9C58-09E27CFB0BBD}"/>
              </a:ext>
            </a:extLst>
          </p:cNvPr>
          <p:cNvSpPr/>
          <p:nvPr/>
        </p:nvSpPr>
        <p:spPr>
          <a:xfrm>
            <a:off x="3048000" y="5257800"/>
            <a:ext cx="9144000" cy="16002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Free European Commission Flags on Poles Stock Photo">
            <a:extLst>
              <a:ext uri="{FF2B5EF4-FFF2-40B4-BE49-F238E27FC236}">
                <a16:creationId xmlns:a16="http://schemas.microsoft.com/office/drawing/2014/main" id="{91407E83-DD7B-4174-8EC1-1A17804F7C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05"/>
          <a:stretch/>
        </p:blipFill>
        <p:spPr bwMode="auto">
          <a:xfrm>
            <a:off x="3048000" y="0"/>
            <a:ext cx="9144000"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D90C8F4-6880-412E-8F5D-44634C50BE54}"/>
              </a:ext>
            </a:extLst>
          </p:cNvPr>
          <p:cNvSpPr>
            <a:spLocks noGrp="1"/>
          </p:cNvSpPr>
          <p:nvPr>
            <p:ph type="body" sz="quarter" idx="10"/>
          </p:nvPr>
        </p:nvSpPr>
        <p:spPr>
          <a:xfrm>
            <a:off x="2820643" y="5393638"/>
            <a:ext cx="9391135" cy="664262"/>
          </a:xfrm>
        </p:spPr>
        <p:txBody>
          <a:bodyPr/>
          <a:lstStyle/>
          <a:p>
            <a:r>
              <a:rPr lang="en-US" sz="2800" dirty="0">
                <a:solidFill>
                  <a:schemeClr val="bg1"/>
                </a:solidFill>
              </a:rPr>
              <a:t>SPSP</a:t>
            </a:r>
            <a:endParaRPr lang="en-GB" sz="2700" dirty="0"/>
          </a:p>
          <a:p>
            <a:r>
              <a:rPr lang="en-GB" sz="2700" dirty="0"/>
              <a:t>European Product Safety &amp; Liability Update: 20 June 2023</a:t>
            </a:r>
            <a:endParaRPr lang="en-US" sz="2700" dirty="0"/>
          </a:p>
        </p:txBody>
      </p:sp>
      <p:sp>
        <p:nvSpPr>
          <p:cNvPr id="5" name="Text Placeholder 4">
            <a:extLst>
              <a:ext uri="{FF2B5EF4-FFF2-40B4-BE49-F238E27FC236}">
                <a16:creationId xmlns:a16="http://schemas.microsoft.com/office/drawing/2014/main" id="{B4B55D4A-A2CA-4E18-83B1-C0BF17FC3D31}"/>
              </a:ext>
            </a:extLst>
          </p:cNvPr>
          <p:cNvSpPr>
            <a:spLocks noGrp="1"/>
          </p:cNvSpPr>
          <p:nvPr>
            <p:ph type="body" sz="quarter" idx="11"/>
          </p:nvPr>
        </p:nvSpPr>
        <p:spPr>
          <a:xfrm>
            <a:off x="3077667" y="6513172"/>
            <a:ext cx="9134111" cy="450847"/>
          </a:xfrm>
        </p:spPr>
        <p:txBody>
          <a:bodyPr/>
          <a:lstStyle/>
          <a:p>
            <a:r>
              <a:rPr lang="en-US" dirty="0">
                <a:latin typeface="Arial" panose="020B0604020202020204" pitchFamily="34" charset="0"/>
                <a:cs typeface="Arial" panose="020B0604020202020204" pitchFamily="34" charset="0"/>
              </a:rPr>
              <a:t>Presenters: Jamie Humphreys, Ed Turtle, Fergal Duggan</a:t>
            </a:r>
          </a:p>
        </p:txBody>
      </p:sp>
      <p:pic>
        <p:nvPicPr>
          <p:cNvPr id="1026" name="Picture 2">
            <a:extLst>
              <a:ext uri="{FF2B5EF4-FFF2-40B4-BE49-F238E27FC236}">
                <a16:creationId xmlns:a16="http://schemas.microsoft.com/office/drawing/2014/main" id="{D102060E-5CD9-4BF5-8026-ADC52902F083}"/>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39517" y="4850199"/>
            <a:ext cx="14255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90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931A-FA35-4C13-B470-596E351B992C}"/>
              </a:ext>
            </a:extLst>
          </p:cNvPr>
          <p:cNvSpPr>
            <a:spLocks noGrp="1"/>
          </p:cNvSpPr>
          <p:nvPr>
            <p:ph type="title"/>
          </p:nvPr>
        </p:nvSpPr>
        <p:spPr/>
        <p:txBody>
          <a:bodyPr/>
          <a:lstStyle/>
          <a:p>
            <a:r>
              <a:rPr lang="en-GB" dirty="0"/>
              <a:t>European Product Safety + Liability Update</a:t>
            </a:r>
            <a:endParaRPr lang="en-US" dirty="0"/>
          </a:p>
        </p:txBody>
      </p:sp>
      <p:sp>
        <p:nvSpPr>
          <p:cNvPr id="9" name="Text Placeholder 16">
            <a:extLst>
              <a:ext uri="{FF2B5EF4-FFF2-40B4-BE49-F238E27FC236}">
                <a16:creationId xmlns:a16="http://schemas.microsoft.com/office/drawing/2014/main" id="{BBE63C0D-B6F7-43D4-817C-8293E0BECFEA}"/>
              </a:ext>
            </a:extLst>
          </p:cNvPr>
          <p:cNvSpPr txBox="1">
            <a:spLocks/>
          </p:cNvSpPr>
          <p:nvPr/>
        </p:nvSpPr>
        <p:spPr>
          <a:xfrm>
            <a:off x="4443354" y="2313475"/>
            <a:ext cx="2302230" cy="3609624"/>
          </a:xfrm>
          <a:prstGeom prst="rect">
            <a:avLst/>
          </a:prstGeom>
        </p:spPr>
        <p:txBody>
          <a:bodyPr lIns="0" rIns="0" anchor="t"/>
          <a:lstStyle>
            <a:lvl1pPr marL="115888" indent="-112713" algn="l" defTabSz="914400" rtl="0" eaLnBrk="1" latinLnBrk="0" hangingPunct="1">
              <a:lnSpc>
                <a:spcPct val="100000"/>
              </a:lnSpc>
              <a:spcBef>
                <a:spcPts val="0"/>
              </a:spcBef>
              <a:spcAft>
                <a:spcPts val="300"/>
              </a:spcAft>
              <a:buClr>
                <a:schemeClr val="accent1"/>
              </a:buClr>
              <a:buFont typeface="Arial" panose="020B0604020202020204" pitchFamily="34" charset="0"/>
              <a:buChar char="•"/>
              <a:tabLst/>
              <a:defRPr sz="1200" b="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r>
              <a:rPr kumimoji="0" lang="en-GB" sz="2000" b="0" i="0" u="none" strike="noStrike" kern="1200" cap="none" spc="5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Introduction - Drivers behind the EU reforms</a:t>
            </a:r>
          </a:p>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endParaRPr kumimoji="0" lang="en-US" sz="1800" b="0" i="0" u="none" strike="noStrike" kern="1200" cap="none" spc="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Placeholder 17">
            <a:extLst>
              <a:ext uri="{FF2B5EF4-FFF2-40B4-BE49-F238E27FC236}">
                <a16:creationId xmlns:a16="http://schemas.microsoft.com/office/drawing/2014/main" id="{11FAC747-9B7E-494A-8710-89A5CE656796}"/>
              </a:ext>
            </a:extLst>
          </p:cNvPr>
          <p:cNvSpPr txBox="1">
            <a:spLocks/>
          </p:cNvSpPr>
          <p:nvPr/>
        </p:nvSpPr>
        <p:spPr>
          <a:xfrm>
            <a:off x="4443354" y="1866900"/>
            <a:ext cx="2302230" cy="439437"/>
          </a:xfrm>
          <a:prstGeom prst="rect">
            <a:avLst/>
          </a:prstGeom>
        </p:spPr>
        <p:txBody>
          <a:bodyPr lIns="0" rIns="0" anchor="b"/>
          <a:lstStyle>
            <a:lvl1pPr marL="3428" indent="0" algn="l" defTabSz="914400" rtl="0" eaLnBrk="1" latinLnBrk="0" hangingPunct="1">
              <a:lnSpc>
                <a:spcPct val="90000"/>
              </a:lnSpc>
              <a:spcBef>
                <a:spcPts val="1000"/>
              </a:spcBef>
              <a:buFont typeface="Arial" panose="020B0604020202020204" pitchFamily="34" charset="0"/>
              <a:buNone/>
              <a:defRPr sz="1400" b="1"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50" normalizeH="0" baseline="0" noProof="0" dirty="0">
                <a:ln>
                  <a:noFill/>
                </a:ln>
                <a:solidFill>
                  <a:srgbClr val="E81E34"/>
                </a:solidFill>
                <a:effectLst/>
                <a:uLnTx/>
                <a:uFillTx/>
                <a:latin typeface="Arial" panose="020B0604020202020204" pitchFamily="34" charset="0"/>
                <a:ea typeface="+mn-ea"/>
                <a:cs typeface="Arial" panose="020B0604020202020204" pitchFamily="34" charset="0"/>
              </a:rPr>
              <a:t>01</a:t>
            </a:r>
            <a:endParaRPr kumimoji="0" lang="en-US" sz="2000" b="1" i="0" u="none" strike="noStrike" kern="1200" cap="none" spc="50" normalizeH="0" baseline="0" noProof="0" dirty="0">
              <a:ln>
                <a:noFill/>
              </a:ln>
              <a:solidFill>
                <a:srgbClr val="E81E34"/>
              </a:solidFill>
              <a:effectLst/>
              <a:uLnTx/>
              <a:uFillTx/>
              <a:latin typeface="Arial" panose="020B0604020202020204" pitchFamily="34" charset="0"/>
              <a:ea typeface="+mn-ea"/>
              <a:cs typeface="Arial" panose="020B0604020202020204" pitchFamily="34" charset="0"/>
            </a:endParaRPr>
          </a:p>
        </p:txBody>
      </p:sp>
      <p:sp>
        <p:nvSpPr>
          <p:cNvPr id="11" name="Text Placeholder 18">
            <a:extLst>
              <a:ext uri="{FF2B5EF4-FFF2-40B4-BE49-F238E27FC236}">
                <a16:creationId xmlns:a16="http://schemas.microsoft.com/office/drawing/2014/main" id="{BD224203-B3FD-4B21-ABF8-13552C4E9695}"/>
              </a:ext>
            </a:extLst>
          </p:cNvPr>
          <p:cNvSpPr txBox="1">
            <a:spLocks/>
          </p:cNvSpPr>
          <p:nvPr/>
        </p:nvSpPr>
        <p:spPr>
          <a:xfrm>
            <a:off x="9793907" y="1849023"/>
            <a:ext cx="2302230" cy="439437"/>
          </a:xfrm>
          <a:prstGeom prst="rect">
            <a:avLst/>
          </a:prstGeom>
        </p:spPr>
        <p:txBody>
          <a:bodyPr lIns="0" rIns="0" anchor="b"/>
          <a:lstStyle>
            <a:lvl1pPr marL="3428" indent="0" algn="l" defTabSz="914400" rtl="0" eaLnBrk="1" latinLnBrk="0" hangingPunct="1">
              <a:lnSpc>
                <a:spcPct val="90000"/>
              </a:lnSpc>
              <a:spcBef>
                <a:spcPts val="1000"/>
              </a:spcBef>
              <a:buFont typeface="Arial" panose="020B0604020202020204" pitchFamily="34" charset="0"/>
              <a:buNone/>
              <a:defRPr sz="1400" b="1"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50" normalizeH="0" baseline="0" noProof="0">
                <a:ln>
                  <a:noFill/>
                </a:ln>
                <a:solidFill>
                  <a:srgbClr val="E81E34"/>
                </a:solidFill>
                <a:effectLst/>
                <a:uLnTx/>
                <a:uFillTx/>
                <a:latin typeface="Arial" panose="020B0604020202020204" pitchFamily="34" charset="0"/>
                <a:ea typeface="+mn-ea"/>
                <a:cs typeface="Arial" panose="020B0604020202020204" pitchFamily="34" charset="0"/>
              </a:rPr>
              <a:t>03</a:t>
            </a:r>
            <a:endParaRPr kumimoji="0" lang="en-US" sz="2000" b="1" i="0" u="none" strike="noStrike" kern="1200" cap="none" spc="50" normalizeH="0" baseline="0" noProof="0" dirty="0">
              <a:ln>
                <a:noFill/>
              </a:ln>
              <a:solidFill>
                <a:srgbClr val="E81E34"/>
              </a:solidFill>
              <a:effectLst/>
              <a:uLnTx/>
              <a:uFillTx/>
              <a:latin typeface="Arial" panose="020B0604020202020204" pitchFamily="34" charset="0"/>
              <a:ea typeface="+mn-ea"/>
              <a:cs typeface="Arial" panose="020B0604020202020204" pitchFamily="34" charset="0"/>
            </a:endParaRPr>
          </a:p>
        </p:txBody>
      </p:sp>
      <p:sp>
        <p:nvSpPr>
          <p:cNvPr id="12" name="Text Placeholder 19">
            <a:extLst>
              <a:ext uri="{FF2B5EF4-FFF2-40B4-BE49-F238E27FC236}">
                <a16:creationId xmlns:a16="http://schemas.microsoft.com/office/drawing/2014/main" id="{7BD035B5-19EB-4BCA-B505-4C4FAE572C5E}"/>
              </a:ext>
            </a:extLst>
          </p:cNvPr>
          <p:cNvSpPr txBox="1">
            <a:spLocks/>
          </p:cNvSpPr>
          <p:nvPr/>
        </p:nvSpPr>
        <p:spPr>
          <a:xfrm>
            <a:off x="7112200" y="1867680"/>
            <a:ext cx="2302230" cy="439437"/>
          </a:xfrm>
          <a:prstGeom prst="rect">
            <a:avLst/>
          </a:prstGeom>
        </p:spPr>
        <p:txBody>
          <a:bodyPr lIns="0" rIns="0" anchor="b"/>
          <a:lstStyle>
            <a:lvl1pPr marL="3428" indent="0" algn="l" defTabSz="914400" rtl="0" eaLnBrk="1" latinLnBrk="0" hangingPunct="1">
              <a:lnSpc>
                <a:spcPct val="90000"/>
              </a:lnSpc>
              <a:spcBef>
                <a:spcPts val="1000"/>
              </a:spcBef>
              <a:buFont typeface="Arial" panose="020B0604020202020204" pitchFamily="34" charset="0"/>
              <a:buNone/>
              <a:defRPr sz="1400" b="1"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50" normalizeH="0" baseline="0" noProof="0">
                <a:ln>
                  <a:noFill/>
                </a:ln>
                <a:solidFill>
                  <a:srgbClr val="E81E34"/>
                </a:solidFill>
                <a:effectLst/>
                <a:uLnTx/>
                <a:uFillTx/>
                <a:latin typeface="Arial" panose="020B0604020202020204" pitchFamily="34" charset="0"/>
                <a:ea typeface="+mn-ea"/>
                <a:cs typeface="Arial" panose="020B0604020202020204" pitchFamily="34" charset="0"/>
              </a:rPr>
              <a:t>02</a:t>
            </a:r>
            <a:endParaRPr kumimoji="0" lang="en-US" sz="2000" b="1" i="0" u="none" strike="noStrike" kern="1200" cap="none" spc="50" normalizeH="0" baseline="0" noProof="0" dirty="0">
              <a:ln>
                <a:noFill/>
              </a:ln>
              <a:solidFill>
                <a:srgbClr val="E81E34"/>
              </a:solidFill>
              <a:effectLst/>
              <a:uLnTx/>
              <a:uFillTx/>
              <a:latin typeface="Arial" panose="020B0604020202020204" pitchFamily="34" charset="0"/>
              <a:ea typeface="+mn-ea"/>
              <a:cs typeface="Arial" panose="020B0604020202020204" pitchFamily="34" charset="0"/>
            </a:endParaRPr>
          </a:p>
        </p:txBody>
      </p:sp>
      <p:sp>
        <p:nvSpPr>
          <p:cNvPr id="13" name="Text Placeholder 21">
            <a:extLst>
              <a:ext uri="{FF2B5EF4-FFF2-40B4-BE49-F238E27FC236}">
                <a16:creationId xmlns:a16="http://schemas.microsoft.com/office/drawing/2014/main" id="{643403CC-DEC6-4648-A769-0AD2D327714C}"/>
              </a:ext>
            </a:extLst>
          </p:cNvPr>
          <p:cNvSpPr txBox="1">
            <a:spLocks/>
          </p:cNvSpPr>
          <p:nvPr/>
        </p:nvSpPr>
        <p:spPr>
          <a:xfrm>
            <a:off x="9793907" y="2295598"/>
            <a:ext cx="2302230" cy="3609624"/>
          </a:xfrm>
          <a:prstGeom prst="rect">
            <a:avLst/>
          </a:prstGeom>
        </p:spPr>
        <p:txBody>
          <a:bodyPr lIns="0" rIns="0" anchor="t"/>
          <a:lstStyle>
            <a:lvl1pPr marL="115888" indent="-112713" algn="l" defTabSz="914400" rtl="0" eaLnBrk="1" latinLnBrk="0" hangingPunct="1">
              <a:lnSpc>
                <a:spcPct val="100000"/>
              </a:lnSpc>
              <a:spcBef>
                <a:spcPts val="0"/>
              </a:spcBef>
              <a:spcAft>
                <a:spcPts val="300"/>
              </a:spcAft>
              <a:buClr>
                <a:schemeClr val="accent1"/>
              </a:buClr>
              <a:buFont typeface="Arial" panose="020B0604020202020204" pitchFamily="34" charset="0"/>
              <a:buChar char="•"/>
              <a:tabLst/>
              <a:defRPr sz="1200" b="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 indent="0" fontAlgn="auto">
              <a:buFont typeface="Arial" panose="020B0604020202020204" pitchFamily="34" charset="0"/>
              <a:buNone/>
            </a:pPr>
            <a:r>
              <a:rPr lang="en-GB" sz="2000" dirty="0">
                <a:latin typeface="Georgia" panose="02040502050405020303" pitchFamily="18" charset="0"/>
              </a:rPr>
              <a:t>Questions</a:t>
            </a:r>
            <a:endParaRPr lang="en-US" sz="2000" dirty="0">
              <a:latin typeface="Georgia" panose="02040502050405020303" pitchFamily="18" charset="0"/>
            </a:endParaRPr>
          </a:p>
        </p:txBody>
      </p:sp>
      <p:sp>
        <p:nvSpPr>
          <p:cNvPr id="14" name="Text Placeholder 22">
            <a:extLst>
              <a:ext uri="{FF2B5EF4-FFF2-40B4-BE49-F238E27FC236}">
                <a16:creationId xmlns:a16="http://schemas.microsoft.com/office/drawing/2014/main" id="{F9C7FD9B-0DC9-40DA-8AE7-2F04959E04C8}"/>
              </a:ext>
            </a:extLst>
          </p:cNvPr>
          <p:cNvSpPr txBox="1">
            <a:spLocks/>
          </p:cNvSpPr>
          <p:nvPr/>
        </p:nvSpPr>
        <p:spPr>
          <a:xfrm>
            <a:off x="7112200" y="2314612"/>
            <a:ext cx="2302230" cy="3590610"/>
          </a:xfrm>
          <a:prstGeom prst="rect">
            <a:avLst/>
          </a:prstGeom>
        </p:spPr>
        <p:txBody>
          <a:bodyPr lIns="0" rIns="0" anchor="t"/>
          <a:lstStyle>
            <a:lvl1pPr marL="115888" indent="-112713" algn="l" defTabSz="914400" rtl="0" eaLnBrk="1" latinLnBrk="0" hangingPunct="1">
              <a:lnSpc>
                <a:spcPct val="100000"/>
              </a:lnSpc>
              <a:spcBef>
                <a:spcPts val="0"/>
              </a:spcBef>
              <a:spcAft>
                <a:spcPts val="300"/>
              </a:spcAft>
              <a:buClr>
                <a:schemeClr val="accent1"/>
              </a:buClr>
              <a:buFont typeface="Arial" panose="020B0604020202020204" pitchFamily="34" charset="0"/>
              <a:buChar char="•"/>
              <a:tabLst/>
              <a:defRPr sz="1200" b="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r>
              <a:rPr kumimoji="0" lang="en-GB" sz="2000" b="0" i="0" u="none" strike="noStrike" kern="1200" cap="none" spc="5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Updates to EU product safety &amp; liability laws</a:t>
            </a:r>
          </a:p>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endParaRPr kumimoji="0" lang="en-GB" sz="1800" b="0" i="0" u="none" strike="noStrike" kern="1200" cap="none" spc="50" normalizeH="0" baseline="0" noProof="0" dirty="0">
              <a:ln>
                <a:noFill/>
              </a:ln>
              <a:solidFill>
                <a:srgbClr val="000000"/>
              </a:solidFill>
              <a:effectLst/>
              <a:uLnTx/>
              <a:uFillTx/>
              <a:latin typeface="Georgia" panose="02040502050405020303" pitchFamily="18" charset="0"/>
            </a:endParaRPr>
          </a:p>
          <a:p>
            <a:pPr marL="115888" marR="0" lvl="0" indent="-112713" algn="l" defTabSz="914400" rtl="0" eaLnBrk="1" fontAlgn="auto" latinLnBrk="0" hangingPunct="1">
              <a:lnSpc>
                <a:spcPct val="100000"/>
              </a:lnSpc>
              <a:spcBef>
                <a:spcPts val="0"/>
              </a:spcBef>
              <a:spcAft>
                <a:spcPts val="1200"/>
              </a:spcAft>
              <a:buClr>
                <a:srgbClr val="E81E34"/>
              </a:buClr>
              <a:buSzTx/>
              <a:buFont typeface="Arial" panose="020B0604020202020204" pitchFamily="34" charset="0"/>
              <a:buChar char="•"/>
              <a:tabLst/>
              <a:defRPr/>
            </a:pPr>
            <a:r>
              <a:rPr kumimoji="0" lang="en-GB" sz="1400" b="0" i="0" u="none" strike="noStrike" kern="1200" cap="none" spc="50" normalizeH="0" baseline="0" noProof="0" dirty="0">
                <a:ln>
                  <a:noFill/>
                </a:ln>
                <a:solidFill>
                  <a:srgbClr val="000000"/>
                </a:solidFill>
                <a:effectLst/>
                <a:uLnTx/>
                <a:uFillTx/>
                <a:latin typeface="Georgia" panose="02040502050405020303" pitchFamily="18" charset="0"/>
              </a:rPr>
              <a:t>General Product Safety Regulation</a:t>
            </a:r>
          </a:p>
          <a:p>
            <a:pPr marL="115888" marR="0" lvl="0" indent="-112713" algn="l" defTabSz="914400" rtl="0" eaLnBrk="1" fontAlgn="auto" latinLnBrk="0" hangingPunct="1">
              <a:lnSpc>
                <a:spcPct val="100000"/>
              </a:lnSpc>
              <a:spcBef>
                <a:spcPts val="0"/>
              </a:spcBef>
              <a:spcAft>
                <a:spcPts val="1200"/>
              </a:spcAft>
              <a:buClr>
                <a:srgbClr val="E81E34"/>
              </a:buClr>
              <a:buSzTx/>
              <a:buFont typeface="Arial" panose="020B0604020202020204" pitchFamily="34" charset="0"/>
              <a:buChar char="•"/>
              <a:tabLst/>
              <a:defRPr/>
            </a:pPr>
            <a:r>
              <a:rPr kumimoji="0" lang="en-GB" sz="1400" b="0" i="0" u="none" strike="noStrike" kern="1200" cap="none" spc="50" normalizeH="0" baseline="0" noProof="0" dirty="0">
                <a:ln>
                  <a:noFill/>
                </a:ln>
                <a:solidFill>
                  <a:srgbClr val="000000"/>
                </a:solidFill>
                <a:effectLst/>
                <a:uLnTx/>
                <a:uFillTx/>
                <a:latin typeface="Georgia" panose="02040502050405020303" pitchFamily="18" charset="0"/>
              </a:rPr>
              <a:t>Revision of the Product Liability Directive </a:t>
            </a:r>
          </a:p>
          <a:p>
            <a:pPr marL="115888" marR="0" lvl="0" indent="-112713" algn="l" defTabSz="914400" rtl="0" eaLnBrk="1" fontAlgn="auto" latinLnBrk="0" hangingPunct="1">
              <a:lnSpc>
                <a:spcPct val="100000"/>
              </a:lnSpc>
              <a:spcBef>
                <a:spcPts val="0"/>
              </a:spcBef>
              <a:spcAft>
                <a:spcPts val="1200"/>
              </a:spcAft>
              <a:buClr>
                <a:srgbClr val="E81E34"/>
              </a:buClr>
              <a:buSzTx/>
              <a:buFont typeface="Arial" panose="020B0604020202020204" pitchFamily="34" charset="0"/>
              <a:buChar char="•"/>
              <a:tabLst/>
              <a:defRPr/>
            </a:pPr>
            <a:r>
              <a:rPr kumimoji="0" lang="en-GB" sz="1400" b="0" i="0" u="none" strike="noStrike" kern="1200" cap="none" spc="50" normalizeH="0" baseline="0" noProof="0" dirty="0">
                <a:ln>
                  <a:noFill/>
                </a:ln>
                <a:solidFill>
                  <a:srgbClr val="000000"/>
                </a:solidFill>
                <a:effectLst/>
                <a:uLnTx/>
                <a:uFillTx/>
                <a:latin typeface="Georgia" panose="02040502050405020303" pitchFamily="18" charset="0"/>
              </a:rPr>
              <a:t>EU Class Actions</a:t>
            </a:r>
          </a:p>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endParaRPr kumimoji="0" lang="en-GB" sz="1800" b="0" i="0" u="none" strike="noStrike" kern="1200" cap="none" spc="5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endParaRPr>
          </a:p>
          <a:p>
            <a:pPr marL="115888" marR="0" lvl="0" indent="-112713"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Char char="•"/>
              <a:tabLst/>
              <a:defRPr/>
            </a:pPr>
            <a:endParaRPr kumimoji="0" lang="en-US" sz="1800" b="0" i="0" u="none" strike="noStrike" kern="1200" cap="none" spc="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endParaRPr kumimoji="0" lang="en-US" sz="1800" b="0" i="0" u="none" strike="noStrike" kern="1200" cap="none" spc="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126" name="Picture 6" descr="Free Drone view of turquoise water of ocean with large foamy waves in sunny day Stock Photo">
            <a:extLst>
              <a:ext uri="{FF2B5EF4-FFF2-40B4-BE49-F238E27FC236}">
                <a16:creationId xmlns:a16="http://schemas.microsoft.com/office/drawing/2014/main" id="{CACCA26E-BCEE-4B2C-945B-1AEE89FCD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419862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51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46AB7-E30D-4CB0-8288-B2C5D7B03759}"/>
              </a:ext>
            </a:extLst>
          </p:cNvPr>
          <p:cNvSpPr>
            <a:spLocks noGrp="1"/>
          </p:cNvSpPr>
          <p:nvPr>
            <p:ph type="title"/>
          </p:nvPr>
        </p:nvSpPr>
        <p:spPr/>
        <p:txBody>
          <a:bodyPr/>
          <a:lstStyle/>
          <a:p>
            <a:r>
              <a:rPr lang="en-GB" dirty="0"/>
              <a:t>Drivers behind the EU reforms</a:t>
            </a:r>
          </a:p>
        </p:txBody>
      </p:sp>
    </p:spTree>
    <p:extLst>
      <p:ext uri="{BB962C8B-B14F-4D97-AF65-F5344CB8AC3E}">
        <p14:creationId xmlns:p14="http://schemas.microsoft.com/office/powerpoint/2010/main" val="344975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F624-67FA-4770-A8ED-D62F14BB0085}"/>
              </a:ext>
            </a:extLst>
          </p:cNvPr>
          <p:cNvSpPr>
            <a:spLocks noGrp="1"/>
          </p:cNvSpPr>
          <p:nvPr>
            <p:ph type="title"/>
          </p:nvPr>
        </p:nvSpPr>
        <p:spPr/>
        <p:txBody>
          <a:bodyPr/>
          <a:lstStyle/>
          <a:p>
            <a:r>
              <a:rPr lang="en-GB" sz="4000" dirty="0"/>
              <a:t>What are the main drivers?</a:t>
            </a:r>
          </a:p>
        </p:txBody>
      </p:sp>
      <p:sp>
        <p:nvSpPr>
          <p:cNvPr id="4" name="Slide Number Placeholder 3">
            <a:extLst>
              <a:ext uri="{FF2B5EF4-FFF2-40B4-BE49-F238E27FC236}">
                <a16:creationId xmlns:a16="http://schemas.microsoft.com/office/drawing/2014/main" id="{FD42FAA1-BE84-4B47-BF7F-7A6D7E6BCAF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ABB61B-1318-8447-AA21-C5100C0A9382}" type="slidenum">
              <a:rPr kumimoji="0" lang="en-US" sz="1000" b="0" i="0" u="none" strike="noStrike" kern="1200" cap="none" spc="0" normalizeH="0" baseline="0" noProof="0" smtClean="0">
                <a:ln>
                  <a:noFill/>
                </a:ln>
                <a:solidFill>
                  <a:srgbClr val="FFFFFF">
                    <a:lumMod val="65000"/>
                  </a:srgbClr>
                </a:solidFill>
                <a:effectLst/>
                <a:uLnTx/>
                <a:uFillTx/>
                <a:latin typeface="Arial"/>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rgbClr val="FFFFFF">
                  <a:lumMod val="65000"/>
                </a:srgbClr>
              </a:solidFill>
              <a:effectLst/>
              <a:uLnTx/>
              <a:uFillTx/>
              <a:latin typeface="Arial"/>
              <a:ea typeface="ＭＳ Ｐゴシック" pitchFamily="34" charset="-128"/>
              <a:cs typeface="+mn-cs"/>
            </a:endParaRPr>
          </a:p>
        </p:txBody>
      </p:sp>
      <p:grpSp>
        <p:nvGrpSpPr>
          <p:cNvPr id="28" name="Group 27">
            <a:extLst>
              <a:ext uri="{FF2B5EF4-FFF2-40B4-BE49-F238E27FC236}">
                <a16:creationId xmlns:a16="http://schemas.microsoft.com/office/drawing/2014/main" id="{1BA492AE-8ADD-4D23-95EC-689017B6A32C}"/>
              </a:ext>
            </a:extLst>
          </p:cNvPr>
          <p:cNvGrpSpPr/>
          <p:nvPr/>
        </p:nvGrpSpPr>
        <p:grpSpPr>
          <a:xfrm>
            <a:off x="1189250" y="2106328"/>
            <a:ext cx="9813500" cy="4045260"/>
            <a:chOff x="1715858" y="1909558"/>
            <a:chExt cx="9813500" cy="4045260"/>
          </a:xfrm>
        </p:grpSpPr>
        <p:sp>
          <p:nvSpPr>
            <p:cNvPr id="17" name="Rectangle 16">
              <a:extLst>
                <a:ext uri="{FF2B5EF4-FFF2-40B4-BE49-F238E27FC236}">
                  <a16:creationId xmlns:a16="http://schemas.microsoft.com/office/drawing/2014/main" id="{C4E776DD-B033-4713-99B8-4F05CCC1EB09}"/>
                </a:ext>
              </a:extLst>
            </p:cNvPr>
            <p:cNvSpPr>
              <a:spLocks noChangeAspect="1"/>
            </p:cNvSpPr>
            <p:nvPr/>
          </p:nvSpPr>
          <p:spPr bwMode="auto">
            <a:xfrm>
              <a:off x="1742209" y="1909558"/>
              <a:ext cx="4299141" cy="1080000"/>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Georgia" panose="02040502050405020303" pitchFamily="18" charset="0"/>
                </a:rPr>
                <a:t>Circular economy</a:t>
              </a:r>
            </a:p>
          </p:txBody>
        </p:sp>
        <p:sp>
          <p:nvSpPr>
            <p:cNvPr id="13" name="Rectangle 12">
              <a:extLst>
                <a:ext uri="{FF2B5EF4-FFF2-40B4-BE49-F238E27FC236}">
                  <a16:creationId xmlns:a16="http://schemas.microsoft.com/office/drawing/2014/main" id="{0DD4CB32-4D3E-4875-BBEF-4F978111C428}"/>
                </a:ext>
              </a:extLst>
            </p:cNvPr>
            <p:cNvSpPr>
              <a:spLocks noChangeAspect="1"/>
            </p:cNvSpPr>
            <p:nvPr/>
          </p:nvSpPr>
          <p:spPr bwMode="auto">
            <a:xfrm>
              <a:off x="7230217" y="1909558"/>
              <a:ext cx="4299141" cy="1080000"/>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r" eaLnBrk="0" hangingPunct="0">
                <a:defRPr/>
              </a:pPr>
              <a:r>
                <a:rPr lang="en-GB" sz="2000" dirty="0">
                  <a:solidFill>
                    <a:srgbClr val="000000"/>
                  </a:solidFill>
                  <a:latin typeface="Georgia" panose="02040502050405020303" pitchFamily="18" charset="0"/>
                </a:rPr>
                <a:t>New technologies</a:t>
              </a:r>
            </a:p>
          </p:txBody>
        </p:sp>
        <p:sp>
          <p:nvSpPr>
            <p:cNvPr id="15" name="Rectangle 14">
              <a:extLst>
                <a:ext uri="{FF2B5EF4-FFF2-40B4-BE49-F238E27FC236}">
                  <a16:creationId xmlns:a16="http://schemas.microsoft.com/office/drawing/2014/main" id="{AD156917-0E77-42F3-A3FD-7FCF1E2595C4}"/>
                </a:ext>
              </a:extLst>
            </p:cNvPr>
            <p:cNvSpPr>
              <a:spLocks noChangeAspect="1"/>
            </p:cNvSpPr>
            <p:nvPr/>
          </p:nvSpPr>
          <p:spPr bwMode="auto">
            <a:xfrm>
              <a:off x="1715858" y="3371160"/>
              <a:ext cx="4299141" cy="1080000"/>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r" eaLnBrk="0" hangingPunct="0">
                <a:defRPr/>
              </a:pPr>
              <a:r>
                <a:rPr lang="en-GB" sz="2000" dirty="0">
                  <a:solidFill>
                    <a:srgbClr val="000000"/>
                  </a:solidFill>
                  <a:latin typeface="Georgia" panose="02040502050405020303" pitchFamily="18" charset="0"/>
                </a:rPr>
                <a:t>New marketing </a:t>
              </a:r>
              <a:br>
                <a:rPr lang="en-GB" sz="2000" dirty="0">
                  <a:solidFill>
                    <a:srgbClr val="000000"/>
                  </a:solidFill>
                  <a:latin typeface="Georgia" panose="02040502050405020303" pitchFamily="18" charset="0"/>
                </a:rPr>
              </a:br>
              <a:r>
                <a:rPr lang="en-GB" sz="2000" dirty="0">
                  <a:solidFill>
                    <a:srgbClr val="000000"/>
                  </a:solidFill>
                  <a:latin typeface="Georgia" panose="02040502050405020303" pitchFamily="18" charset="0"/>
                </a:rPr>
                <a:t>structures</a:t>
              </a:r>
            </a:p>
          </p:txBody>
        </p:sp>
        <p:sp>
          <p:nvSpPr>
            <p:cNvPr id="19" name="Rectangle 18">
              <a:extLst>
                <a:ext uri="{FF2B5EF4-FFF2-40B4-BE49-F238E27FC236}">
                  <a16:creationId xmlns:a16="http://schemas.microsoft.com/office/drawing/2014/main" id="{A0456029-EFE3-4327-8C9D-411D114CDABC}"/>
                </a:ext>
              </a:extLst>
            </p:cNvPr>
            <p:cNvSpPr>
              <a:spLocks noChangeAspect="1"/>
            </p:cNvSpPr>
            <p:nvPr/>
          </p:nvSpPr>
          <p:spPr bwMode="auto">
            <a:xfrm>
              <a:off x="7230217" y="3371160"/>
              <a:ext cx="4299141" cy="1080000"/>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r" eaLnBrk="0" hangingPunct="0">
                <a:defRPr/>
              </a:pPr>
              <a:r>
                <a:rPr lang="en-GB" sz="2000" dirty="0">
                  <a:solidFill>
                    <a:srgbClr val="000000"/>
                  </a:solidFill>
                  <a:latin typeface="+mj-lt"/>
                </a:rPr>
                <a:t> </a:t>
              </a:r>
              <a:r>
                <a:rPr lang="en-GB" sz="2000" dirty="0">
                  <a:solidFill>
                    <a:srgbClr val="000000"/>
                  </a:solidFill>
                  <a:latin typeface="Georgia" panose="02040502050405020303" pitchFamily="18" charset="0"/>
                </a:rPr>
                <a:t>Consumer </a:t>
              </a:r>
              <a:br>
                <a:rPr lang="en-GB" sz="2000" dirty="0">
                  <a:solidFill>
                    <a:srgbClr val="000000"/>
                  </a:solidFill>
                  <a:latin typeface="Georgia" panose="02040502050405020303" pitchFamily="18" charset="0"/>
                </a:rPr>
              </a:br>
              <a:r>
                <a:rPr lang="en-GB" sz="2000" dirty="0">
                  <a:solidFill>
                    <a:srgbClr val="000000"/>
                  </a:solidFill>
                  <a:latin typeface="Georgia" panose="02040502050405020303" pitchFamily="18" charset="0"/>
                </a:rPr>
                <a:t>empowerment </a:t>
              </a:r>
            </a:p>
          </p:txBody>
        </p:sp>
        <p:sp>
          <p:nvSpPr>
            <p:cNvPr id="18" name="Rectangle 17">
              <a:extLst>
                <a:ext uri="{FF2B5EF4-FFF2-40B4-BE49-F238E27FC236}">
                  <a16:creationId xmlns:a16="http://schemas.microsoft.com/office/drawing/2014/main" id="{FB8F5AD3-04F3-4FAA-9BB1-6FD6B7D7CD0D}"/>
                </a:ext>
              </a:extLst>
            </p:cNvPr>
            <p:cNvSpPr>
              <a:spLocks noChangeAspect="1"/>
            </p:cNvSpPr>
            <p:nvPr/>
          </p:nvSpPr>
          <p:spPr bwMode="auto">
            <a:xfrm>
              <a:off x="1743258" y="4832763"/>
              <a:ext cx="4297043" cy="1080000"/>
            </a:xfrm>
            <a:prstGeom prst="rect">
              <a:avLst/>
            </a:prstGeom>
            <a:solidFill>
              <a:schemeClr val="accent5"/>
            </a:solidFill>
            <a:ln w="12699"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r" eaLnBrk="0" hangingPunct="0">
                <a:defRPr/>
              </a:pPr>
              <a:r>
                <a:rPr lang="en-GB" sz="2000" dirty="0">
                  <a:solidFill>
                    <a:srgbClr val="000000"/>
                  </a:solidFill>
                  <a:latin typeface="Georgia" panose="02040502050405020303" pitchFamily="18" charset="0"/>
                </a:rPr>
                <a:t>Resilient supply </a:t>
              </a:r>
              <a:br>
                <a:rPr lang="en-GB" sz="2000" dirty="0">
                  <a:solidFill>
                    <a:srgbClr val="000000"/>
                  </a:solidFill>
                  <a:latin typeface="Georgia" panose="02040502050405020303" pitchFamily="18" charset="0"/>
                </a:rPr>
              </a:br>
              <a:r>
                <a:rPr lang="en-GB" sz="2000" dirty="0">
                  <a:solidFill>
                    <a:srgbClr val="000000"/>
                  </a:solidFill>
                  <a:latin typeface="Georgia" panose="02040502050405020303" pitchFamily="18" charset="0"/>
                </a:rPr>
                <a:t>chains</a:t>
              </a:r>
            </a:p>
          </p:txBody>
        </p:sp>
        <p:sp>
          <p:nvSpPr>
            <p:cNvPr id="20" name="Rectangle 19">
              <a:extLst>
                <a:ext uri="{FF2B5EF4-FFF2-40B4-BE49-F238E27FC236}">
                  <a16:creationId xmlns:a16="http://schemas.microsoft.com/office/drawing/2014/main" id="{0DB8A6AC-0DEA-40ED-810C-B7EEF3920F49}"/>
                </a:ext>
              </a:extLst>
            </p:cNvPr>
            <p:cNvSpPr>
              <a:spLocks noChangeAspect="1"/>
            </p:cNvSpPr>
            <p:nvPr/>
          </p:nvSpPr>
          <p:spPr bwMode="auto">
            <a:xfrm>
              <a:off x="7230216" y="4832763"/>
              <a:ext cx="4297043" cy="1080000"/>
            </a:xfrm>
            <a:prstGeom prst="rect">
              <a:avLst/>
            </a:prstGeom>
            <a:solidFill>
              <a:schemeClr val="accent5"/>
            </a:solidFill>
            <a:ln w="12699"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r" eaLnBrk="0" hangingPunct="0">
                <a:defRPr/>
              </a:pPr>
              <a:r>
                <a:rPr lang="en-GB" sz="2000" dirty="0">
                  <a:solidFill>
                    <a:srgbClr val="000000"/>
                  </a:solidFill>
                  <a:latin typeface="Georgia" panose="02040502050405020303" pitchFamily="18" charset="0"/>
                </a:rPr>
                <a:t>Environmental, </a:t>
              </a:r>
              <a:br>
                <a:rPr lang="en-GB" sz="2000" dirty="0">
                  <a:solidFill>
                    <a:srgbClr val="000000"/>
                  </a:solidFill>
                  <a:latin typeface="Georgia" panose="02040502050405020303" pitchFamily="18" charset="0"/>
                </a:rPr>
              </a:br>
              <a:r>
                <a:rPr lang="en-GB" sz="2000" dirty="0">
                  <a:solidFill>
                    <a:srgbClr val="000000"/>
                  </a:solidFill>
                  <a:latin typeface="Georgia" panose="02040502050405020303" pitchFamily="18" charset="0"/>
                </a:rPr>
                <a:t>Social and </a:t>
              </a:r>
              <a:br>
                <a:rPr lang="en-GB" sz="2000" dirty="0">
                  <a:solidFill>
                    <a:srgbClr val="000000"/>
                  </a:solidFill>
                  <a:latin typeface="Georgia" panose="02040502050405020303" pitchFamily="18" charset="0"/>
                </a:rPr>
              </a:br>
              <a:r>
                <a:rPr lang="en-GB" sz="2000" dirty="0">
                  <a:solidFill>
                    <a:srgbClr val="000000"/>
                  </a:solidFill>
                  <a:latin typeface="Georgia" panose="02040502050405020303" pitchFamily="18" charset="0"/>
                </a:rPr>
                <a:t>Governance</a:t>
              </a:r>
            </a:p>
          </p:txBody>
        </p:sp>
        <p:pic>
          <p:nvPicPr>
            <p:cNvPr id="5" name="Graphic 4">
              <a:extLst>
                <a:ext uri="{FF2B5EF4-FFF2-40B4-BE49-F238E27FC236}">
                  <a16:creationId xmlns:a16="http://schemas.microsoft.com/office/drawing/2014/main" id="{842BB1E7-A73C-49DE-9B25-6575D87A00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0197" y="3428938"/>
              <a:ext cx="914401" cy="914401"/>
            </a:xfrm>
            <a:prstGeom prst="rect">
              <a:avLst/>
            </a:prstGeom>
          </p:spPr>
        </p:pic>
        <p:pic>
          <p:nvPicPr>
            <p:cNvPr id="8" name="Graphic 7">
              <a:extLst>
                <a:ext uri="{FF2B5EF4-FFF2-40B4-BE49-F238E27FC236}">
                  <a16:creationId xmlns:a16="http://schemas.microsoft.com/office/drawing/2014/main" id="{8E9E983B-1744-4378-9651-46BE9E0265A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74127" y="2020019"/>
              <a:ext cx="914399" cy="914399"/>
            </a:xfrm>
            <a:prstGeom prst="rect">
              <a:avLst/>
            </a:prstGeom>
          </p:spPr>
        </p:pic>
        <p:pic>
          <p:nvPicPr>
            <p:cNvPr id="10" name="Graphic 9">
              <a:extLst>
                <a:ext uri="{FF2B5EF4-FFF2-40B4-BE49-F238E27FC236}">
                  <a16:creationId xmlns:a16="http://schemas.microsoft.com/office/drawing/2014/main" id="{499F10EF-71C2-4659-96E6-3E96FBBDF30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1325" y="4874818"/>
              <a:ext cx="1080000" cy="1080000"/>
            </a:xfrm>
            <a:prstGeom prst="rect">
              <a:avLst/>
            </a:prstGeom>
          </p:spPr>
        </p:pic>
        <p:pic>
          <p:nvPicPr>
            <p:cNvPr id="22" name="Graphic 21">
              <a:extLst>
                <a:ext uri="{FF2B5EF4-FFF2-40B4-BE49-F238E27FC236}">
                  <a16:creationId xmlns:a16="http://schemas.microsoft.com/office/drawing/2014/main" id="{96CC3C2D-4D62-4E20-9344-F76943D5BC2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87110" y="1950085"/>
              <a:ext cx="977488" cy="977488"/>
            </a:xfrm>
            <a:prstGeom prst="rect">
              <a:avLst/>
            </a:prstGeom>
          </p:spPr>
        </p:pic>
        <p:pic>
          <p:nvPicPr>
            <p:cNvPr id="25" name="Graphic 24">
              <a:extLst>
                <a:ext uri="{FF2B5EF4-FFF2-40B4-BE49-F238E27FC236}">
                  <a16:creationId xmlns:a16="http://schemas.microsoft.com/office/drawing/2014/main" id="{58E4EE1C-0127-4F6F-AC52-16D509DE1C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55269" y="3513792"/>
              <a:ext cx="752113" cy="752113"/>
            </a:xfrm>
            <a:prstGeom prst="rect">
              <a:avLst/>
            </a:prstGeom>
          </p:spPr>
        </p:pic>
        <p:pic>
          <p:nvPicPr>
            <p:cNvPr id="27" name="Graphic 26">
              <a:extLst>
                <a:ext uri="{FF2B5EF4-FFF2-40B4-BE49-F238E27FC236}">
                  <a16:creationId xmlns:a16="http://schemas.microsoft.com/office/drawing/2014/main" id="{0996F0C0-73BE-472D-B79F-C880DF085DC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26639" y="4960715"/>
              <a:ext cx="837959" cy="837959"/>
            </a:xfrm>
            <a:prstGeom prst="rect">
              <a:avLst/>
            </a:prstGeom>
          </p:spPr>
        </p:pic>
      </p:grpSp>
    </p:spTree>
    <p:extLst>
      <p:ext uri="{BB962C8B-B14F-4D97-AF65-F5344CB8AC3E}">
        <p14:creationId xmlns:p14="http://schemas.microsoft.com/office/powerpoint/2010/main" val="149209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AE297-8B12-46D9-B0EA-B5EA09C51402}"/>
              </a:ext>
            </a:extLst>
          </p:cNvPr>
          <p:cNvSpPr>
            <a:spLocks noGrp="1"/>
          </p:cNvSpPr>
          <p:nvPr>
            <p:ph type="title"/>
          </p:nvPr>
        </p:nvSpPr>
        <p:spPr>
          <a:xfrm>
            <a:off x="462119" y="184354"/>
            <a:ext cx="9289310" cy="1143000"/>
          </a:xfrm>
        </p:spPr>
        <p:txBody>
          <a:bodyPr/>
          <a:lstStyle/>
          <a:p>
            <a:r>
              <a:rPr lang="en-GB" dirty="0"/>
              <a:t>Unprecedented wave of </a:t>
            </a:r>
            <a:br>
              <a:rPr lang="en-GB" dirty="0"/>
            </a:br>
            <a:r>
              <a:rPr lang="en-GB" dirty="0"/>
              <a:t>regulatory reform continues</a:t>
            </a:r>
          </a:p>
        </p:txBody>
      </p:sp>
      <p:sp>
        <p:nvSpPr>
          <p:cNvPr id="32" name="Rectangle 31">
            <a:extLst>
              <a:ext uri="{FF2B5EF4-FFF2-40B4-BE49-F238E27FC236}">
                <a16:creationId xmlns:a16="http://schemas.microsoft.com/office/drawing/2014/main" id="{4E36064F-819C-4524-994A-92695C570BC8}"/>
              </a:ext>
            </a:extLst>
          </p:cNvPr>
          <p:cNvSpPr/>
          <p:nvPr/>
        </p:nvSpPr>
        <p:spPr bwMode="auto">
          <a:xfrm>
            <a:off x="-3340" y="2665467"/>
            <a:ext cx="3106719" cy="1060195"/>
          </a:xfrm>
          <a:prstGeom prst="rect">
            <a:avLst/>
          </a:prstGeom>
          <a:solidFill>
            <a:schemeClr val="accent4"/>
          </a:solidFill>
          <a:ln w="12699" cap="flat" cmpd="sng" algn="ctr">
            <a:solidFill>
              <a:schemeClr val="accent4"/>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schemeClr val="bg1"/>
                </a:solidFill>
                <a:effectLst/>
                <a:uLnTx/>
                <a:uFillTx/>
                <a:latin typeface="Arial"/>
              </a:rPr>
              <a:t>Proposed Artificial Intelligence Act</a:t>
            </a:r>
          </a:p>
        </p:txBody>
      </p:sp>
      <p:sp>
        <p:nvSpPr>
          <p:cNvPr id="51" name="Rectangle 50">
            <a:extLst>
              <a:ext uri="{FF2B5EF4-FFF2-40B4-BE49-F238E27FC236}">
                <a16:creationId xmlns:a16="http://schemas.microsoft.com/office/drawing/2014/main" id="{F05531C5-03E4-447E-A9D5-600ADCB58E8F}"/>
              </a:ext>
            </a:extLst>
          </p:cNvPr>
          <p:cNvSpPr/>
          <p:nvPr/>
        </p:nvSpPr>
        <p:spPr bwMode="auto">
          <a:xfrm>
            <a:off x="6122493" y="2665467"/>
            <a:ext cx="3039329" cy="1060195"/>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srgbClr val="000000"/>
                </a:solidFill>
                <a:effectLst/>
                <a:uLnTx/>
                <a:uFillTx/>
                <a:latin typeface="Arial"/>
              </a:rPr>
              <a:t>Revision of REACH</a:t>
            </a:r>
          </a:p>
        </p:txBody>
      </p:sp>
      <p:sp>
        <p:nvSpPr>
          <p:cNvPr id="52" name="Rectangle 51">
            <a:extLst>
              <a:ext uri="{FF2B5EF4-FFF2-40B4-BE49-F238E27FC236}">
                <a16:creationId xmlns:a16="http://schemas.microsoft.com/office/drawing/2014/main" id="{3C1C66B8-45DB-4A92-A8FB-4F42C86EB3EF}"/>
              </a:ext>
            </a:extLst>
          </p:cNvPr>
          <p:cNvSpPr/>
          <p:nvPr/>
        </p:nvSpPr>
        <p:spPr bwMode="auto">
          <a:xfrm>
            <a:off x="3093272" y="2665467"/>
            <a:ext cx="3039329" cy="1060195"/>
          </a:xfrm>
          <a:prstGeom prst="rect">
            <a:avLst/>
          </a:prstGeom>
          <a:solidFill>
            <a:schemeClr val="accent5"/>
          </a:solidFill>
          <a:ln w="12699"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effectLst/>
                <a:uLnTx/>
                <a:uFillTx/>
                <a:latin typeface="Arial"/>
              </a:rPr>
              <a:t>Revision of RoHS + Delegated legislation to add new restricted substances</a:t>
            </a:r>
          </a:p>
        </p:txBody>
      </p:sp>
      <p:sp>
        <p:nvSpPr>
          <p:cNvPr id="53" name="Rectangle 52">
            <a:extLst>
              <a:ext uri="{FF2B5EF4-FFF2-40B4-BE49-F238E27FC236}">
                <a16:creationId xmlns:a16="http://schemas.microsoft.com/office/drawing/2014/main" id="{71FE4779-3D2C-4339-84F6-68E721CF80C0}"/>
              </a:ext>
            </a:extLst>
          </p:cNvPr>
          <p:cNvSpPr/>
          <p:nvPr/>
        </p:nvSpPr>
        <p:spPr bwMode="auto">
          <a:xfrm>
            <a:off x="-3340" y="3725663"/>
            <a:ext cx="3106719" cy="1060195"/>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Arial"/>
              </a:rPr>
              <a:t>Evaluation WEEE Directive</a:t>
            </a:r>
          </a:p>
        </p:txBody>
      </p:sp>
      <p:sp>
        <p:nvSpPr>
          <p:cNvPr id="54" name="Rectangle 53">
            <a:extLst>
              <a:ext uri="{FF2B5EF4-FFF2-40B4-BE49-F238E27FC236}">
                <a16:creationId xmlns:a16="http://schemas.microsoft.com/office/drawing/2014/main" id="{47063F26-F00B-4D44-82BB-BD266B038AEE}"/>
              </a:ext>
            </a:extLst>
          </p:cNvPr>
          <p:cNvSpPr/>
          <p:nvPr/>
        </p:nvSpPr>
        <p:spPr bwMode="auto">
          <a:xfrm>
            <a:off x="3093272" y="3731787"/>
            <a:ext cx="3039329" cy="1060195"/>
          </a:xfrm>
          <a:prstGeom prst="rect">
            <a:avLst/>
          </a:prstGeom>
          <a:solidFill>
            <a:schemeClr val="bg1"/>
          </a:solidFill>
          <a:ln w="12699"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effectLst/>
                <a:uLnTx/>
                <a:uFillTx/>
                <a:latin typeface="Arial"/>
              </a:rPr>
              <a:t>PFAS restrictions</a:t>
            </a:r>
          </a:p>
        </p:txBody>
      </p:sp>
      <p:sp>
        <p:nvSpPr>
          <p:cNvPr id="55" name="Rectangle 54">
            <a:extLst>
              <a:ext uri="{FF2B5EF4-FFF2-40B4-BE49-F238E27FC236}">
                <a16:creationId xmlns:a16="http://schemas.microsoft.com/office/drawing/2014/main" id="{3D77C270-F072-4E9B-8F66-8626EB9ACC9D}"/>
              </a:ext>
            </a:extLst>
          </p:cNvPr>
          <p:cNvSpPr/>
          <p:nvPr/>
        </p:nvSpPr>
        <p:spPr bwMode="auto">
          <a:xfrm>
            <a:off x="6132601" y="3725663"/>
            <a:ext cx="3019112" cy="1060195"/>
          </a:xfrm>
          <a:prstGeom prst="rect">
            <a:avLst/>
          </a:prstGeom>
          <a:solidFill>
            <a:schemeClr val="accent3"/>
          </a:solidFill>
          <a:ln w="12699"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schemeClr val="bg1"/>
                </a:solidFill>
                <a:effectLst/>
                <a:uLnTx/>
                <a:uFillTx/>
                <a:latin typeface="Arial"/>
              </a:rPr>
              <a:t>Proposed new ecodesign + energy labelling for mobile phones and tablets </a:t>
            </a:r>
          </a:p>
        </p:txBody>
      </p:sp>
      <p:sp>
        <p:nvSpPr>
          <p:cNvPr id="56" name="Rectangle 55">
            <a:extLst>
              <a:ext uri="{FF2B5EF4-FFF2-40B4-BE49-F238E27FC236}">
                <a16:creationId xmlns:a16="http://schemas.microsoft.com/office/drawing/2014/main" id="{13955541-EBEC-442C-B288-E4D3DBBEC355}"/>
              </a:ext>
            </a:extLst>
          </p:cNvPr>
          <p:cNvSpPr/>
          <p:nvPr/>
        </p:nvSpPr>
        <p:spPr bwMode="auto">
          <a:xfrm>
            <a:off x="-13448" y="4785858"/>
            <a:ext cx="3126935" cy="1033009"/>
          </a:xfrm>
          <a:prstGeom prst="rect">
            <a:avLst/>
          </a:prstGeom>
          <a:solidFill>
            <a:schemeClr val="accent3"/>
          </a:solidFill>
          <a:ln w="12699"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a:ln>
                  <a:noFill/>
                </a:ln>
                <a:solidFill>
                  <a:schemeClr val="bg1"/>
                </a:solidFill>
                <a:effectLst/>
                <a:uLnTx/>
                <a:uFillTx/>
                <a:latin typeface="Arial"/>
              </a:rPr>
              <a:t>Proposed Ecodesign for Sustainable Products Regulation</a:t>
            </a:r>
            <a:endParaRPr kumimoji="0" lang="en-GB" sz="1700" b="1" i="0" u="none" strike="noStrike" kern="1200" cap="none" spc="0" normalizeH="0" baseline="0" noProof="0" dirty="0">
              <a:ln>
                <a:noFill/>
              </a:ln>
              <a:solidFill>
                <a:schemeClr val="bg1"/>
              </a:solidFill>
              <a:effectLst/>
              <a:uLnTx/>
              <a:uFillTx/>
              <a:latin typeface="Arial"/>
            </a:endParaRPr>
          </a:p>
        </p:txBody>
      </p:sp>
      <p:sp>
        <p:nvSpPr>
          <p:cNvPr id="58" name="Rectangle 57">
            <a:extLst>
              <a:ext uri="{FF2B5EF4-FFF2-40B4-BE49-F238E27FC236}">
                <a16:creationId xmlns:a16="http://schemas.microsoft.com/office/drawing/2014/main" id="{E189E542-9082-4BD0-9F9C-E7E56DCC4A52}"/>
              </a:ext>
            </a:extLst>
          </p:cNvPr>
          <p:cNvSpPr/>
          <p:nvPr/>
        </p:nvSpPr>
        <p:spPr bwMode="auto">
          <a:xfrm>
            <a:off x="3093272" y="4785858"/>
            <a:ext cx="3039329" cy="1033009"/>
          </a:xfrm>
          <a:prstGeom prst="rect">
            <a:avLst/>
          </a:prstGeom>
          <a:solidFill>
            <a:schemeClr val="accent5"/>
          </a:solidFill>
          <a:ln w="12699"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Proposed Directive on common rules promoting the repair of goods </a:t>
            </a:r>
          </a:p>
        </p:txBody>
      </p:sp>
      <p:sp>
        <p:nvSpPr>
          <p:cNvPr id="59" name="Rectangle 58">
            <a:extLst>
              <a:ext uri="{FF2B5EF4-FFF2-40B4-BE49-F238E27FC236}">
                <a16:creationId xmlns:a16="http://schemas.microsoft.com/office/drawing/2014/main" id="{5A673005-1419-4AC5-8FC3-64EAFCA8CA2C}"/>
              </a:ext>
            </a:extLst>
          </p:cNvPr>
          <p:cNvSpPr/>
          <p:nvPr/>
        </p:nvSpPr>
        <p:spPr bwMode="auto">
          <a:xfrm>
            <a:off x="6132601" y="4785858"/>
            <a:ext cx="3019112" cy="1033009"/>
          </a:xfrm>
          <a:prstGeom prst="rect">
            <a:avLst/>
          </a:prstGeom>
          <a:solidFill>
            <a:schemeClr val="accent4"/>
          </a:solidFill>
          <a:ln w="12699"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Proposed Directive empowering consumers for the green transition</a:t>
            </a:r>
          </a:p>
        </p:txBody>
      </p:sp>
      <p:sp>
        <p:nvSpPr>
          <p:cNvPr id="14" name="Rectangle 13">
            <a:extLst>
              <a:ext uri="{FF2B5EF4-FFF2-40B4-BE49-F238E27FC236}">
                <a16:creationId xmlns:a16="http://schemas.microsoft.com/office/drawing/2014/main" id="{59E4AE99-9129-4A36-A672-64FCFE12F7A6}"/>
              </a:ext>
            </a:extLst>
          </p:cNvPr>
          <p:cNvSpPr/>
          <p:nvPr/>
        </p:nvSpPr>
        <p:spPr bwMode="auto">
          <a:xfrm>
            <a:off x="9152671" y="2665467"/>
            <a:ext cx="3039329" cy="1060195"/>
          </a:xfrm>
          <a:prstGeom prst="rect">
            <a:avLst/>
          </a:prstGeom>
          <a:solidFill>
            <a:schemeClr val="accent5"/>
          </a:solidFill>
          <a:ln w="12699"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effectLst/>
                <a:uLnTx/>
                <a:uFillTx/>
                <a:latin typeface="Arial"/>
              </a:rPr>
              <a:t>Proposed EU Age Appropriate Design Code</a:t>
            </a:r>
          </a:p>
        </p:txBody>
      </p:sp>
      <p:sp>
        <p:nvSpPr>
          <p:cNvPr id="15" name="Rectangle 14">
            <a:extLst>
              <a:ext uri="{FF2B5EF4-FFF2-40B4-BE49-F238E27FC236}">
                <a16:creationId xmlns:a16="http://schemas.microsoft.com/office/drawing/2014/main" id="{AD8DB08C-CD86-405E-A7FF-2431377F3398}"/>
              </a:ext>
            </a:extLst>
          </p:cNvPr>
          <p:cNvSpPr/>
          <p:nvPr/>
        </p:nvSpPr>
        <p:spPr bwMode="auto">
          <a:xfrm>
            <a:off x="9162779" y="3725663"/>
            <a:ext cx="3019112" cy="1060195"/>
          </a:xfrm>
          <a:prstGeom prst="rect">
            <a:avLst/>
          </a:prstGeom>
          <a:solidFill>
            <a:schemeClr val="bg1"/>
          </a:solidFill>
          <a:ln w="12699" cap="flat" cmpd="sng" algn="ctr">
            <a:solidFill>
              <a:schemeClr val="bg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Arial"/>
              </a:rPr>
              <a:t>Proposed revision of </a:t>
            </a:r>
            <a:r>
              <a:rPr kumimoji="0" lang="en-GB" sz="1700" b="1" i="0" u="none" strike="noStrike" kern="1200" cap="none" spc="0" normalizeH="0" baseline="0" noProof="0" dirty="0" err="1">
                <a:ln>
                  <a:noFill/>
                </a:ln>
                <a:solidFill>
                  <a:prstClr val="black"/>
                </a:solidFill>
                <a:effectLst/>
                <a:uLnTx/>
                <a:uFillTx/>
                <a:latin typeface="Arial"/>
              </a:rPr>
              <a:t>ecodesign</a:t>
            </a:r>
            <a:r>
              <a:rPr kumimoji="0" lang="en-GB" sz="1700" b="1" i="0" u="none" strike="noStrike" kern="1200" cap="none" spc="0" normalizeH="0" baseline="0" noProof="0" dirty="0">
                <a:ln>
                  <a:noFill/>
                </a:ln>
                <a:solidFill>
                  <a:prstClr val="black"/>
                </a:solidFill>
                <a:effectLst/>
                <a:uLnTx/>
                <a:uFillTx/>
                <a:latin typeface="Arial"/>
              </a:rPr>
              <a:t> requirements for external power supplies</a:t>
            </a:r>
          </a:p>
        </p:txBody>
      </p:sp>
      <p:sp>
        <p:nvSpPr>
          <p:cNvPr id="16" name="Rectangle 15">
            <a:extLst>
              <a:ext uri="{FF2B5EF4-FFF2-40B4-BE49-F238E27FC236}">
                <a16:creationId xmlns:a16="http://schemas.microsoft.com/office/drawing/2014/main" id="{BBA6552C-5657-4848-BC8F-42983CE8896C}"/>
              </a:ext>
            </a:extLst>
          </p:cNvPr>
          <p:cNvSpPr/>
          <p:nvPr/>
        </p:nvSpPr>
        <p:spPr bwMode="auto">
          <a:xfrm>
            <a:off x="9162779" y="4785858"/>
            <a:ext cx="3019112" cy="1033009"/>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a:ln>
                  <a:noFill/>
                </a:ln>
                <a:effectLst/>
                <a:uLnTx/>
                <a:uFillTx/>
                <a:latin typeface="Arial"/>
              </a:rPr>
              <a:t>Proposed Directive on Green Claims</a:t>
            </a:r>
            <a:endParaRPr kumimoji="0" lang="en-GB" sz="1700" b="1" i="0" u="none" strike="noStrike" kern="1200" cap="none" spc="0" normalizeH="0" baseline="0" noProof="0" dirty="0">
              <a:ln>
                <a:noFill/>
              </a:ln>
              <a:effectLst/>
              <a:uLnTx/>
              <a:uFillTx/>
              <a:latin typeface="Arial"/>
            </a:endParaRPr>
          </a:p>
        </p:txBody>
      </p:sp>
      <p:sp>
        <p:nvSpPr>
          <p:cNvPr id="17" name="Rectangle 16">
            <a:extLst>
              <a:ext uri="{FF2B5EF4-FFF2-40B4-BE49-F238E27FC236}">
                <a16:creationId xmlns:a16="http://schemas.microsoft.com/office/drawing/2014/main" id="{2F135F90-8CD5-410C-813F-DB9C8EFE4EB3}"/>
              </a:ext>
            </a:extLst>
          </p:cNvPr>
          <p:cNvSpPr/>
          <p:nvPr/>
        </p:nvSpPr>
        <p:spPr bwMode="auto">
          <a:xfrm>
            <a:off x="-3340" y="1597981"/>
            <a:ext cx="3106719" cy="1060195"/>
          </a:xfrm>
          <a:prstGeom prst="rect">
            <a:avLst/>
          </a:prstGeom>
          <a:solidFill>
            <a:schemeClr val="accent5"/>
          </a:solidFill>
          <a:ln w="12699"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effectLst/>
                <a:uLnTx/>
                <a:uFillTx/>
                <a:latin typeface="Arial"/>
              </a:rPr>
              <a:t>General Product Safety Regulation </a:t>
            </a:r>
          </a:p>
        </p:txBody>
      </p:sp>
      <p:sp>
        <p:nvSpPr>
          <p:cNvPr id="18" name="Rectangle 17">
            <a:extLst>
              <a:ext uri="{FF2B5EF4-FFF2-40B4-BE49-F238E27FC236}">
                <a16:creationId xmlns:a16="http://schemas.microsoft.com/office/drawing/2014/main" id="{8B4B41BC-E3C7-47FD-9516-32F3E9AC1951}"/>
              </a:ext>
            </a:extLst>
          </p:cNvPr>
          <p:cNvSpPr/>
          <p:nvPr/>
        </p:nvSpPr>
        <p:spPr bwMode="auto">
          <a:xfrm>
            <a:off x="6122493" y="1597981"/>
            <a:ext cx="3039329" cy="1060195"/>
          </a:xfrm>
          <a:prstGeom prst="rect">
            <a:avLst/>
          </a:prstGeom>
          <a:solidFill>
            <a:schemeClr val="bg1"/>
          </a:solidFill>
          <a:ln w="12699" cap="flat" cmpd="sng" algn="ctr">
            <a:solidFill>
              <a:schemeClr val="bg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Arial"/>
              </a:rPr>
              <a:t> Proposed European Cyber Resilience Act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Arial"/>
              </a:rPr>
              <a:t>(horizontal cyber rules)</a:t>
            </a:r>
          </a:p>
        </p:txBody>
      </p:sp>
      <p:sp>
        <p:nvSpPr>
          <p:cNvPr id="19" name="Rectangle 18">
            <a:extLst>
              <a:ext uri="{FF2B5EF4-FFF2-40B4-BE49-F238E27FC236}">
                <a16:creationId xmlns:a16="http://schemas.microsoft.com/office/drawing/2014/main" id="{C9E7662B-B282-4B40-8557-B7D41C5A87D7}"/>
              </a:ext>
            </a:extLst>
          </p:cNvPr>
          <p:cNvSpPr/>
          <p:nvPr/>
        </p:nvSpPr>
        <p:spPr bwMode="auto">
          <a:xfrm>
            <a:off x="3093272" y="1597981"/>
            <a:ext cx="3039329" cy="1060195"/>
          </a:xfrm>
          <a:prstGeom prst="rect">
            <a:avLst/>
          </a:prstGeom>
          <a:solidFill>
            <a:schemeClr val="accent3"/>
          </a:solidFill>
          <a:ln w="12699"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schemeClr val="bg1"/>
                </a:solidFill>
                <a:effectLst/>
                <a:uLnTx/>
                <a:uFillTx/>
                <a:latin typeface="Arial"/>
              </a:rPr>
              <a:t>Batteries Regulation</a:t>
            </a:r>
          </a:p>
        </p:txBody>
      </p:sp>
      <p:sp>
        <p:nvSpPr>
          <p:cNvPr id="20" name="Rectangle 19">
            <a:extLst>
              <a:ext uri="{FF2B5EF4-FFF2-40B4-BE49-F238E27FC236}">
                <a16:creationId xmlns:a16="http://schemas.microsoft.com/office/drawing/2014/main" id="{3ADC9160-EE89-4B42-979A-7ACFA456CDBC}"/>
              </a:ext>
            </a:extLst>
          </p:cNvPr>
          <p:cNvSpPr/>
          <p:nvPr/>
        </p:nvSpPr>
        <p:spPr bwMode="auto">
          <a:xfrm>
            <a:off x="9152671" y="1597981"/>
            <a:ext cx="3039329" cy="1060195"/>
          </a:xfrm>
          <a:prstGeom prst="rect">
            <a:avLst/>
          </a:prstGeom>
          <a:solidFill>
            <a:schemeClr val="accent4"/>
          </a:solidFill>
          <a:ln w="12699" cap="flat" cmpd="sng" algn="ctr">
            <a:solidFill>
              <a:schemeClr val="accent4"/>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schemeClr val="bg1"/>
                </a:solidFill>
                <a:effectLst/>
                <a:uLnTx/>
                <a:uFillTx/>
                <a:latin typeface="Arial"/>
              </a:rPr>
              <a:t>Proposed RED Delegated Act reconfigurable radio systems</a:t>
            </a:r>
          </a:p>
        </p:txBody>
      </p:sp>
      <p:sp>
        <p:nvSpPr>
          <p:cNvPr id="25" name="Rectangle 24">
            <a:extLst>
              <a:ext uri="{FF2B5EF4-FFF2-40B4-BE49-F238E27FC236}">
                <a16:creationId xmlns:a16="http://schemas.microsoft.com/office/drawing/2014/main" id="{C1BCA149-8047-4654-BCCD-5494D5B716A9}"/>
              </a:ext>
            </a:extLst>
          </p:cNvPr>
          <p:cNvSpPr/>
          <p:nvPr/>
        </p:nvSpPr>
        <p:spPr bwMode="auto">
          <a:xfrm>
            <a:off x="-8394" y="5818867"/>
            <a:ext cx="3116827" cy="1033009"/>
          </a:xfrm>
          <a:prstGeom prst="rect">
            <a:avLst/>
          </a:prstGeom>
          <a:solidFill>
            <a:schemeClr val="accent5"/>
          </a:solidFill>
          <a:ln w="12699"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effectLst/>
                <a:uLnTx/>
                <a:uFillTx/>
                <a:latin typeface="Arial"/>
              </a:rPr>
              <a:t>Proposed revision of the Packaging and Packaging Waste Directive</a:t>
            </a:r>
          </a:p>
        </p:txBody>
      </p:sp>
      <p:sp>
        <p:nvSpPr>
          <p:cNvPr id="26" name="Rectangle 25">
            <a:extLst>
              <a:ext uri="{FF2B5EF4-FFF2-40B4-BE49-F238E27FC236}">
                <a16:creationId xmlns:a16="http://schemas.microsoft.com/office/drawing/2014/main" id="{08952AA4-BF6F-4BCC-A7D9-806AAAD4F5AB}"/>
              </a:ext>
            </a:extLst>
          </p:cNvPr>
          <p:cNvSpPr/>
          <p:nvPr/>
        </p:nvSpPr>
        <p:spPr bwMode="auto">
          <a:xfrm>
            <a:off x="3093272" y="5824991"/>
            <a:ext cx="3039329" cy="1033009"/>
          </a:xfrm>
          <a:prstGeom prst="rect">
            <a:avLst/>
          </a:prstGeom>
          <a:solidFill>
            <a:schemeClr val="accent6"/>
          </a:solidFill>
          <a:ln w="12699"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Arial"/>
              </a:rPr>
              <a:t>Representative Actions Directive</a:t>
            </a:r>
          </a:p>
        </p:txBody>
      </p:sp>
      <p:sp>
        <p:nvSpPr>
          <p:cNvPr id="27" name="Rectangle 26">
            <a:extLst>
              <a:ext uri="{FF2B5EF4-FFF2-40B4-BE49-F238E27FC236}">
                <a16:creationId xmlns:a16="http://schemas.microsoft.com/office/drawing/2014/main" id="{6C048D46-7DA0-4131-B6F5-EB36101E2629}"/>
              </a:ext>
            </a:extLst>
          </p:cNvPr>
          <p:cNvSpPr/>
          <p:nvPr/>
        </p:nvSpPr>
        <p:spPr bwMode="auto">
          <a:xfrm>
            <a:off x="6132601" y="5824991"/>
            <a:ext cx="3019112" cy="1033009"/>
          </a:xfrm>
          <a:prstGeom prst="rect">
            <a:avLst/>
          </a:prstGeom>
          <a:solidFill>
            <a:schemeClr val="accent5"/>
          </a:solidFill>
          <a:ln w="12699"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Proposed revision of the Product Liability Directive</a:t>
            </a:r>
          </a:p>
        </p:txBody>
      </p:sp>
      <p:sp>
        <p:nvSpPr>
          <p:cNvPr id="28" name="Rectangle 27">
            <a:extLst>
              <a:ext uri="{FF2B5EF4-FFF2-40B4-BE49-F238E27FC236}">
                <a16:creationId xmlns:a16="http://schemas.microsoft.com/office/drawing/2014/main" id="{5E899631-BC1B-4BED-9744-1F482A080BF3}"/>
              </a:ext>
            </a:extLst>
          </p:cNvPr>
          <p:cNvSpPr/>
          <p:nvPr/>
        </p:nvSpPr>
        <p:spPr bwMode="auto">
          <a:xfrm>
            <a:off x="9162779" y="5824991"/>
            <a:ext cx="3019112" cy="1033009"/>
          </a:xfrm>
          <a:prstGeom prst="rect">
            <a:avLst/>
          </a:prstGeom>
          <a:solidFill>
            <a:schemeClr val="accent3"/>
          </a:solidFill>
          <a:ln w="12699"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Proposed Artificial Intelligence Liability Directive </a:t>
            </a:r>
          </a:p>
        </p:txBody>
      </p:sp>
      <p:pic>
        <p:nvPicPr>
          <p:cNvPr id="23" name="Picture 22">
            <a:extLst>
              <a:ext uri="{FF2B5EF4-FFF2-40B4-BE49-F238E27FC236}">
                <a16:creationId xmlns:a16="http://schemas.microsoft.com/office/drawing/2014/main" id="{5A60BBBE-AF2B-40C7-9FA5-8D2F4E6776A4}"/>
              </a:ext>
            </a:extLst>
          </p:cNvPr>
          <p:cNvPicPr>
            <a:picLocks noChangeAspect="1"/>
          </p:cNvPicPr>
          <p:nvPr/>
        </p:nvPicPr>
        <p:blipFill>
          <a:blip r:embed="rId3"/>
          <a:stretch>
            <a:fillRect/>
          </a:stretch>
        </p:blipFill>
        <p:spPr>
          <a:xfrm>
            <a:off x="9898912" y="228600"/>
            <a:ext cx="2103302" cy="1231499"/>
          </a:xfrm>
          <a:prstGeom prst="rect">
            <a:avLst/>
          </a:prstGeom>
        </p:spPr>
      </p:pic>
    </p:spTree>
    <p:extLst>
      <p:ext uri="{BB962C8B-B14F-4D97-AF65-F5344CB8AC3E}">
        <p14:creationId xmlns:p14="http://schemas.microsoft.com/office/powerpoint/2010/main" val="358427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931A-FA35-4C13-B470-596E351B992C}"/>
              </a:ext>
            </a:extLst>
          </p:cNvPr>
          <p:cNvSpPr>
            <a:spLocks noGrp="1"/>
          </p:cNvSpPr>
          <p:nvPr>
            <p:ph type="title"/>
          </p:nvPr>
        </p:nvSpPr>
        <p:spPr/>
        <p:txBody>
          <a:bodyPr/>
          <a:lstStyle/>
          <a:p>
            <a:r>
              <a:rPr lang="en-GB" dirty="0"/>
              <a:t>Reforms we will cover</a:t>
            </a:r>
            <a:endParaRPr lang="en-US" dirty="0"/>
          </a:p>
        </p:txBody>
      </p:sp>
      <p:grpSp>
        <p:nvGrpSpPr>
          <p:cNvPr id="3" name="Group 2">
            <a:extLst>
              <a:ext uri="{FF2B5EF4-FFF2-40B4-BE49-F238E27FC236}">
                <a16:creationId xmlns:a16="http://schemas.microsoft.com/office/drawing/2014/main" id="{558F1D6C-EB96-4E11-A2FE-BB627108EFE6}"/>
              </a:ext>
            </a:extLst>
          </p:cNvPr>
          <p:cNvGrpSpPr/>
          <p:nvPr/>
        </p:nvGrpSpPr>
        <p:grpSpPr>
          <a:xfrm>
            <a:off x="5410200" y="2457450"/>
            <a:ext cx="5721467" cy="3357750"/>
            <a:chOff x="4186179" y="2354580"/>
            <a:chExt cx="5088113" cy="3032760"/>
          </a:xfrm>
        </p:grpSpPr>
        <p:sp>
          <p:nvSpPr>
            <p:cNvPr id="9" name="Text Placeholder 16">
              <a:extLst>
                <a:ext uri="{FF2B5EF4-FFF2-40B4-BE49-F238E27FC236}">
                  <a16:creationId xmlns:a16="http://schemas.microsoft.com/office/drawing/2014/main" id="{BBE63C0D-B6F7-43D4-817C-8293E0BECFEA}"/>
                </a:ext>
              </a:extLst>
            </p:cNvPr>
            <p:cNvSpPr txBox="1">
              <a:spLocks/>
            </p:cNvSpPr>
            <p:nvPr/>
          </p:nvSpPr>
          <p:spPr>
            <a:xfrm>
              <a:off x="4186179" y="2801155"/>
              <a:ext cx="2302230" cy="439437"/>
            </a:xfrm>
            <a:prstGeom prst="rect">
              <a:avLst/>
            </a:prstGeom>
          </p:spPr>
          <p:txBody>
            <a:bodyPr lIns="0" rIns="0" anchor="t"/>
            <a:lstStyle>
              <a:lvl1pPr marL="115888" indent="-112713" algn="l" defTabSz="914400" rtl="0" eaLnBrk="1" latinLnBrk="0" hangingPunct="1">
                <a:lnSpc>
                  <a:spcPct val="100000"/>
                </a:lnSpc>
                <a:spcBef>
                  <a:spcPts val="0"/>
                </a:spcBef>
                <a:spcAft>
                  <a:spcPts val="300"/>
                </a:spcAft>
                <a:buClr>
                  <a:schemeClr val="accent1"/>
                </a:buClr>
                <a:buFont typeface="Arial" panose="020B0604020202020204" pitchFamily="34" charset="0"/>
                <a:buChar char="•"/>
                <a:tabLst/>
                <a:defRPr sz="1200" b="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r>
                <a:rPr kumimoji="0" lang="en-GB" sz="2000" b="0" i="0" u="none" strike="noStrike" kern="1200" cap="none" spc="5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hlinkClick r:id="rId3" action="ppaction://hlinksldjump"/>
                </a:rPr>
                <a:t>General Product Safety Regulation</a:t>
              </a:r>
              <a:endParaRPr kumimoji="0" lang="en-GB" sz="2000" b="0" i="0" u="none" strike="noStrike" kern="1200" cap="none" spc="5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endParaRPr>
            </a:p>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endParaRPr kumimoji="0" lang="en-US" sz="1800" b="0" i="0" u="none" strike="noStrike" kern="1200" cap="none" spc="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Placeholder 17">
              <a:extLst>
                <a:ext uri="{FF2B5EF4-FFF2-40B4-BE49-F238E27FC236}">
                  <a16:creationId xmlns:a16="http://schemas.microsoft.com/office/drawing/2014/main" id="{11FAC747-9B7E-494A-8710-89A5CE656796}"/>
                </a:ext>
              </a:extLst>
            </p:cNvPr>
            <p:cNvSpPr txBox="1">
              <a:spLocks/>
            </p:cNvSpPr>
            <p:nvPr/>
          </p:nvSpPr>
          <p:spPr>
            <a:xfrm>
              <a:off x="4186179" y="2354580"/>
              <a:ext cx="2302230" cy="439437"/>
            </a:xfrm>
            <a:prstGeom prst="rect">
              <a:avLst/>
            </a:prstGeom>
          </p:spPr>
          <p:txBody>
            <a:bodyPr lIns="0" rIns="0" anchor="b"/>
            <a:lstStyle>
              <a:lvl1pPr marL="3428" indent="0" algn="l" defTabSz="914400" rtl="0" eaLnBrk="1" latinLnBrk="0" hangingPunct="1">
                <a:lnSpc>
                  <a:spcPct val="90000"/>
                </a:lnSpc>
                <a:spcBef>
                  <a:spcPts val="1000"/>
                </a:spcBef>
                <a:buFont typeface="Arial" panose="020B0604020202020204" pitchFamily="34" charset="0"/>
                <a:buNone/>
                <a:defRPr sz="1400" b="1"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50" normalizeH="0" baseline="0" noProof="0" dirty="0">
                  <a:ln>
                    <a:noFill/>
                  </a:ln>
                  <a:solidFill>
                    <a:srgbClr val="E81E34"/>
                  </a:solidFill>
                  <a:effectLst/>
                  <a:uLnTx/>
                  <a:uFillTx/>
                  <a:latin typeface="Arial" panose="020B0604020202020204" pitchFamily="34" charset="0"/>
                  <a:ea typeface="+mn-ea"/>
                  <a:cs typeface="Arial" panose="020B0604020202020204" pitchFamily="34" charset="0"/>
                </a:rPr>
                <a:t>01</a:t>
              </a:r>
              <a:endParaRPr kumimoji="0" lang="en-US" sz="2000" b="1" i="0" u="none" strike="noStrike" kern="1200" cap="none" spc="50" normalizeH="0" baseline="0" noProof="0" dirty="0">
                <a:ln>
                  <a:noFill/>
                </a:ln>
                <a:solidFill>
                  <a:srgbClr val="E81E34"/>
                </a:solidFill>
                <a:effectLst/>
                <a:uLnTx/>
                <a:uFillTx/>
                <a:latin typeface="Arial" panose="020B0604020202020204" pitchFamily="34" charset="0"/>
                <a:ea typeface="+mn-ea"/>
                <a:cs typeface="Arial" panose="020B0604020202020204" pitchFamily="34" charset="0"/>
              </a:endParaRPr>
            </a:p>
          </p:txBody>
        </p:sp>
        <p:sp>
          <p:nvSpPr>
            <p:cNvPr id="12" name="Text Placeholder 19">
              <a:extLst>
                <a:ext uri="{FF2B5EF4-FFF2-40B4-BE49-F238E27FC236}">
                  <a16:creationId xmlns:a16="http://schemas.microsoft.com/office/drawing/2014/main" id="{7BD035B5-19EB-4BCA-B505-4C4FAE572C5E}"/>
                </a:ext>
              </a:extLst>
            </p:cNvPr>
            <p:cNvSpPr txBox="1">
              <a:spLocks/>
            </p:cNvSpPr>
            <p:nvPr/>
          </p:nvSpPr>
          <p:spPr>
            <a:xfrm>
              <a:off x="4186179" y="3378183"/>
              <a:ext cx="2302230" cy="439437"/>
            </a:xfrm>
            <a:prstGeom prst="rect">
              <a:avLst/>
            </a:prstGeom>
          </p:spPr>
          <p:txBody>
            <a:bodyPr lIns="0" rIns="0" anchor="b"/>
            <a:lstStyle>
              <a:lvl1pPr marL="3428" indent="0" algn="l" defTabSz="914400" rtl="0" eaLnBrk="1" latinLnBrk="0" hangingPunct="1">
                <a:lnSpc>
                  <a:spcPct val="90000"/>
                </a:lnSpc>
                <a:spcBef>
                  <a:spcPts val="1000"/>
                </a:spcBef>
                <a:buFont typeface="Arial" panose="020B0604020202020204" pitchFamily="34" charset="0"/>
                <a:buNone/>
                <a:defRPr sz="1400" b="1"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50" normalizeH="0" baseline="0" noProof="0" dirty="0">
                  <a:ln>
                    <a:noFill/>
                  </a:ln>
                  <a:solidFill>
                    <a:srgbClr val="E81E34"/>
                  </a:solidFill>
                  <a:effectLst/>
                  <a:uLnTx/>
                  <a:uFillTx/>
                  <a:latin typeface="Arial" panose="020B0604020202020204" pitchFamily="34" charset="0"/>
                  <a:ea typeface="+mn-ea"/>
                  <a:cs typeface="Arial" panose="020B0604020202020204" pitchFamily="34" charset="0"/>
                </a:rPr>
                <a:t>02</a:t>
              </a:r>
              <a:endParaRPr kumimoji="0" lang="en-US" sz="2000" b="1" i="0" u="none" strike="noStrike" kern="1200" cap="none" spc="50" normalizeH="0" baseline="0" noProof="0" dirty="0">
                <a:ln>
                  <a:noFill/>
                </a:ln>
                <a:solidFill>
                  <a:srgbClr val="E81E34"/>
                </a:solidFill>
                <a:effectLst/>
                <a:uLnTx/>
                <a:uFillTx/>
                <a:latin typeface="Arial" panose="020B0604020202020204" pitchFamily="34" charset="0"/>
                <a:ea typeface="+mn-ea"/>
                <a:cs typeface="Arial" panose="020B0604020202020204" pitchFamily="34" charset="0"/>
              </a:endParaRPr>
            </a:p>
          </p:txBody>
        </p:sp>
        <p:sp>
          <p:nvSpPr>
            <p:cNvPr id="14" name="Text Placeholder 22">
              <a:extLst>
                <a:ext uri="{FF2B5EF4-FFF2-40B4-BE49-F238E27FC236}">
                  <a16:creationId xmlns:a16="http://schemas.microsoft.com/office/drawing/2014/main" id="{F9C7FD9B-0DC9-40DA-8AE7-2F04959E04C8}"/>
                </a:ext>
              </a:extLst>
            </p:cNvPr>
            <p:cNvSpPr txBox="1">
              <a:spLocks/>
            </p:cNvSpPr>
            <p:nvPr/>
          </p:nvSpPr>
          <p:spPr>
            <a:xfrm>
              <a:off x="4186179" y="3825115"/>
              <a:ext cx="2302230" cy="487805"/>
            </a:xfrm>
            <a:prstGeom prst="rect">
              <a:avLst/>
            </a:prstGeom>
          </p:spPr>
          <p:txBody>
            <a:bodyPr lIns="0" rIns="0" anchor="t"/>
            <a:lstStyle>
              <a:lvl1pPr marL="115888" indent="-112713" algn="l" defTabSz="914400" rtl="0" eaLnBrk="1" latinLnBrk="0" hangingPunct="1">
                <a:lnSpc>
                  <a:spcPct val="100000"/>
                </a:lnSpc>
                <a:spcBef>
                  <a:spcPts val="0"/>
                </a:spcBef>
                <a:spcAft>
                  <a:spcPts val="300"/>
                </a:spcAft>
                <a:buClr>
                  <a:schemeClr val="accent1"/>
                </a:buClr>
                <a:buFont typeface="Arial" panose="020B0604020202020204" pitchFamily="34" charset="0"/>
                <a:buChar char="•"/>
                <a:tabLst/>
                <a:defRPr sz="1200" b="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r>
                <a:rPr kumimoji="0" lang="en-GB" sz="2000" b="0" i="0" u="none" strike="noStrike" kern="1200" cap="none" spc="5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hlinkClick r:id="rId4" action="ppaction://hlinksldjump"/>
                </a:rPr>
                <a:t>Product Liability Directive</a:t>
              </a:r>
              <a:endParaRPr kumimoji="0" lang="en-GB" sz="2000" b="0" i="0" u="none" strike="noStrike" kern="1200" cap="none" spc="5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endParaRPr>
            </a:p>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endParaRPr kumimoji="0" lang="en-GB" sz="1800" b="0" i="0" u="none" strike="noStrike" kern="1200" cap="none" spc="5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endParaRPr>
            </a:p>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endParaRPr kumimoji="0" lang="en-US" sz="1800" b="0" i="0" u="none" strike="noStrike" kern="1200" cap="none" spc="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Text Placeholder 19">
              <a:extLst>
                <a:ext uri="{FF2B5EF4-FFF2-40B4-BE49-F238E27FC236}">
                  <a16:creationId xmlns:a16="http://schemas.microsoft.com/office/drawing/2014/main" id="{37E10D7A-2C12-49EC-BA48-6C8A6E9251DA}"/>
                </a:ext>
              </a:extLst>
            </p:cNvPr>
            <p:cNvSpPr txBox="1">
              <a:spLocks/>
            </p:cNvSpPr>
            <p:nvPr/>
          </p:nvSpPr>
          <p:spPr>
            <a:xfrm>
              <a:off x="4186179" y="4452603"/>
              <a:ext cx="2302230" cy="439437"/>
            </a:xfrm>
            <a:prstGeom prst="rect">
              <a:avLst/>
            </a:prstGeom>
          </p:spPr>
          <p:txBody>
            <a:bodyPr lIns="0" rIns="0" anchor="b"/>
            <a:lstStyle>
              <a:lvl1pPr marL="3428" indent="0" algn="l" defTabSz="914400" rtl="0" eaLnBrk="1" latinLnBrk="0" hangingPunct="1">
                <a:lnSpc>
                  <a:spcPct val="90000"/>
                </a:lnSpc>
                <a:spcBef>
                  <a:spcPts val="1000"/>
                </a:spcBef>
                <a:buFont typeface="Arial" panose="020B0604020202020204" pitchFamily="34" charset="0"/>
                <a:buNone/>
                <a:defRPr sz="1400" b="1"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50" normalizeH="0" baseline="0" noProof="0" dirty="0">
                  <a:ln>
                    <a:noFill/>
                  </a:ln>
                  <a:solidFill>
                    <a:srgbClr val="E81E34"/>
                  </a:solidFill>
                  <a:effectLst/>
                  <a:uLnTx/>
                  <a:uFillTx/>
                  <a:latin typeface="Arial" panose="020B0604020202020204" pitchFamily="34" charset="0"/>
                  <a:ea typeface="+mn-ea"/>
                  <a:cs typeface="Arial" panose="020B0604020202020204" pitchFamily="34" charset="0"/>
                </a:rPr>
                <a:t>03</a:t>
              </a:r>
              <a:endParaRPr kumimoji="0" lang="en-US" sz="2000" b="1" i="0" u="none" strike="noStrike" kern="1200" cap="none" spc="50" normalizeH="0" baseline="0" noProof="0" dirty="0">
                <a:ln>
                  <a:noFill/>
                </a:ln>
                <a:solidFill>
                  <a:srgbClr val="E81E34"/>
                </a:solidFill>
                <a:effectLst/>
                <a:uLnTx/>
                <a:uFillTx/>
                <a:latin typeface="Arial" panose="020B0604020202020204" pitchFamily="34" charset="0"/>
                <a:ea typeface="+mn-ea"/>
                <a:cs typeface="Arial" panose="020B0604020202020204" pitchFamily="34" charset="0"/>
              </a:endParaRPr>
            </a:p>
          </p:txBody>
        </p:sp>
        <p:sp>
          <p:nvSpPr>
            <p:cNvPr id="16" name="Text Placeholder 22">
              <a:extLst>
                <a:ext uri="{FF2B5EF4-FFF2-40B4-BE49-F238E27FC236}">
                  <a16:creationId xmlns:a16="http://schemas.microsoft.com/office/drawing/2014/main" id="{EBEFC9F9-8BF0-4C7C-818D-6BF78F543276}"/>
                </a:ext>
              </a:extLst>
            </p:cNvPr>
            <p:cNvSpPr txBox="1">
              <a:spLocks/>
            </p:cNvSpPr>
            <p:nvPr/>
          </p:nvSpPr>
          <p:spPr>
            <a:xfrm>
              <a:off x="4186179" y="4899535"/>
              <a:ext cx="2302230" cy="487805"/>
            </a:xfrm>
            <a:prstGeom prst="rect">
              <a:avLst/>
            </a:prstGeom>
          </p:spPr>
          <p:txBody>
            <a:bodyPr lIns="0" rIns="0" anchor="t"/>
            <a:lstStyle>
              <a:lvl1pPr marL="115888" indent="-112713" algn="l" defTabSz="914400" rtl="0" eaLnBrk="1" latinLnBrk="0" hangingPunct="1">
                <a:lnSpc>
                  <a:spcPct val="100000"/>
                </a:lnSpc>
                <a:spcBef>
                  <a:spcPts val="0"/>
                </a:spcBef>
                <a:spcAft>
                  <a:spcPts val="300"/>
                </a:spcAft>
                <a:buClr>
                  <a:schemeClr val="accent1"/>
                </a:buClr>
                <a:buFont typeface="Arial" panose="020B0604020202020204" pitchFamily="34" charset="0"/>
                <a:buChar char="•"/>
                <a:tabLst/>
                <a:defRPr sz="1200" b="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r>
                <a:rPr lang="en-GB" sz="2000" dirty="0">
                  <a:solidFill>
                    <a:srgbClr val="000000"/>
                  </a:solidFill>
                  <a:latin typeface="Georgia" panose="02040502050405020303" pitchFamily="18" charset="0"/>
                  <a:hlinkClick r:id="rId5" action="ppaction://hlinksldjump"/>
                </a:rPr>
                <a:t>New EU Class Actions Mechanism</a:t>
              </a:r>
              <a:endParaRPr kumimoji="0" lang="en-GB" sz="1800" b="0" i="0" u="none" strike="noStrike" kern="1200" cap="none" spc="5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endParaRPr>
            </a:p>
            <a:p>
              <a:pPr marL="115888" marR="0" lvl="0" indent="-112713"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Char char="•"/>
                <a:tabLst/>
                <a:defRPr/>
              </a:pPr>
              <a:endParaRPr kumimoji="0" lang="en-US" sz="1800" b="0" i="0" u="none" strike="noStrike" kern="1200" cap="none" spc="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endParaRPr kumimoji="0" lang="en-US" sz="1800" b="0" i="0" u="none" strike="noStrike" kern="1200" cap="none" spc="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 Placeholder 16">
              <a:extLst>
                <a:ext uri="{FF2B5EF4-FFF2-40B4-BE49-F238E27FC236}">
                  <a16:creationId xmlns:a16="http://schemas.microsoft.com/office/drawing/2014/main" id="{53176A05-5C95-456F-AE82-085B6943C688}"/>
                </a:ext>
              </a:extLst>
            </p:cNvPr>
            <p:cNvSpPr txBox="1">
              <a:spLocks/>
            </p:cNvSpPr>
            <p:nvPr/>
          </p:nvSpPr>
          <p:spPr>
            <a:xfrm>
              <a:off x="6972062" y="2808293"/>
              <a:ext cx="2302230" cy="439437"/>
            </a:xfrm>
            <a:prstGeom prst="rect">
              <a:avLst/>
            </a:prstGeom>
          </p:spPr>
          <p:txBody>
            <a:bodyPr lIns="0" rIns="0" anchor="t"/>
            <a:lstStyle>
              <a:lvl1pPr marL="115888" indent="-112713" algn="l" defTabSz="914400" rtl="0" eaLnBrk="1" latinLnBrk="0" hangingPunct="1">
                <a:lnSpc>
                  <a:spcPct val="100000"/>
                </a:lnSpc>
                <a:spcBef>
                  <a:spcPts val="0"/>
                </a:spcBef>
                <a:spcAft>
                  <a:spcPts val="300"/>
                </a:spcAft>
                <a:buClr>
                  <a:schemeClr val="accent1"/>
                </a:buClr>
                <a:buFont typeface="Arial" panose="020B0604020202020204" pitchFamily="34" charset="0"/>
                <a:buChar char="•"/>
                <a:tabLst/>
                <a:defRPr sz="1200" b="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endParaRPr kumimoji="0" lang="en-US" sz="1800" b="0" i="0" u="none" strike="noStrike" kern="1200" cap="none" spc="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Text Placeholder 22">
              <a:extLst>
                <a:ext uri="{FF2B5EF4-FFF2-40B4-BE49-F238E27FC236}">
                  <a16:creationId xmlns:a16="http://schemas.microsoft.com/office/drawing/2014/main" id="{1457E355-D6C5-4D0C-8EC1-C9C11C0F336D}"/>
                </a:ext>
              </a:extLst>
            </p:cNvPr>
            <p:cNvSpPr txBox="1">
              <a:spLocks/>
            </p:cNvSpPr>
            <p:nvPr/>
          </p:nvSpPr>
          <p:spPr>
            <a:xfrm>
              <a:off x="6972062" y="3832253"/>
              <a:ext cx="2302230" cy="487805"/>
            </a:xfrm>
            <a:prstGeom prst="rect">
              <a:avLst/>
            </a:prstGeom>
          </p:spPr>
          <p:txBody>
            <a:bodyPr lIns="0" rIns="0" anchor="t"/>
            <a:lstStyle>
              <a:lvl1pPr marL="115888" indent="-112713" algn="l" defTabSz="914400" rtl="0" eaLnBrk="1" latinLnBrk="0" hangingPunct="1">
                <a:lnSpc>
                  <a:spcPct val="100000"/>
                </a:lnSpc>
                <a:spcBef>
                  <a:spcPts val="0"/>
                </a:spcBef>
                <a:spcAft>
                  <a:spcPts val="300"/>
                </a:spcAft>
                <a:buClr>
                  <a:schemeClr val="accent1"/>
                </a:buClr>
                <a:buFont typeface="Arial" panose="020B0604020202020204" pitchFamily="34" charset="0"/>
                <a:buChar char="•"/>
                <a:tabLst/>
                <a:defRPr sz="1200" b="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endParaRPr kumimoji="0" lang="en-GB" sz="1800" b="0" i="0" u="none" strike="noStrike" kern="1200" cap="none" spc="5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endParaRPr>
            </a:p>
            <a:p>
              <a:pPr marL="3175" marR="0" lvl="0" indent="0" algn="l" defTabSz="914400" rtl="0" eaLnBrk="1" fontAlgn="auto" latinLnBrk="0" hangingPunct="1">
                <a:lnSpc>
                  <a:spcPct val="100000"/>
                </a:lnSpc>
                <a:spcBef>
                  <a:spcPts val="0"/>
                </a:spcBef>
                <a:spcAft>
                  <a:spcPts val="300"/>
                </a:spcAft>
                <a:buClr>
                  <a:srgbClr val="E81E34"/>
                </a:buClr>
                <a:buSzTx/>
                <a:buFont typeface="Arial" panose="020B0604020202020204" pitchFamily="34" charset="0"/>
                <a:buNone/>
                <a:tabLst/>
                <a:defRPr/>
              </a:pPr>
              <a:endParaRPr kumimoji="0" lang="en-US" sz="1800" b="0" i="0" u="none" strike="noStrike" kern="1200" cap="none" spc="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4" name="Picture 2" descr="Free Black Claw Hammer on Brown Wooden Plank Stock Photo">
            <a:extLst>
              <a:ext uri="{FF2B5EF4-FFF2-40B4-BE49-F238E27FC236}">
                <a16:creationId xmlns:a16="http://schemas.microsoft.com/office/drawing/2014/main" id="{1E36DEB9-2B69-4853-B0F9-4891421B8C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2761"/>
          <a:stretch/>
        </p:blipFill>
        <p:spPr bwMode="auto">
          <a:xfrm>
            <a:off x="0" y="1602462"/>
            <a:ext cx="4676775" cy="525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47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4C0A-C3B6-4F54-849D-BE0CED097357}"/>
              </a:ext>
            </a:extLst>
          </p:cNvPr>
          <p:cNvSpPr>
            <a:spLocks noGrp="1"/>
          </p:cNvSpPr>
          <p:nvPr>
            <p:ph type="title"/>
          </p:nvPr>
        </p:nvSpPr>
        <p:spPr/>
        <p:txBody>
          <a:bodyPr/>
          <a:lstStyle/>
          <a:p>
            <a:r>
              <a:rPr lang="en-GB" dirty="0"/>
              <a:t>General Product Safety Regulation</a:t>
            </a:r>
          </a:p>
        </p:txBody>
      </p:sp>
    </p:spTree>
    <p:extLst>
      <p:ext uri="{BB962C8B-B14F-4D97-AF65-F5344CB8AC3E}">
        <p14:creationId xmlns:p14="http://schemas.microsoft.com/office/powerpoint/2010/main" val="1532421097"/>
      </p:ext>
    </p:extLst>
  </p:cSld>
  <p:clrMapOvr>
    <a:masterClrMapping/>
  </p:clrMapOvr>
</p:sld>
</file>

<file path=ppt/theme/theme1.xml><?xml version="1.0" encoding="utf-8"?>
<a:theme xmlns:a="http://schemas.openxmlformats.org/drawingml/2006/main" name="Cooley Design 2016">
  <a:themeElements>
    <a:clrScheme name="Cooley palette 2016">
      <a:dk1>
        <a:srgbClr val="000000"/>
      </a:dk1>
      <a:lt1>
        <a:srgbClr val="FFFFFF"/>
      </a:lt1>
      <a:dk2>
        <a:srgbClr val="000000"/>
      </a:dk2>
      <a:lt2>
        <a:srgbClr val="808080"/>
      </a:lt2>
      <a:accent1>
        <a:srgbClr val="E92033"/>
      </a:accent1>
      <a:accent2>
        <a:srgbClr val="54565B"/>
      </a:accent2>
      <a:accent3>
        <a:srgbClr val="002269"/>
      </a:accent3>
      <a:accent4>
        <a:srgbClr val="5046FF"/>
      </a:accent4>
      <a:accent5>
        <a:srgbClr val="FAFA69"/>
      </a:accent5>
      <a:accent6>
        <a:srgbClr val="DCDCDC"/>
      </a:accent6>
      <a:hlink>
        <a:srgbClr val="000000"/>
      </a:hlink>
      <a:folHlink>
        <a:srgbClr val="000000"/>
      </a:folHlink>
    </a:clrScheme>
    <a:fontScheme name="CGK PacketWiz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GK PacketWiz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GK PacketWiz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GK PacketWiz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GK PacketWiz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GK PacketWiz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GK PacketWiz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GK PacketWiz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k-v14" id="{E1E9E705-1F08-43F2-BB65-003E8F6B317C}" vid="{37F97DE1-A184-4FFF-875E-E6F687CDF0BA}"/>
    </a:ext>
  </a:extLst>
</a:theme>
</file>

<file path=ppt/theme/theme2.xml><?xml version="1.0" encoding="utf-8"?>
<a:theme xmlns:a="http://schemas.openxmlformats.org/drawingml/2006/main" name="1. 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al-template-v1mbtt" id="{47E7679D-66AD-2144-A074-4D9FE494A2EE}" vid="{7F380812-7116-544E-B336-29A555F3639E}"/>
    </a:ext>
  </a:extLst>
</a:theme>
</file>

<file path=ppt/theme/theme3.xml><?xml version="1.0" encoding="utf-8"?>
<a:theme xmlns:a="http://schemas.openxmlformats.org/drawingml/2006/main" name="1. Table of contents">
  <a:themeElements>
    <a:clrScheme name="Custom 2">
      <a:dk1>
        <a:srgbClr val="000000"/>
      </a:dk1>
      <a:lt1>
        <a:srgbClr val="FFFFFF"/>
      </a:lt1>
      <a:dk2>
        <a:srgbClr val="000000"/>
      </a:dk2>
      <a:lt2>
        <a:srgbClr val="808080"/>
      </a:lt2>
      <a:accent1>
        <a:srgbClr val="E81E34"/>
      </a:accent1>
      <a:accent2>
        <a:srgbClr val="54565B"/>
      </a:accent2>
      <a:accent3>
        <a:srgbClr val="002269"/>
      </a:accent3>
      <a:accent4>
        <a:srgbClr val="4F46FF"/>
      </a:accent4>
      <a:accent5>
        <a:srgbClr val="FAFA69"/>
      </a:accent5>
      <a:accent6>
        <a:srgbClr val="DCDCDC"/>
      </a:accent6>
      <a:hlink>
        <a:srgbClr val="4F46FF"/>
      </a:hlink>
      <a:folHlink>
        <a:srgbClr val="4E46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al-template-v1mbtt" id="{47E7679D-66AD-2144-A074-4D9FE494A2EE}" vid="{A7633A10-5627-E74E-9FB2-5A07BC301725}"/>
    </a:ext>
  </a:extLst>
</a:theme>
</file>

<file path=ppt/theme/theme4.xml><?xml version="1.0" encoding="utf-8"?>
<a:theme xmlns:a="http://schemas.openxmlformats.org/drawingml/2006/main" name="2. Expertise">
  <a:themeElements>
    <a:clrScheme name="Custom 2">
      <a:dk1>
        <a:srgbClr val="000000"/>
      </a:dk1>
      <a:lt1>
        <a:srgbClr val="FFFFFF"/>
      </a:lt1>
      <a:dk2>
        <a:srgbClr val="000000"/>
      </a:dk2>
      <a:lt2>
        <a:srgbClr val="808080"/>
      </a:lt2>
      <a:accent1>
        <a:srgbClr val="E81E34"/>
      </a:accent1>
      <a:accent2>
        <a:srgbClr val="54565B"/>
      </a:accent2>
      <a:accent3>
        <a:srgbClr val="002269"/>
      </a:accent3>
      <a:accent4>
        <a:srgbClr val="4F46FF"/>
      </a:accent4>
      <a:accent5>
        <a:srgbClr val="FAFA69"/>
      </a:accent5>
      <a:accent6>
        <a:srgbClr val="DCDCDC"/>
      </a:accent6>
      <a:hlink>
        <a:srgbClr val="4F46FF"/>
      </a:hlink>
      <a:folHlink>
        <a:srgbClr val="4E46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al-template-v1mbtt" id="{47E7679D-66AD-2144-A074-4D9FE494A2EE}" vid="{EA434B3F-8D7F-E24A-A200-34380585A26D}"/>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 E U A C T I V E ! 1 0 2 2 8 1 9 5 . 1 < / d o c u m e n t i d >  
     < s e n d e r i d > T U R T L E E G < / s e n d e r i d >  
     < s e n d e r e m a i l > E T U R T L E @ C O O L E Y . C O M < / s e n d e r e m a i l >  
     < l a s t m o d i f i e d > 2 0 2 3 - 0 6 - 1 6 T 1 7 : 4 9 : 4 7 . 0 0 0 0 0 0 0 + 0 1 : 0 0 < / l a s t m o d i f i e d >  
     < d a t a b a s e > E U A C T I V E < / d a t a b a s e >  
 < / p r o p e r t i e s > 
</file>

<file path=customXml/itemProps1.xml><?xml version="1.0" encoding="utf-8"?>
<ds:datastoreItem xmlns:ds="http://schemas.openxmlformats.org/officeDocument/2006/customXml" ds:itemID="{F5FF7559-C062-4934-9506-75B3C72951C3}">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cooley-design-2016-uk</Template>
  <TotalTime>275</TotalTime>
  <Words>1571</Words>
  <Application>Microsoft Office PowerPoint</Application>
  <PresentationFormat>Widescreen</PresentationFormat>
  <Paragraphs>224</Paragraphs>
  <Slides>23</Slides>
  <Notes>23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Arial</vt:lpstr>
      <vt:lpstr>Calibri</vt:lpstr>
      <vt:lpstr>Calibri Light</vt:lpstr>
      <vt:lpstr>Georgia</vt:lpstr>
      <vt:lpstr>Times New Roman</vt:lpstr>
      <vt:lpstr>Wingdings 3</vt:lpstr>
      <vt:lpstr>Cooley Design 2016</vt:lpstr>
      <vt:lpstr>1. Covers</vt:lpstr>
      <vt:lpstr>1. Table of contents</vt:lpstr>
      <vt:lpstr>2. Expertise</vt:lpstr>
      <vt:lpstr>Office Theme</vt:lpstr>
      <vt:lpstr>PowerPoint Presentation</vt:lpstr>
      <vt:lpstr>            Webinar Speakers Details</vt:lpstr>
      <vt:lpstr>PowerPoint Presentation</vt:lpstr>
      <vt:lpstr>European Product Safety + Liability Update</vt:lpstr>
      <vt:lpstr>Drivers behind the EU reforms</vt:lpstr>
      <vt:lpstr>What are the main drivers?</vt:lpstr>
      <vt:lpstr>Unprecedented wave of  regulatory reform continues</vt:lpstr>
      <vt:lpstr>Reforms we will cover</vt:lpstr>
      <vt:lpstr>General Product Safety Regulation</vt:lpstr>
      <vt:lpstr>General Product Safety Regulation: key points</vt:lpstr>
      <vt:lpstr>General Product Safety Regulation:  diving into accident reporting</vt:lpstr>
      <vt:lpstr>General Product Safety Regulation: next steps and timing</vt:lpstr>
      <vt:lpstr>Proposed revision of the Product Liability Directive</vt:lpstr>
      <vt:lpstr>Proposed revision of the Product Liability Directive: key points</vt:lpstr>
      <vt:lpstr>PowerPoint Presentation</vt:lpstr>
      <vt:lpstr>Proposed revision of the Product Liability Directive: next steps and expected timing</vt:lpstr>
      <vt:lpstr>Representative Actions Directive </vt:lpstr>
      <vt:lpstr>Representative Actions Directive: key points</vt:lpstr>
      <vt:lpstr>Representative Actions Directive:  when does this apply?</vt:lpstr>
      <vt:lpstr>Questions</vt:lpstr>
      <vt:lpstr>Contact Details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product safety and liability update  PSL team</dc:title>
  <dc:creator>Cooley</dc:creator>
  <cp:lastModifiedBy>Kenneth Ross</cp:lastModifiedBy>
  <cp:revision>24</cp:revision>
  <dcterms:created xsi:type="dcterms:W3CDTF">2023-04-27T09:28:18Z</dcterms:created>
  <dcterms:modified xsi:type="dcterms:W3CDTF">2023-06-17T18:25:35Z</dcterms:modified>
</cp:coreProperties>
</file>