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63" r:id="rId3"/>
    <p:sldId id="364" r:id="rId4"/>
    <p:sldId id="731" r:id="rId5"/>
    <p:sldId id="357" r:id="rId6"/>
    <p:sldId id="1050" r:id="rId7"/>
    <p:sldId id="1051" r:id="rId8"/>
    <p:sldId id="1052" r:id="rId9"/>
    <p:sldId id="1053" r:id="rId10"/>
    <p:sldId id="1048" r:id="rId11"/>
    <p:sldId id="1049" r:id="rId12"/>
    <p:sldId id="366" r:id="rId13"/>
    <p:sldId id="278" r:id="rId14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arrera" initials="JB" lastIdx="1" clrIdx="0">
    <p:extLst>
      <p:ext uri="{19B8F6BF-5375-455C-9EA6-DF929625EA0E}">
        <p15:presenceInfo xmlns:p15="http://schemas.microsoft.com/office/powerpoint/2012/main" userId="S::j.barrera@goliathgames.com::1b971fd8-c89f-4eb9-ae5b-5043991bd4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74" autoAdjust="0"/>
  </p:normalViewPr>
  <p:slideViewPr>
    <p:cSldViewPr snapToGrid="0">
      <p:cViewPr varScale="1">
        <p:scale>
          <a:sx n="76" d="100"/>
          <a:sy n="76" d="100"/>
        </p:scale>
        <p:origin x="16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21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03677668526578E-2"/>
          <c:y val="0.11495329444215362"/>
          <c:w val="0.63485939924615076"/>
          <c:h val="0.87623371772904912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7B-4336-99CB-2D4CA07132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7B-4336-99CB-2D4CA07132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7B-4336-99CB-2D4CA07132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7B-4336-99CB-2D4CA07132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7B-4336-99CB-2D4CA07132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07B-4336-99CB-2D4CA07132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07B-4336-99CB-2D4CA07132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07B-4336-99CB-2D4CA071328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07B-4336-99CB-2D4CA071328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07B-4336-99CB-2D4CA0713287}"/>
              </c:ext>
            </c:extLst>
          </c:dPt>
          <c:dLbls>
            <c:dLbl>
              <c:idx val="0"/>
              <c:layout>
                <c:manualLayout>
                  <c:x val="-9.3203641493220718E-2"/>
                  <c:y val="0.175212717246345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Raw material</a:t>
                    </a:r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 supplier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92018932598296"/>
                      <c:h val="0.133213516519442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07B-4336-99CB-2D4CA0713287}"/>
                </c:ext>
              </c:extLst>
            </c:dLbl>
            <c:dLbl>
              <c:idx val="1"/>
              <c:layout>
                <c:manualLayout>
                  <c:x val="-0.17339110557101764"/>
                  <c:y val="0.102255066887681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Component supplier 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01283776806973"/>
                      <c:h val="9.027146886761611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07B-4336-99CB-2D4CA0713287}"/>
                </c:ext>
              </c:extLst>
            </c:dLbl>
            <c:dLbl>
              <c:idx val="2"/>
              <c:layout>
                <c:manualLayout>
                  <c:x val="-0.20122060268057074"/>
                  <c:y val="-8.63428546082114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Subsystem manufacturer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07B-4336-99CB-2D4CA0713287}"/>
                </c:ext>
              </c:extLst>
            </c:dLbl>
            <c:dLbl>
              <c:idx val="3"/>
              <c:layout>
                <c:manualLayout>
                  <c:x val="-0.16134903987528243"/>
                  <c:y val="-0.146793941912940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Contract manufacturer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07B-4336-99CB-2D4CA0713287}"/>
                </c:ext>
              </c:extLst>
            </c:dLbl>
            <c:dLbl>
              <c:idx val="4"/>
              <c:layout>
                <c:manualLayout>
                  <c:x val="-8.9678172015141555E-2"/>
                  <c:y val="-0.108371001976320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Designer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53619300156848"/>
                      <c:h val="8.453800432720502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C07B-4336-99CB-2D4CA0713287}"/>
                </c:ext>
              </c:extLst>
            </c:dLbl>
            <c:dLbl>
              <c:idx val="5"/>
              <c:layout>
                <c:manualLayout>
                  <c:x val="8.2204476465629284E-2"/>
                  <c:y val="-8.74622355254662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Licensor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83908094887955"/>
                      <c:h val="0.125231227832109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C07B-4336-99CB-2D4CA0713287}"/>
                </c:ext>
              </c:extLst>
            </c:dLbl>
            <c:dLbl>
              <c:idx val="6"/>
              <c:layout>
                <c:manualLayout>
                  <c:x val="0.15209840463757004"/>
                  <c:y val="-0.144365330939187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Distributor/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dealer/retailer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60167002276112"/>
                      <c:h val="0.132094546308815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C07B-4336-99CB-2D4CA0713287}"/>
                </c:ext>
              </c:extLst>
            </c:dLbl>
            <c:dLbl>
              <c:idx val="7"/>
              <c:layout>
                <c:manualLayout>
                  <c:x val="0.13244182820817199"/>
                  <c:y val="-9.286333095893575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Installer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07B-4336-99CB-2D4CA071328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07B-4336-99CB-2D4CA0713287}"/>
                </c:ext>
              </c:extLst>
            </c:dLbl>
            <c:dLbl>
              <c:idx val="9"/>
              <c:layout>
                <c:manualLayout>
                  <c:x val="6.3116100237073907E-3"/>
                  <c:y val="0.27726188461772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Service company/repairer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C07B-4336-99CB-2D4CA071328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Legal - Product Liability</c:v>
                </c:pt>
                <c:pt idx="1">
                  <c:v>Legal - Compliance</c:v>
                </c:pt>
                <c:pt idx="2">
                  <c:v>Gov't Relations</c:v>
                </c:pt>
                <c:pt idx="3">
                  <c:v>Public Relations/Risk Management</c:v>
                </c:pt>
                <c:pt idx="4">
                  <c:v>Customer Service</c:v>
                </c:pt>
                <c:pt idx="5">
                  <c:v>Quality Assurance</c:v>
                </c:pt>
                <c:pt idx="6">
                  <c:v>Engineering (R&amp;D)</c:v>
                </c:pt>
                <c:pt idx="7">
                  <c:v>Laboratory Management</c:v>
                </c:pt>
                <c:pt idx="8">
                  <c:v>Sales and Marketing</c:v>
                </c:pt>
                <c:pt idx="9">
                  <c:v>Outside expert consultant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07B-4336-99CB-2D4CA071328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34B95-C8F5-4F5B-A4E8-BBCE3851DB0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31D9CD-1F9A-4338-A6FA-7E22B0197131}">
      <dgm:prSet/>
      <dgm:spPr/>
      <dgm:t>
        <a:bodyPr/>
        <a:lstStyle/>
        <a:p>
          <a:r>
            <a:rPr lang="en-US" dirty="0"/>
            <a:t>Contract formation</a:t>
          </a:r>
        </a:p>
      </dgm:t>
    </dgm:pt>
    <dgm:pt modelId="{911DFC5B-58E6-4FFC-8595-334603566D11}" type="parTrans" cxnId="{C544C7EF-5486-429F-9FE4-E00B98750F48}">
      <dgm:prSet/>
      <dgm:spPr/>
      <dgm:t>
        <a:bodyPr/>
        <a:lstStyle/>
        <a:p>
          <a:endParaRPr lang="en-US"/>
        </a:p>
      </dgm:t>
    </dgm:pt>
    <dgm:pt modelId="{B482F7CB-4D8E-4058-8779-A88E3FB92D1B}" type="sibTrans" cxnId="{C544C7EF-5486-429F-9FE4-E00B98750F48}">
      <dgm:prSet/>
      <dgm:spPr/>
      <dgm:t>
        <a:bodyPr/>
        <a:lstStyle/>
        <a:p>
          <a:endParaRPr lang="en-US"/>
        </a:p>
      </dgm:t>
    </dgm:pt>
    <dgm:pt modelId="{CD50DED5-AE12-44C8-B446-E4E729DB1CE3}" type="pres">
      <dgm:prSet presAssocID="{CA834B95-C8F5-4F5B-A4E8-BBCE3851DB0E}" presName="linear" presStyleCnt="0">
        <dgm:presLayoutVars>
          <dgm:dir/>
          <dgm:animLvl val="lvl"/>
          <dgm:resizeHandles val="exact"/>
        </dgm:presLayoutVars>
      </dgm:prSet>
      <dgm:spPr/>
    </dgm:pt>
    <dgm:pt modelId="{8FAA95A8-2A6C-4C45-8446-24C7E6864C65}" type="pres">
      <dgm:prSet presAssocID="{3331D9CD-1F9A-4338-A6FA-7E22B0197131}" presName="parentLin" presStyleCnt="0"/>
      <dgm:spPr/>
    </dgm:pt>
    <dgm:pt modelId="{19ED763C-9FA0-4FBF-A4F4-584F05D413EE}" type="pres">
      <dgm:prSet presAssocID="{3331D9CD-1F9A-4338-A6FA-7E22B0197131}" presName="parentLeftMargin" presStyleLbl="node1" presStyleIdx="0" presStyleCnt="1"/>
      <dgm:spPr/>
    </dgm:pt>
    <dgm:pt modelId="{5DF435AF-CEC5-49CC-8DBD-400739E52291}" type="pres">
      <dgm:prSet presAssocID="{3331D9CD-1F9A-4338-A6FA-7E22B019713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32A217-B427-4174-9651-0F60909C1A7C}" type="pres">
      <dgm:prSet presAssocID="{3331D9CD-1F9A-4338-A6FA-7E22B0197131}" presName="negativeSpace" presStyleCnt="0"/>
      <dgm:spPr/>
    </dgm:pt>
    <dgm:pt modelId="{4DA7A210-BFE1-42B3-9FF8-B2EA83EFA528}" type="pres">
      <dgm:prSet presAssocID="{3331D9CD-1F9A-4338-A6FA-7E22B019713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848284F-40EA-4846-8C06-92FF70DCFDFE}" type="presOf" srcId="{3331D9CD-1F9A-4338-A6FA-7E22B0197131}" destId="{19ED763C-9FA0-4FBF-A4F4-584F05D413EE}" srcOrd="0" destOrd="0" presId="urn:microsoft.com/office/officeart/2005/8/layout/list1"/>
    <dgm:cxn modelId="{F1F5B0AE-FE87-42F5-A5DF-96084AE1AFA8}" type="presOf" srcId="{3331D9CD-1F9A-4338-A6FA-7E22B0197131}" destId="{5DF435AF-CEC5-49CC-8DBD-400739E52291}" srcOrd="1" destOrd="0" presId="urn:microsoft.com/office/officeart/2005/8/layout/list1"/>
    <dgm:cxn modelId="{42E599D6-D9DE-43BA-A73D-622598C76918}" type="presOf" srcId="{CA834B95-C8F5-4F5B-A4E8-BBCE3851DB0E}" destId="{CD50DED5-AE12-44C8-B446-E4E729DB1CE3}" srcOrd="0" destOrd="0" presId="urn:microsoft.com/office/officeart/2005/8/layout/list1"/>
    <dgm:cxn modelId="{C544C7EF-5486-429F-9FE4-E00B98750F48}" srcId="{CA834B95-C8F5-4F5B-A4E8-BBCE3851DB0E}" destId="{3331D9CD-1F9A-4338-A6FA-7E22B0197131}" srcOrd="0" destOrd="0" parTransId="{911DFC5B-58E6-4FFC-8595-334603566D11}" sibTransId="{B482F7CB-4D8E-4058-8779-A88E3FB92D1B}"/>
    <dgm:cxn modelId="{A63A0936-903B-4BA0-86B1-8A148296AF57}" type="presParOf" srcId="{CD50DED5-AE12-44C8-B446-E4E729DB1CE3}" destId="{8FAA95A8-2A6C-4C45-8446-24C7E6864C65}" srcOrd="0" destOrd="0" presId="urn:microsoft.com/office/officeart/2005/8/layout/list1"/>
    <dgm:cxn modelId="{156652B6-D677-4F40-BB34-15AC260817DF}" type="presParOf" srcId="{8FAA95A8-2A6C-4C45-8446-24C7E6864C65}" destId="{19ED763C-9FA0-4FBF-A4F4-584F05D413EE}" srcOrd="0" destOrd="0" presId="urn:microsoft.com/office/officeart/2005/8/layout/list1"/>
    <dgm:cxn modelId="{49667AE3-E338-458F-B06F-9CAD9B63241D}" type="presParOf" srcId="{8FAA95A8-2A6C-4C45-8446-24C7E6864C65}" destId="{5DF435AF-CEC5-49CC-8DBD-400739E52291}" srcOrd="1" destOrd="0" presId="urn:microsoft.com/office/officeart/2005/8/layout/list1"/>
    <dgm:cxn modelId="{0F928DFD-3B9D-471D-AEE2-0CA59CAD0B6B}" type="presParOf" srcId="{CD50DED5-AE12-44C8-B446-E4E729DB1CE3}" destId="{4532A217-B427-4174-9651-0F60909C1A7C}" srcOrd="1" destOrd="0" presId="urn:microsoft.com/office/officeart/2005/8/layout/list1"/>
    <dgm:cxn modelId="{D5A96FD4-1B42-4764-9120-5B2E4EA16517}" type="presParOf" srcId="{CD50DED5-AE12-44C8-B446-E4E729DB1CE3}" destId="{4DA7A210-BFE1-42B3-9FF8-B2EA83EFA52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34B95-C8F5-4F5B-A4E8-BBCE3851DB0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B795F4-E25A-4E51-BECE-E903A28C95D1}">
      <dgm:prSet/>
      <dgm:spPr/>
      <dgm:t>
        <a:bodyPr/>
        <a:lstStyle/>
        <a:p>
          <a:r>
            <a:rPr lang="en-US" dirty="0"/>
            <a:t>Safety in contracts</a:t>
          </a:r>
        </a:p>
      </dgm:t>
    </dgm:pt>
    <dgm:pt modelId="{38E2F6E6-9C2F-4B64-A466-71235EE33B50}" type="parTrans" cxnId="{06DF103A-C56D-461A-96C9-E4DC6CA171D0}">
      <dgm:prSet/>
      <dgm:spPr/>
      <dgm:t>
        <a:bodyPr/>
        <a:lstStyle/>
        <a:p>
          <a:endParaRPr lang="en-US"/>
        </a:p>
      </dgm:t>
    </dgm:pt>
    <dgm:pt modelId="{A8F80086-866D-4AB4-A97E-30E5E6E683B7}" type="sibTrans" cxnId="{06DF103A-C56D-461A-96C9-E4DC6CA171D0}">
      <dgm:prSet/>
      <dgm:spPr/>
      <dgm:t>
        <a:bodyPr/>
        <a:lstStyle/>
        <a:p>
          <a:endParaRPr lang="en-US"/>
        </a:p>
      </dgm:t>
    </dgm:pt>
    <dgm:pt modelId="{CD50DED5-AE12-44C8-B446-E4E729DB1CE3}" type="pres">
      <dgm:prSet presAssocID="{CA834B95-C8F5-4F5B-A4E8-BBCE3851DB0E}" presName="linear" presStyleCnt="0">
        <dgm:presLayoutVars>
          <dgm:dir/>
          <dgm:animLvl val="lvl"/>
          <dgm:resizeHandles val="exact"/>
        </dgm:presLayoutVars>
      </dgm:prSet>
      <dgm:spPr/>
    </dgm:pt>
    <dgm:pt modelId="{404A2A07-93FF-4034-B8E9-F65FE506B51E}" type="pres">
      <dgm:prSet presAssocID="{65B795F4-E25A-4E51-BECE-E903A28C95D1}" presName="parentLin" presStyleCnt="0"/>
      <dgm:spPr/>
    </dgm:pt>
    <dgm:pt modelId="{FDC02BA4-0D4E-402D-996C-555B05C94DB2}" type="pres">
      <dgm:prSet presAssocID="{65B795F4-E25A-4E51-BECE-E903A28C95D1}" presName="parentLeftMargin" presStyleLbl="node1" presStyleIdx="0" presStyleCnt="1"/>
      <dgm:spPr/>
    </dgm:pt>
    <dgm:pt modelId="{F22DBD5C-1105-4159-BEB3-55FE65758B55}" type="pres">
      <dgm:prSet presAssocID="{65B795F4-E25A-4E51-BECE-E903A28C95D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A82B3B6-C848-45FC-B4D3-DA9EA0460E7A}" type="pres">
      <dgm:prSet presAssocID="{65B795F4-E25A-4E51-BECE-E903A28C95D1}" presName="negativeSpace" presStyleCnt="0"/>
      <dgm:spPr/>
    </dgm:pt>
    <dgm:pt modelId="{A0C41E52-2935-4742-8C8D-28370A8BF56A}" type="pres">
      <dgm:prSet presAssocID="{65B795F4-E25A-4E51-BECE-E903A28C95D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F98A212-7B27-431C-8E97-0E93CF13389C}" type="presOf" srcId="{65B795F4-E25A-4E51-BECE-E903A28C95D1}" destId="{FDC02BA4-0D4E-402D-996C-555B05C94DB2}" srcOrd="0" destOrd="0" presId="urn:microsoft.com/office/officeart/2005/8/layout/list1"/>
    <dgm:cxn modelId="{06DF103A-C56D-461A-96C9-E4DC6CA171D0}" srcId="{CA834B95-C8F5-4F5B-A4E8-BBCE3851DB0E}" destId="{65B795F4-E25A-4E51-BECE-E903A28C95D1}" srcOrd="0" destOrd="0" parTransId="{38E2F6E6-9C2F-4B64-A466-71235EE33B50}" sibTransId="{A8F80086-866D-4AB4-A97E-30E5E6E683B7}"/>
    <dgm:cxn modelId="{5F056B5F-3A2B-494A-A83A-F29823A64741}" type="presOf" srcId="{65B795F4-E25A-4E51-BECE-E903A28C95D1}" destId="{F22DBD5C-1105-4159-BEB3-55FE65758B55}" srcOrd="1" destOrd="0" presId="urn:microsoft.com/office/officeart/2005/8/layout/list1"/>
    <dgm:cxn modelId="{42E599D6-D9DE-43BA-A73D-622598C76918}" type="presOf" srcId="{CA834B95-C8F5-4F5B-A4E8-BBCE3851DB0E}" destId="{CD50DED5-AE12-44C8-B446-E4E729DB1CE3}" srcOrd="0" destOrd="0" presId="urn:microsoft.com/office/officeart/2005/8/layout/list1"/>
    <dgm:cxn modelId="{998F1FE0-CAF6-443E-A2AE-C9374E188DE6}" type="presParOf" srcId="{CD50DED5-AE12-44C8-B446-E4E729DB1CE3}" destId="{404A2A07-93FF-4034-B8E9-F65FE506B51E}" srcOrd="0" destOrd="0" presId="urn:microsoft.com/office/officeart/2005/8/layout/list1"/>
    <dgm:cxn modelId="{9BAA6548-29FE-4F25-96AC-FA576FED97DA}" type="presParOf" srcId="{404A2A07-93FF-4034-B8E9-F65FE506B51E}" destId="{FDC02BA4-0D4E-402D-996C-555B05C94DB2}" srcOrd="0" destOrd="0" presId="urn:microsoft.com/office/officeart/2005/8/layout/list1"/>
    <dgm:cxn modelId="{8E98FFCF-17A7-426C-A4B2-8679FF458F38}" type="presParOf" srcId="{404A2A07-93FF-4034-B8E9-F65FE506B51E}" destId="{F22DBD5C-1105-4159-BEB3-55FE65758B55}" srcOrd="1" destOrd="0" presId="urn:microsoft.com/office/officeart/2005/8/layout/list1"/>
    <dgm:cxn modelId="{E7D8EC7E-0173-4ACC-9D21-5C33A700DC39}" type="presParOf" srcId="{CD50DED5-AE12-44C8-B446-E4E729DB1CE3}" destId="{8A82B3B6-C848-45FC-B4D3-DA9EA0460E7A}" srcOrd="1" destOrd="0" presId="urn:microsoft.com/office/officeart/2005/8/layout/list1"/>
    <dgm:cxn modelId="{97041B5D-6C73-4189-9701-85BA93184575}" type="presParOf" srcId="{CD50DED5-AE12-44C8-B446-E4E729DB1CE3}" destId="{A0C41E52-2935-4742-8C8D-28370A8BF56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834B95-C8F5-4F5B-A4E8-BBCE3851DB0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991AB4-2772-47F6-B285-E6D77818A3BF}">
      <dgm:prSet custT="1"/>
      <dgm:spPr/>
      <dgm:t>
        <a:bodyPr/>
        <a:lstStyle/>
        <a:p>
          <a:r>
            <a:rPr lang="en-US" sz="2800" dirty="0"/>
            <a:t>Key elements of warranty</a:t>
          </a:r>
        </a:p>
      </dgm:t>
    </dgm:pt>
    <dgm:pt modelId="{00C7CCE8-9E00-4A3E-BE0D-261A760E8B93}" type="parTrans" cxnId="{5FD3CB5B-F9C5-4847-8835-A5E2F0C3BF6E}">
      <dgm:prSet/>
      <dgm:spPr/>
      <dgm:t>
        <a:bodyPr/>
        <a:lstStyle/>
        <a:p>
          <a:endParaRPr lang="en-US"/>
        </a:p>
      </dgm:t>
    </dgm:pt>
    <dgm:pt modelId="{18F129CE-21F5-48F5-B72F-255E44C34267}" type="sibTrans" cxnId="{5FD3CB5B-F9C5-4847-8835-A5E2F0C3BF6E}">
      <dgm:prSet/>
      <dgm:spPr/>
      <dgm:t>
        <a:bodyPr/>
        <a:lstStyle/>
        <a:p>
          <a:endParaRPr lang="en-US"/>
        </a:p>
      </dgm:t>
    </dgm:pt>
    <dgm:pt modelId="{CD50DED5-AE12-44C8-B446-E4E729DB1CE3}" type="pres">
      <dgm:prSet presAssocID="{CA834B95-C8F5-4F5B-A4E8-BBCE3851DB0E}" presName="linear" presStyleCnt="0">
        <dgm:presLayoutVars>
          <dgm:dir/>
          <dgm:animLvl val="lvl"/>
          <dgm:resizeHandles val="exact"/>
        </dgm:presLayoutVars>
      </dgm:prSet>
      <dgm:spPr/>
    </dgm:pt>
    <dgm:pt modelId="{EC072444-3484-4331-B822-2E3AA02D8C9F}" type="pres">
      <dgm:prSet presAssocID="{82991AB4-2772-47F6-B285-E6D77818A3BF}" presName="parentLin" presStyleCnt="0"/>
      <dgm:spPr/>
    </dgm:pt>
    <dgm:pt modelId="{1B187CB6-FFAB-4473-B0C1-6A1E75F84314}" type="pres">
      <dgm:prSet presAssocID="{82991AB4-2772-47F6-B285-E6D77818A3BF}" presName="parentLeftMargin" presStyleLbl="node1" presStyleIdx="0" presStyleCnt="1"/>
      <dgm:spPr/>
    </dgm:pt>
    <dgm:pt modelId="{76471CFB-94FC-493F-876B-D39C0F2F0262}" type="pres">
      <dgm:prSet presAssocID="{82991AB4-2772-47F6-B285-E6D77818A3BF}" presName="parentText" presStyleLbl="node1" presStyleIdx="0" presStyleCnt="1" custScaleX="112223" custScaleY="68187">
        <dgm:presLayoutVars>
          <dgm:chMax val="0"/>
          <dgm:bulletEnabled val="1"/>
        </dgm:presLayoutVars>
      </dgm:prSet>
      <dgm:spPr/>
    </dgm:pt>
    <dgm:pt modelId="{49558AC4-D6C1-4523-925C-90851740D966}" type="pres">
      <dgm:prSet presAssocID="{82991AB4-2772-47F6-B285-E6D77818A3BF}" presName="negativeSpace" presStyleCnt="0"/>
      <dgm:spPr/>
    </dgm:pt>
    <dgm:pt modelId="{69DEEDC1-5C44-4278-A2AD-022B64304230}" type="pres">
      <dgm:prSet presAssocID="{82991AB4-2772-47F6-B285-E6D77818A3B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FD3CB5B-F9C5-4847-8835-A5E2F0C3BF6E}" srcId="{CA834B95-C8F5-4F5B-A4E8-BBCE3851DB0E}" destId="{82991AB4-2772-47F6-B285-E6D77818A3BF}" srcOrd="0" destOrd="0" parTransId="{00C7CCE8-9E00-4A3E-BE0D-261A760E8B93}" sibTransId="{18F129CE-21F5-48F5-B72F-255E44C34267}"/>
    <dgm:cxn modelId="{5B0BB9CD-9C09-45C9-B745-74CFE24CD05A}" type="presOf" srcId="{82991AB4-2772-47F6-B285-E6D77818A3BF}" destId="{76471CFB-94FC-493F-876B-D39C0F2F0262}" srcOrd="1" destOrd="0" presId="urn:microsoft.com/office/officeart/2005/8/layout/list1"/>
    <dgm:cxn modelId="{42E599D6-D9DE-43BA-A73D-622598C76918}" type="presOf" srcId="{CA834B95-C8F5-4F5B-A4E8-BBCE3851DB0E}" destId="{CD50DED5-AE12-44C8-B446-E4E729DB1CE3}" srcOrd="0" destOrd="0" presId="urn:microsoft.com/office/officeart/2005/8/layout/list1"/>
    <dgm:cxn modelId="{A044E4DC-9CB7-4CB3-A804-76715B18BCD1}" type="presOf" srcId="{82991AB4-2772-47F6-B285-E6D77818A3BF}" destId="{1B187CB6-FFAB-4473-B0C1-6A1E75F84314}" srcOrd="0" destOrd="0" presId="urn:microsoft.com/office/officeart/2005/8/layout/list1"/>
    <dgm:cxn modelId="{B213FF1B-4A7F-44A7-8AAF-ABE8405D7F41}" type="presParOf" srcId="{CD50DED5-AE12-44C8-B446-E4E729DB1CE3}" destId="{EC072444-3484-4331-B822-2E3AA02D8C9F}" srcOrd="0" destOrd="0" presId="urn:microsoft.com/office/officeart/2005/8/layout/list1"/>
    <dgm:cxn modelId="{33CFA757-7A43-4DF6-B0A9-3256F8C9ADAC}" type="presParOf" srcId="{EC072444-3484-4331-B822-2E3AA02D8C9F}" destId="{1B187CB6-FFAB-4473-B0C1-6A1E75F84314}" srcOrd="0" destOrd="0" presId="urn:microsoft.com/office/officeart/2005/8/layout/list1"/>
    <dgm:cxn modelId="{63AEE357-67E4-4E3A-9F06-7332393A2B7A}" type="presParOf" srcId="{EC072444-3484-4331-B822-2E3AA02D8C9F}" destId="{76471CFB-94FC-493F-876B-D39C0F2F0262}" srcOrd="1" destOrd="0" presId="urn:microsoft.com/office/officeart/2005/8/layout/list1"/>
    <dgm:cxn modelId="{F31F73C2-8919-4C5C-8CC2-70074878910A}" type="presParOf" srcId="{CD50DED5-AE12-44C8-B446-E4E729DB1CE3}" destId="{49558AC4-D6C1-4523-925C-90851740D966}" srcOrd="1" destOrd="0" presId="urn:microsoft.com/office/officeart/2005/8/layout/list1"/>
    <dgm:cxn modelId="{8E9B77F8-30EF-45E9-BEBE-96A04C5955E1}" type="presParOf" srcId="{CD50DED5-AE12-44C8-B446-E4E729DB1CE3}" destId="{69DEEDC1-5C44-4278-A2AD-022B6430423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34B95-C8F5-4F5B-A4E8-BBCE3851DB0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00E18C-FFB4-4A0E-97F5-8C20951D245F}">
      <dgm:prSet custT="1"/>
      <dgm:spPr/>
      <dgm:t>
        <a:bodyPr/>
        <a:lstStyle/>
        <a:p>
          <a:r>
            <a:rPr lang="en-US" sz="2800" dirty="0"/>
            <a:t>Compliance with standards</a:t>
          </a:r>
        </a:p>
      </dgm:t>
    </dgm:pt>
    <dgm:pt modelId="{E989C3BC-4213-48B7-B4F7-F51CD6BEBE08}" type="parTrans" cxnId="{475BC6A5-6FDA-47EC-9932-1AE5F6DC550B}">
      <dgm:prSet/>
      <dgm:spPr/>
      <dgm:t>
        <a:bodyPr/>
        <a:lstStyle/>
        <a:p>
          <a:endParaRPr lang="en-US"/>
        </a:p>
      </dgm:t>
    </dgm:pt>
    <dgm:pt modelId="{B801E3FC-2EAC-42DF-9A25-77F223C971FE}" type="sibTrans" cxnId="{475BC6A5-6FDA-47EC-9932-1AE5F6DC550B}">
      <dgm:prSet/>
      <dgm:spPr/>
      <dgm:t>
        <a:bodyPr/>
        <a:lstStyle/>
        <a:p>
          <a:endParaRPr lang="en-US"/>
        </a:p>
      </dgm:t>
    </dgm:pt>
    <dgm:pt modelId="{CD50DED5-AE12-44C8-B446-E4E729DB1CE3}" type="pres">
      <dgm:prSet presAssocID="{CA834B95-C8F5-4F5B-A4E8-BBCE3851DB0E}" presName="linear" presStyleCnt="0">
        <dgm:presLayoutVars>
          <dgm:dir/>
          <dgm:animLvl val="lvl"/>
          <dgm:resizeHandles val="exact"/>
        </dgm:presLayoutVars>
      </dgm:prSet>
      <dgm:spPr/>
    </dgm:pt>
    <dgm:pt modelId="{DF5BA913-F57E-4A81-A54F-B527FB3E978E}" type="pres">
      <dgm:prSet presAssocID="{B900E18C-FFB4-4A0E-97F5-8C20951D245F}" presName="parentLin" presStyleCnt="0"/>
      <dgm:spPr/>
    </dgm:pt>
    <dgm:pt modelId="{1CE54EC8-B7A0-45B5-A718-4F45379EDB1B}" type="pres">
      <dgm:prSet presAssocID="{B900E18C-FFB4-4A0E-97F5-8C20951D245F}" presName="parentLeftMargin" presStyleLbl="node1" presStyleIdx="0" presStyleCnt="1"/>
      <dgm:spPr/>
    </dgm:pt>
    <dgm:pt modelId="{677A16E4-9B95-4A37-8099-AF6140DBD99E}" type="pres">
      <dgm:prSet presAssocID="{B900E18C-FFB4-4A0E-97F5-8C20951D245F}" presName="parentText" presStyleLbl="node1" presStyleIdx="0" presStyleCnt="1" custScaleX="93278" custScaleY="83897">
        <dgm:presLayoutVars>
          <dgm:chMax val="0"/>
          <dgm:bulletEnabled val="1"/>
        </dgm:presLayoutVars>
      </dgm:prSet>
      <dgm:spPr/>
    </dgm:pt>
    <dgm:pt modelId="{710811F7-F4E6-44AB-B6A5-6F206FDE16AB}" type="pres">
      <dgm:prSet presAssocID="{B900E18C-FFB4-4A0E-97F5-8C20951D245F}" presName="negativeSpace" presStyleCnt="0"/>
      <dgm:spPr/>
    </dgm:pt>
    <dgm:pt modelId="{4A666B87-E1F9-4EF9-B612-ED3C802F9E00}" type="pres">
      <dgm:prSet presAssocID="{B900E18C-FFB4-4A0E-97F5-8C20951D245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70A1D16-2BA9-49EC-B12D-7A38E422A91B}" type="presOf" srcId="{B900E18C-FFB4-4A0E-97F5-8C20951D245F}" destId="{677A16E4-9B95-4A37-8099-AF6140DBD99E}" srcOrd="1" destOrd="0" presId="urn:microsoft.com/office/officeart/2005/8/layout/list1"/>
    <dgm:cxn modelId="{7A569B7D-3E84-453D-8D80-CFDF38283D63}" type="presOf" srcId="{B900E18C-FFB4-4A0E-97F5-8C20951D245F}" destId="{1CE54EC8-B7A0-45B5-A718-4F45379EDB1B}" srcOrd="0" destOrd="0" presId="urn:microsoft.com/office/officeart/2005/8/layout/list1"/>
    <dgm:cxn modelId="{475BC6A5-6FDA-47EC-9932-1AE5F6DC550B}" srcId="{CA834B95-C8F5-4F5B-A4E8-BBCE3851DB0E}" destId="{B900E18C-FFB4-4A0E-97F5-8C20951D245F}" srcOrd="0" destOrd="0" parTransId="{E989C3BC-4213-48B7-B4F7-F51CD6BEBE08}" sibTransId="{B801E3FC-2EAC-42DF-9A25-77F223C971FE}"/>
    <dgm:cxn modelId="{42E599D6-D9DE-43BA-A73D-622598C76918}" type="presOf" srcId="{CA834B95-C8F5-4F5B-A4E8-BBCE3851DB0E}" destId="{CD50DED5-AE12-44C8-B446-E4E729DB1CE3}" srcOrd="0" destOrd="0" presId="urn:microsoft.com/office/officeart/2005/8/layout/list1"/>
    <dgm:cxn modelId="{539AEE6F-EA1F-4F2B-9961-3E0B82003744}" type="presParOf" srcId="{CD50DED5-AE12-44C8-B446-E4E729DB1CE3}" destId="{DF5BA913-F57E-4A81-A54F-B527FB3E978E}" srcOrd="0" destOrd="0" presId="urn:microsoft.com/office/officeart/2005/8/layout/list1"/>
    <dgm:cxn modelId="{9AC32C25-905C-4FDC-B832-F6F5EB30B42B}" type="presParOf" srcId="{DF5BA913-F57E-4A81-A54F-B527FB3E978E}" destId="{1CE54EC8-B7A0-45B5-A718-4F45379EDB1B}" srcOrd="0" destOrd="0" presId="urn:microsoft.com/office/officeart/2005/8/layout/list1"/>
    <dgm:cxn modelId="{C48AC137-D315-45AB-A24A-3A3AC3B389F0}" type="presParOf" srcId="{DF5BA913-F57E-4A81-A54F-B527FB3E978E}" destId="{677A16E4-9B95-4A37-8099-AF6140DBD99E}" srcOrd="1" destOrd="0" presId="urn:microsoft.com/office/officeart/2005/8/layout/list1"/>
    <dgm:cxn modelId="{43081AC6-8F15-43AD-9B5F-B935B0CA9BFC}" type="presParOf" srcId="{CD50DED5-AE12-44C8-B446-E4E729DB1CE3}" destId="{710811F7-F4E6-44AB-B6A5-6F206FDE16AB}" srcOrd="1" destOrd="0" presId="urn:microsoft.com/office/officeart/2005/8/layout/list1"/>
    <dgm:cxn modelId="{B0CF36E6-C6CF-4BF9-81AC-803584883174}" type="presParOf" srcId="{CD50DED5-AE12-44C8-B446-E4E729DB1CE3}" destId="{4A666B87-E1F9-4EF9-B612-ED3C802F9E0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834B95-C8F5-4F5B-A4E8-BBCE3851DB0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2EBCE2-AD61-4660-9EA7-6B523FE1C6F4}">
      <dgm:prSet custT="1"/>
      <dgm:spPr/>
      <dgm:t>
        <a:bodyPr/>
        <a:lstStyle/>
        <a:p>
          <a:r>
            <a:rPr lang="en-US" sz="3600" dirty="0"/>
            <a:t>Recall costs</a:t>
          </a:r>
        </a:p>
      </dgm:t>
    </dgm:pt>
    <dgm:pt modelId="{FA012A8B-C1F7-4C8B-9B85-2104863025F6}" type="parTrans" cxnId="{D42F1363-D1AE-41B8-96D6-135AF8F109D6}">
      <dgm:prSet/>
      <dgm:spPr/>
      <dgm:t>
        <a:bodyPr/>
        <a:lstStyle/>
        <a:p>
          <a:endParaRPr lang="en-US"/>
        </a:p>
      </dgm:t>
    </dgm:pt>
    <dgm:pt modelId="{6A95D3EA-C589-4C5A-8BEE-0FE0B1247E2D}" type="sibTrans" cxnId="{D42F1363-D1AE-41B8-96D6-135AF8F109D6}">
      <dgm:prSet/>
      <dgm:spPr/>
      <dgm:t>
        <a:bodyPr/>
        <a:lstStyle/>
        <a:p>
          <a:endParaRPr lang="en-US"/>
        </a:p>
      </dgm:t>
    </dgm:pt>
    <dgm:pt modelId="{CD50DED5-AE12-44C8-B446-E4E729DB1CE3}" type="pres">
      <dgm:prSet presAssocID="{CA834B95-C8F5-4F5B-A4E8-BBCE3851DB0E}" presName="linear" presStyleCnt="0">
        <dgm:presLayoutVars>
          <dgm:dir/>
          <dgm:animLvl val="lvl"/>
          <dgm:resizeHandles val="exact"/>
        </dgm:presLayoutVars>
      </dgm:prSet>
      <dgm:spPr/>
    </dgm:pt>
    <dgm:pt modelId="{D31007CB-82C0-438C-8D3C-9BB3FBD04FA3}" type="pres">
      <dgm:prSet presAssocID="{8E2EBCE2-AD61-4660-9EA7-6B523FE1C6F4}" presName="parentLin" presStyleCnt="0"/>
      <dgm:spPr/>
    </dgm:pt>
    <dgm:pt modelId="{4CBF758D-6808-4F98-9A22-42F2F34BA529}" type="pres">
      <dgm:prSet presAssocID="{8E2EBCE2-AD61-4660-9EA7-6B523FE1C6F4}" presName="parentLeftMargin" presStyleLbl="node1" presStyleIdx="0" presStyleCnt="1"/>
      <dgm:spPr/>
    </dgm:pt>
    <dgm:pt modelId="{2111D25F-38F2-4E78-B289-CD79461ED75E}" type="pres">
      <dgm:prSet presAssocID="{8E2EBCE2-AD61-4660-9EA7-6B523FE1C6F4}" presName="parentText" presStyleLbl="node1" presStyleIdx="0" presStyleCnt="1" custScaleX="77999" custScaleY="54912">
        <dgm:presLayoutVars>
          <dgm:chMax val="0"/>
          <dgm:bulletEnabled val="1"/>
        </dgm:presLayoutVars>
      </dgm:prSet>
      <dgm:spPr/>
    </dgm:pt>
    <dgm:pt modelId="{C89A59C5-5CD6-4E10-92F7-7977EF1DA76A}" type="pres">
      <dgm:prSet presAssocID="{8E2EBCE2-AD61-4660-9EA7-6B523FE1C6F4}" presName="negativeSpace" presStyleCnt="0"/>
      <dgm:spPr/>
    </dgm:pt>
    <dgm:pt modelId="{4965AD0B-077E-488A-B2D6-F81702E71F1A}" type="pres">
      <dgm:prSet presAssocID="{8E2EBCE2-AD61-4660-9EA7-6B523FE1C6F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42F1363-D1AE-41B8-96D6-135AF8F109D6}" srcId="{CA834B95-C8F5-4F5B-A4E8-BBCE3851DB0E}" destId="{8E2EBCE2-AD61-4660-9EA7-6B523FE1C6F4}" srcOrd="0" destOrd="0" parTransId="{FA012A8B-C1F7-4C8B-9B85-2104863025F6}" sibTransId="{6A95D3EA-C589-4C5A-8BEE-0FE0B1247E2D}"/>
    <dgm:cxn modelId="{1BF88083-7EB7-46C5-AB83-81E7BEBC3891}" type="presOf" srcId="{8E2EBCE2-AD61-4660-9EA7-6B523FE1C6F4}" destId="{2111D25F-38F2-4E78-B289-CD79461ED75E}" srcOrd="1" destOrd="0" presId="urn:microsoft.com/office/officeart/2005/8/layout/list1"/>
    <dgm:cxn modelId="{42E599D6-D9DE-43BA-A73D-622598C76918}" type="presOf" srcId="{CA834B95-C8F5-4F5B-A4E8-BBCE3851DB0E}" destId="{CD50DED5-AE12-44C8-B446-E4E729DB1CE3}" srcOrd="0" destOrd="0" presId="urn:microsoft.com/office/officeart/2005/8/layout/list1"/>
    <dgm:cxn modelId="{E4D46AD8-C171-42FB-9EFF-8E8FBFC92C24}" type="presOf" srcId="{8E2EBCE2-AD61-4660-9EA7-6B523FE1C6F4}" destId="{4CBF758D-6808-4F98-9A22-42F2F34BA529}" srcOrd="0" destOrd="0" presId="urn:microsoft.com/office/officeart/2005/8/layout/list1"/>
    <dgm:cxn modelId="{9B09AFD8-3651-433E-A638-CA5CB4C5ABB7}" type="presParOf" srcId="{CD50DED5-AE12-44C8-B446-E4E729DB1CE3}" destId="{D31007CB-82C0-438C-8D3C-9BB3FBD04FA3}" srcOrd="0" destOrd="0" presId="urn:microsoft.com/office/officeart/2005/8/layout/list1"/>
    <dgm:cxn modelId="{DEED5DD5-0455-4910-925B-30C2918605B5}" type="presParOf" srcId="{D31007CB-82C0-438C-8D3C-9BB3FBD04FA3}" destId="{4CBF758D-6808-4F98-9A22-42F2F34BA529}" srcOrd="0" destOrd="0" presId="urn:microsoft.com/office/officeart/2005/8/layout/list1"/>
    <dgm:cxn modelId="{2B06960B-998D-4513-8D0B-AF81B9F70EB3}" type="presParOf" srcId="{D31007CB-82C0-438C-8D3C-9BB3FBD04FA3}" destId="{2111D25F-38F2-4E78-B289-CD79461ED75E}" srcOrd="1" destOrd="0" presId="urn:microsoft.com/office/officeart/2005/8/layout/list1"/>
    <dgm:cxn modelId="{DA120A1A-CB48-4558-B68F-489146B51AD3}" type="presParOf" srcId="{CD50DED5-AE12-44C8-B446-E4E729DB1CE3}" destId="{C89A59C5-5CD6-4E10-92F7-7977EF1DA76A}" srcOrd="1" destOrd="0" presId="urn:microsoft.com/office/officeart/2005/8/layout/list1"/>
    <dgm:cxn modelId="{A9524648-A811-4634-9388-AE3737EBAD98}" type="presParOf" srcId="{CD50DED5-AE12-44C8-B446-E4E729DB1CE3}" destId="{4965AD0B-077E-488A-B2D6-F81702E71F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834B95-C8F5-4F5B-A4E8-BBCE3851DB0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31D9CD-1F9A-4338-A6FA-7E22B0197131}">
      <dgm:prSet/>
      <dgm:spPr/>
      <dgm:t>
        <a:bodyPr/>
        <a:lstStyle/>
        <a:p>
          <a:r>
            <a:rPr lang="en-US" dirty="0"/>
            <a:t>Indemnification</a:t>
          </a:r>
        </a:p>
      </dgm:t>
    </dgm:pt>
    <dgm:pt modelId="{911DFC5B-58E6-4FFC-8595-334603566D11}" type="parTrans" cxnId="{C544C7EF-5486-429F-9FE4-E00B98750F48}">
      <dgm:prSet/>
      <dgm:spPr/>
      <dgm:t>
        <a:bodyPr/>
        <a:lstStyle/>
        <a:p>
          <a:endParaRPr lang="en-US"/>
        </a:p>
      </dgm:t>
    </dgm:pt>
    <dgm:pt modelId="{B482F7CB-4D8E-4058-8779-A88E3FB92D1B}" type="sibTrans" cxnId="{C544C7EF-5486-429F-9FE4-E00B98750F48}">
      <dgm:prSet/>
      <dgm:spPr/>
      <dgm:t>
        <a:bodyPr/>
        <a:lstStyle/>
        <a:p>
          <a:endParaRPr lang="en-US"/>
        </a:p>
      </dgm:t>
    </dgm:pt>
    <dgm:pt modelId="{CD50DED5-AE12-44C8-B446-E4E729DB1CE3}" type="pres">
      <dgm:prSet presAssocID="{CA834B95-C8F5-4F5B-A4E8-BBCE3851DB0E}" presName="linear" presStyleCnt="0">
        <dgm:presLayoutVars>
          <dgm:dir/>
          <dgm:animLvl val="lvl"/>
          <dgm:resizeHandles val="exact"/>
        </dgm:presLayoutVars>
      </dgm:prSet>
      <dgm:spPr/>
    </dgm:pt>
    <dgm:pt modelId="{8FAA95A8-2A6C-4C45-8446-24C7E6864C65}" type="pres">
      <dgm:prSet presAssocID="{3331D9CD-1F9A-4338-A6FA-7E22B0197131}" presName="parentLin" presStyleCnt="0"/>
      <dgm:spPr/>
    </dgm:pt>
    <dgm:pt modelId="{19ED763C-9FA0-4FBF-A4F4-584F05D413EE}" type="pres">
      <dgm:prSet presAssocID="{3331D9CD-1F9A-4338-A6FA-7E22B0197131}" presName="parentLeftMargin" presStyleLbl="node1" presStyleIdx="0" presStyleCnt="1"/>
      <dgm:spPr/>
    </dgm:pt>
    <dgm:pt modelId="{5DF435AF-CEC5-49CC-8DBD-400739E52291}" type="pres">
      <dgm:prSet presAssocID="{3331D9CD-1F9A-4338-A6FA-7E22B019713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32A217-B427-4174-9651-0F60909C1A7C}" type="pres">
      <dgm:prSet presAssocID="{3331D9CD-1F9A-4338-A6FA-7E22B0197131}" presName="negativeSpace" presStyleCnt="0"/>
      <dgm:spPr/>
    </dgm:pt>
    <dgm:pt modelId="{4DA7A210-BFE1-42B3-9FF8-B2EA83EFA528}" type="pres">
      <dgm:prSet presAssocID="{3331D9CD-1F9A-4338-A6FA-7E22B019713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848284F-40EA-4846-8C06-92FF70DCFDFE}" type="presOf" srcId="{3331D9CD-1F9A-4338-A6FA-7E22B0197131}" destId="{19ED763C-9FA0-4FBF-A4F4-584F05D413EE}" srcOrd="0" destOrd="0" presId="urn:microsoft.com/office/officeart/2005/8/layout/list1"/>
    <dgm:cxn modelId="{F1F5B0AE-FE87-42F5-A5DF-96084AE1AFA8}" type="presOf" srcId="{3331D9CD-1F9A-4338-A6FA-7E22B0197131}" destId="{5DF435AF-CEC5-49CC-8DBD-400739E52291}" srcOrd="1" destOrd="0" presId="urn:microsoft.com/office/officeart/2005/8/layout/list1"/>
    <dgm:cxn modelId="{42E599D6-D9DE-43BA-A73D-622598C76918}" type="presOf" srcId="{CA834B95-C8F5-4F5B-A4E8-BBCE3851DB0E}" destId="{CD50DED5-AE12-44C8-B446-E4E729DB1CE3}" srcOrd="0" destOrd="0" presId="urn:microsoft.com/office/officeart/2005/8/layout/list1"/>
    <dgm:cxn modelId="{C544C7EF-5486-429F-9FE4-E00B98750F48}" srcId="{CA834B95-C8F5-4F5B-A4E8-BBCE3851DB0E}" destId="{3331D9CD-1F9A-4338-A6FA-7E22B0197131}" srcOrd="0" destOrd="0" parTransId="{911DFC5B-58E6-4FFC-8595-334603566D11}" sibTransId="{B482F7CB-4D8E-4058-8779-A88E3FB92D1B}"/>
    <dgm:cxn modelId="{A63A0936-903B-4BA0-86B1-8A148296AF57}" type="presParOf" srcId="{CD50DED5-AE12-44C8-B446-E4E729DB1CE3}" destId="{8FAA95A8-2A6C-4C45-8446-24C7E6864C65}" srcOrd="0" destOrd="0" presId="urn:microsoft.com/office/officeart/2005/8/layout/list1"/>
    <dgm:cxn modelId="{156652B6-D677-4F40-BB34-15AC260817DF}" type="presParOf" srcId="{8FAA95A8-2A6C-4C45-8446-24C7E6864C65}" destId="{19ED763C-9FA0-4FBF-A4F4-584F05D413EE}" srcOrd="0" destOrd="0" presId="urn:microsoft.com/office/officeart/2005/8/layout/list1"/>
    <dgm:cxn modelId="{49667AE3-E338-458F-B06F-9CAD9B63241D}" type="presParOf" srcId="{8FAA95A8-2A6C-4C45-8446-24C7E6864C65}" destId="{5DF435AF-CEC5-49CC-8DBD-400739E52291}" srcOrd="1" destOrd="0" presId="urn:microsoft.com/office/officeart/2005/8/layout/list1"/>
    <dgm:cxn modelId="{0F928DFD-3B9D-471D-AEE2-0CA59CAD0B6B}" type="presParOf" srcId="{CD50DED5-AE12-44C8-B446-E4E729DB1CE3}" destId="{4532A217-B427-4174-9651-0F60909C1A7C}" srcOrd="1" destOrd="0" presId="urn:microsoft.com/office/officeart/2005/8/layout/list1"/>
    <dgm:cxn modelId="{D5A96FD4-1B42-4764-9120-5B2E4EA16517}" type="presParOf" srcId="{CD50DED5-AE12-44C8-B446-E4E729DB1CE3}" destId="{4DA7A210-BFE1-42B3-9FF8-B2EA83EFA52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834B95-C8F5-4F5B-A4E8-BBCE3851DB0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B795F4-E25A-4E51-BECE-E903A28C95D1}">
      <dgm:prSet custT="1"/>
      <dgm:spPr/>
      <dgm:t>
        <a:bodyPr/>
        <a:lstStyle/>
        <a:p>
          <a:r>
            <a:rPr lang="en-US" sz="3600" dirty="0"/>
            <a:t>Investigate incidents</a:t>
          </a:r>
        </a:p>
      </dgm:t>
    </dgm:pt>
    <dgm:pt modelId="{38E2F6E6-9C2F-4B64-A466-71235EE33B50}" type="parTrans" cxnId="{06DF103A-C56D-461A-96C9-E4DC6CA171D0}">
      <dgm:prSet/>
      <dgm:spPr/>
      <dgm:t>
        <a:bodyPr/>
        <a:lstStyle/>
        <a:p>
          <a:endParaRPr lang="en-US"/>
        </a:p>
      </dgm:t>
    </dgm:pt>
    <dgm:pt modelId="{A8F80086-866D-4AB4-A97E-30E5E6E683B7}" type="sibTrans" cxnId="{06DF103A-C56D-461A-96C9-E4DC6CA171D0}">
      <dgm:prSet/>
      <dgm:spPr/>
      <dgm:t>
        <a:bodyPr/>
        <a:lstStyle/>
        <a:p>
          <a:endParaRPr lang="en-US"/>
        </a:p>
      </dgm:t>
    </dgm:pt>
    <dgm:pt modelId="{CD50DED5-AE12-44C8-B446-E4E729DB1CE3}" type="pres">
      <dgm:prSet presAssocID="{CA834B95-C8F5-4F5B-A4E8-BBCE3851DB0E}" presName="linear" presStyleCnt="0">
        <dgm:presLayoutVars>
          <dgm:dir/>
          <dgm:animLvl val="lvl"/>
          <dgm:resizeHandles val="exact"/>
        </dgm:presLayoutVars>
      </dgm:prSet>
      <dgm:spPr/>
    </dgm:pt>
    <dgm:pt modelId="{404A2A07-93FF-4034-B8E9-F65FE506B51E}" type="pres">
      <dgm:prSet presAssocID="{65B795F4-E25A-4E51-BECE-E903A28C95D1}" presName="parentLin" presStyleCnt="0"/>
      <dgm:spPr/>
    </dgm:pt>
    <dgm:pt modelId="{FDC02BA4-0D4E-402D-996C-555B05C94DB2}" type="pres">
      <dgm:prSet presAssocID="{65B795F4-E25A-4E51-BECE-E903A28C95D1}" presName="parentLeftMargin" presStyleLbl="node1" presStyleIdx="0" presStyleCnt="1"/>
      <dgm:spPr/>
    </dgm:pt>
    <dgm:pt modelId="{F22DBD5C-1105-4159-BEB3-55FE65758B55}" type="pres">
      <dgm:prSet presAssocID="{65B795F4-E25A-4E51-BECE-E903A28C95D1}" presName="parentText" presStyleLbl="node1" presStyleIdx="0" presStyleCnt="1" custScaleX="714460" custScaleY="65045">
        <dgm:presLayoutVars>
          <dgm:chMax val="0"/>
          <dgm:bulletEnabled val="1"/>
        </dgm:presLayoutVars>
      </dgm:prSet>
      <dgm:spPr/>
    </dgm:pt>
    <dgm:pt modelId="{8A82B3B6-C848-45FC-B4D3-DA9EA0460E7A}" type="pres">
      <dgm:prSet presAssocID="{65B795F4-E25A-4E51-BECE-E903A28C95D1}" presName="negativeSpace" presStyleCnt="0"/>
      <dgm:spPr/>
    </dgm:pt>
    <dgm:pt modelId="{A0C41E52-2935-4742-8C8D-28370A8BF56A}" type="pres">
      <dgm:prSet presAssocID="{65B795F4-E25A-4E51-BECE-E903A28C95D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F98A212-7B27-431C-8E97-0E93CF13389C}" type="presOf" srcId="{65B795F4-E25A-4E51-BECE-E903A28C95D1}" destId="{FDC02BA4-0D4E-402D-996C-555B05C94DB2}" srcOrd="0" destOrd="0" presId="urn:microsoft.com/office/officeart/2005/8/layout/list1"/>
    <dgm:cxn modelId="{06DF103A-C56D-461A-96C9-E4DC6CA171D0}" srcId="{CA834B95-C8F5-4F5B-A4E8-BBCE3851DB0E}" destId="{65B795F4-E25A-4E51-BECE-E903A28C95D1}" srcOrd="0" destOrd="0" parTransId="{38E2F6E6-9C2F-4B64-A466-71235EE33B50}" sibTransId="{A8F80086-866D-4AB4-A97E-30E5E6E683B7}"/>
    <dgm:cxn modelId="{5F056B5F-3A2B-494A-A83A-F29823A64741}" type="presOf" srcId="{65B795F4-E25A-4E51-BECE-E903A28C95D1}" destId="{F22DBD5C-1105-4159-BEB3-55FE65758B55}" srcOrd="1" destOrd="0" presId="urn:microsoft.com/office/officeart/2005/8/layout/list1"/>
    <dgm:cxn modelId="{42E599D6-D9DE-43BA-A73D-622598C76918}" type="presOf" srcId="{CA834B95-C8F5-4F5B-A4E8-BBCE3851DB0E}" destId="{CD50DED5-AE12-44C8-B446-E4E729DB1CE3}" srcOrd="0" destOrd="0" presId="urn:microsoft.com/office/officeart/2005/8/layout/list1"/>
    <dgm:cxn modelId="{998F1FE0-CAF6-443E-A2AE-C9374E188DE6}" type="presParOf" srcId="{CD50DED5-AE12-44C8-B446-E4E729DB1CE3}" destId="{404A2A07-93FF-4034-B8E9-F65FE506B51E}" srcOrd="0" destOrd="0" presId="urn:microsoft.com/office/officeart/2005/8/layout/list1"/>
    <dgm:cxn modelId="{9BAA6548-29FE-4F25-96AC-FA576FED97DA}" type="presParOf" srcId="{404A2A07-93FF-4034-B8E9-F65FE506B51E}" destId="{FDC02BA4-0D4E-402D-996C-555B05C94DB2}" srcOrd="0" destOrd="0" presId="urn:microsoft.com/office/officeart/2005/8/layout/list1"/>
    <dgm:cxn modelId="{8E98FFCF-17A7-426C-A4B2-8679FF458F38}" type="presParOf" srcId="{404A2A07-93FF-4034-B8E9-F65FE506B51E}" destId="{F22DBD5C-1105-4159-BEB3-55FE65758B55}" srcOrd="1" destOrd="0" presId="urn:microsoft.com/office/officeart/2005/8/layout/list1"/>
    <dgm:cxn modelId="{E7D8EC7E-0173-4ACC-9D21-5C33A700DC39}" type="presParOf" srcId="{CD50DED5-AE12-44C8-B446-E4E729DB1CE3}" destId="{8A82B3B6-C848-45FC-B4D3-DA9EA0460E7A}" srcOrd="1" destOrd="0" presId="urn:microsoft.com/office/officeart/2005/8/layout/list1"/>
    <dgm:cxn modelId="{97041B5D-6C73-4189-9701-85BA93184575}" type="presParOf" srcId="{CD50DED5-AE12-44C8-B446-E4E729DB1CE3}" destId="{A0C41E52-2935-4742-8C8D-28370A8BF56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7A210-BFE1-42B3-9FF8-B2EA83EFA528}">
      <dsp:nvSpPr>
        <dsp:cNvPr id="0" name=""/>
        <dsp:cNvSpPr/>
      </dsp:nvSpPr>
      <dsp:spPr>
        <a:xfrm>
          <a:off x="0" y="2939595"/>
          <a:ext cx="469773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435AF-CEC5-49CC-8DBD-400739E52291}">
      <dsp:nvSpPr>
        <dsp:cNvPr id="0" name=""/>
        <dsp:cNvSpPr/>
      </dsp:nvSpPr>
      <dsp:spPr>
        <a:xfrm>
          <a:off x="234886" y="2496795"/>
          <a:ext cx="3288411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Contract formation</a:t>
          </a:r>
        </a:p>
      </dsp:txBody>
      <dsp:txXfrm>
        <a:off x="278117" y="2540026"/>
        <a:ext cx="3201949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41E52-2935-4742-8C8D-28370A8BF56A}">
      <dsp:nvSpPr>
        <dsp:cNvPr id="0" name=""/>
        <dsp:cNvSpPr/>
      </dsp:nvSpPr>
      <dsp:spPr>
        <a:xfrm>
          <a:off x="0" y="2934375"/>
          <a:ext cx="469773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DBD5C-1105-4159-BEB3-55FE65758B55}">
      <dsp:nvSpPr>
        <dsp:cNvPr id="0" name=""/>
        <dsp:cNvSpPr/>
      </dsp:nvSpPr>
      <dsp:spPr>
        <a:xfrm>
          <a:off x="234886" y="2476815"/>
          <a:ext cx="3288411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Safety in contracts</a:t>
          </a:r>
        </a:p>
      </dsp:txBody>
      <dsp:txXfrm>
        <a:off x="279558" y="2521487"/>
        <a:ext cx="3199067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EEDC1-5C44-4278-A2AD-022B64304230}">
      <dsp:nvSpPr>
        <dsp:cNvPr id="0" name=""/>
        <dsp:cNvSpPr/>
      </dsp:nvSpPr>
      <dsp:spPr>
        <a:xfrm>
          <a:off x="0" y="2451681"/>
          <a:ext cx="469773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71CFB-94FC-493F-876B-D39C0F2F0262}">
      <dsp:nvSpPr>
        <dsp:cNvPr id="0" name=""/>
        <dsp:cNvSpPr/>
      </dsp:nvSpPr>
      <dsp:spPr>
        <a:xfrm>
          <a:off x="234886" y="2102709"/>
          <a:ext cx="3690353" cy="1308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Key elements of warranty</a:t>
          </a:r>
        </a:p>
      </dsp:txBody>
      <dsp:txXfrm>
        <a:off x="298755" y="2166578"/>
        <a:ext cx="3562615" cy="1180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66B87-E1F9-4EF9-B612-ED3C802F9E00}">
      <dsp:nvSpPr>
        <dsp:cNvPr id="0" name=""/>
        <dsp:cNvSpPr/>
      </dsp:nvSpPr>
      <dsp:spPr>
        <a:xfrm>
          <a:off x="0" y="2602403"/>
          <a:ext cx="469773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A16E4-9B95-4A37-8099-AF6140DBD99E}">
      <dsp:nvSpPr>
        <dsp:cNvPr id="0" name=""/>
        <dsp:cNvSpPr/>
      </dsp:nvSpPr>
      <dsp:spPr>
        <a:xfrm>
          <a:off x="234886" y="1951987"/>
          <a:ext cx="3067364" cy="16098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Compliance with standards</a:t>
          </a:r>
        </a:p>
      </dsp:txBody>
      <dsp:txXfrm>
        <a:off x="313471" y="2030572"/>
        <a:ext cx="2910194" cy="1452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5AD0B-077E-488A-B2D6-F81702E71F1A}">
      <dsp:nvSpPr>
        <dsp:cNvPr id="0" name=""/>
        <dsp:cNvSpPr/>
      </dsp:nvSpPr>
      <dsp:spPr>
        <a:xfrm>
          <a:off x="0" y="2324321"/>
          <a:ext cx="469773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1D25F-38F2-4E78-B289-CD79461ED75E}">
      <dsp:nvSpPr>
        <dsp:cNvPr id="0" name=""/>
        <dsp:cNvSpPr/>
      </dsp:nvSpPr>
      <dsp:spPr>
        <a:xfrm>
          <a:off x="234886" y="2230069"/>
          <a:ext cx="2564927" cy="10536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Recall costs</a:t>
          </a:r>
        </a:p>
      </dsp:txBody>
      <dsp:txXfrm>
        <a:off x="286321" y="2281504"/>
        <a:ext cx="2462057" cy="9507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7A210-BFE1-42B3-9FF8-B2EA83EFA528}">
      <dsp:nvSpPr>
        <dsp:cNvPr id="0" name=""/>
        <dsp:cNvSpPr/>
      </dsp:nvSpPr>
      <dsp:spPr>
        <a:xfrm>
          <a:off x="0" y="2908275"/>
          <a:ext cx="469773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435AF-CEC5-49CC-8DBD-400739E52291}">
      <dsp:nvSpPr>
        <dsp:cNvPr id="0" name=""/>
        <dsp:cNvSpPr/>
      </dsp:nvSpPr>
      <dsp:spPr>
        <a:xfrm>
          <a:off x="234886" y="2376915"/>
          <a:ext cx="3288411" cy="106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Indemnification</a:t>
          </a:r>
        </a:p>
      </dsp:txBody>
      <dsp:txXfrm>
        <a:off x="286764" y="2428793"/>
        <a:ext cx="3184655" cy="958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41E52-2935-4742-8C8D-28370A8BF56A}">
      <dsp:nvSpPr>
        <dsp:cNvPr id="0" name=""/>
        <dsp:cNvSpPr/>
      </dsp:nvSpPr>
      <dsp:spPr>
        <a:xfrm>
          <a:off x="0" y="2431916"/>
          <a:ext cx="469773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DBD5C-1105-4159-BEB3-55FE65758B55}">
      <dsp:nvSpPr>
        <dsp:cNvPr id="0" name=""/>
        <dsp:cNvSpPr/>
      </dsp:nvSpPr>
      <dsp:spPr>
        <a:xfrm>
          <a:off x="46449" y="2147674"/>
          <a:ext cx="4646105" cy="12288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Investigate incidents</a:t>
          </a:r>
        </a:p>
      </dsp:txBody>
      <dsp:txXfrm>
        <a:off x="106438" y="2207663"/>
        <a:ext cx="4526127" cy="1108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0.24889</cdr:x>
      <cdr:y>0.19404</cdr:y>
    </cdr:from>
    <cdr:to>
      <cdr:x>0.4163</cdr:x>
      <cdr:y>0.25805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889935-82CC-4249-AF12-242A6AD4F006}"/>
            </a:ext>
          </a:extLst>
        </cdr:cNvPr>
        <cdr:cNvSpPr txBox="1"/>
      </cdr:nvSpPr>
      <cdr:spPr>
        <a:xfrm xmlns:a="http://schemas.openxmlformats.org/drawingml/2006/main">
          <a:off x="1672817" y="944900"/>
          <a:ext cx="1125158" cy="311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bg1"/>
              </a:solidFill>
            </a:rPr>
            <a:t>User/customer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3211DB-8663-42E2-BC94-352C181BBD5C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56C512-15FF-432A-AE77-A2B24242F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9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 – introduce the topics we will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9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 – introduce the topics we will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4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39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Questions. </a:t>
            </a:r>
          </a:p>
          <a:p>
            <a:endParaRPr lang="en-US" dirty="0"/>
          </a:p>
          <a:p>
            <a:r>
              <a:rPr lang="en-US" dirty="0"/>
              <a:t>KR will ask questions and DM or JB can answer, depending on the question.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 will introduce the speakers and the subject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AD41B2CC-AC5F-4CA3-BAD2-4CA2D23AD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0046878B-357A-4C0F-8DE2-5F402EA37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 – introduce the topics we will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3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 – introduce the topics we will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57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 – introduce the topics we will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5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 – introduce the topics we will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3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 – introduce the topics we will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1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0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4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5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4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0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6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8A93-01A3-4310-8E90-D1C429188A5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productsafetyprofessionals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CAE96-0548-46D5-996D-97400227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74" y="1649452"/>
            <a:ext cx="1794016" cy="18007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502D6C-E009-4ECC-BD35-7F58660418FB}"/>
              </a:ext>
            </a:extLst>
          </p:cNvPr>
          <p:cNvSpPr txBox="1">
            <a:spLocks/>
          </p:cNvSpPr>
          <p:nvPr/>
        </p:nvSpPr>
        <p:spPr>
          <a:xfrm>
            <a:off x="884075" y="956653"/>
            <a:ext cx="7549631" cy="69279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b="1" dirty="0"/>
              <a:t>SPSP 2021 Webinar Series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6E69E-AE97-421C-B145-EF411372DB5A}"/>
              </a:ext>
            </a:extLst>
          </p:cNvPr>
          <p:cNvSpPr txBox="1">
            <a:spLocks/>
          </p:cNvSpPr>
          <p:nvPr/>
        </p:nvSpPr>
        <p:spPr>
          <a:xfrm>
            <a:off x="884074" y="4732688"/>
            <a:ext cx="7549631" cy="9517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Product Safety Management Best Practices:</a:t>
            </a:r>
          </a:p>
          <a:p>
            <a:r>
              <a:rPr lang="en-US" sz="3000" b="1" dirty="0"/>
              <a:t>Contracts and Product Safety</a:t>
            </a:r>
          </a:p>
          <a:p>
            <a:r>
              <a:rPr lang="en-US" sz="3000" b="1" dirty="0"/>
              <a:t>June 2, 2021</a:t>
            </a:r>
          </a:p>
          <a:p>
            <a:endParaRPr lang="en-US" sz="3000" b="1" dirty="0"/>
          </a:p>
          <a:p>
            <a:r>
              <a:rPr lang="en-US" sz="2400" b="1" dirty="0"/>
              <a:t>Sponsored by Sedgwick Brand Protection</a:t>
            </a:r>
          </a:p>
        </p:txBody>
      </p:sp>
    </p:spTree>
    <p:extLst>
      <p:ext uri="{BB962C8B-B14F-4D97-AF65-F5344CB8AC3E}">
        <p14:creationId xmlns:p14="http://schemas.microsoft.com/office/powerpoint/2010/main" val="289938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A94D-B941-41F8-959A-74A8D66A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9BDD5-AF6A-4D22-98A8-623F0F90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AD277E-3603-42C5-AB8E-976163E0182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31038213"/>
              </p:ext>
            </p:extLst>
          </p:nvPr>
        </p:nvGraphicFramePr>
        <p:xfrm>
          <a:off x="3819906" y="258650"/>
          <a:ext cx="4697730" cy="619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274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A94D-B941-41F8-959A-74A8D66A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9BDD5-AF6A-4D22-98A8-623F0F90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AD277E-3603-42C5-AB8E-976163E0182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5668002"/>
              </p:ext>
            </p:extLst>
          </p:nvPr>
        </p:nvGraphicFramePr>
        <p:xfrm>
          <a:off x="3819906" y="258650"/>
          <a:ext cx="4697730" cy="619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889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020D-12AB-41EB-810C-911C4222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21" y="67647"/>
            <a:ext cx="7886700" cy="1325563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6829-D518-4FC9-8237-E1B6B435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2047"/>
            <a:ext cx="78867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BEC29-F2E3-4687-BED0-06F9F659986B}"/>
              </a:ext>
            </a:extLst>
          </p:cNvPr>
          <p:cNvSpPr txBox="1"/>
          <p:nvPr/>
        </p:nvSpPr>
        <p:spPr>
          <a:xfrm>
            <a:off x="628650" y="1045661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questions after the webinar or to post sample contract and safety information, email SPSP at </a:t>
            </a:r>
            <a:r>
              <a:rPr lang="en-US" sz="3200" dirty="0">
                <a:hlinkClick r:id="rId4"/>
              </a:rPr>
              <a:t>info@productsafetyprofessionals.org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These slides, a link to this webinar and more contracts material can be accessed at SPSP website under “</a:t>
            </a:r>
            <a:r>
              <a:rPr lang="en-US" sz="3200" dirty="0" err="1"/>
              <a:t>spsp</a:t>
            </a:r>
            <a:r>
              <a:rPr lang="en-US" sz="3200" dirty="0"/>
              <a:t>-webinar-series”</a:t>
            </a:r>
          </a:p>
        </p:txBody>
      </p:sp>
    </p:spTree>
    <p:extLst>
      <p:ext uri="{BB962C8B-B14F-4D97-AF65-F5344CB8AC3E}">
        <p14:creationId xmlns:p14="http://schemas.microsoft.com/office/powerpoint/2010/main" val="287623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CAE96-0548-46D5-996D-97400227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46" y="2886659"/>
            <a:ext cx="1005230" cy="10090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502D6C-E009-4ECC-BD35-7F58660418FB}"/>
              </a:ext>
            </a:extLst>
          </p:cNvPr>
          <p:cNvSpPr txBox="1">
            <a:spLocks/>
          </p:cNvSpPr>
          <p:nvPr/>
        </p:nvSpPr>
        <p:spPr>
          <a:xfrm>
            <a:off x="2618987" y="2284236"/>
            <a:ext cx="3906026" cy="47354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SPSP 2021 Webinar Series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6E69E-AE97-421C-B145-EF411372DB5A}"/>
              </a:ext>
            </a:extLst>
          </p:cNvPr>
          <p:cNvSpPr txBox="1">
            <a:spLocks/>
          </p:cNvSpPr>
          <p:nvPr/>
        </p:nvSpPr>
        <p:spPr>
          <a:xfrm>
            <a:off x="2553040" y="3939214"/>
            <a:ext cx="3753240" cy="77684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June 2,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639BF5-63E1-4B4F-9667-F2BB52AE8314}"/>
              </a:ext>
            </a:extLst>
          </p:cNvPr>
          <p:cNvSpPr txBox="1"/>
          <p:nvPr/>
        </p:nvSpPr>
        <p:spPr>
          <a:xfrm>
            <a:off x="1856336" y="1680228"/>
            <a:ext cx="57394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attending!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78A5B-13E9-423D-83C6-867B7EF521A9}"/>
              </a:ext>
            </a:extLst>
          </p:cNvPr>
          <p:cNvSpPr txBox="1"/>
          <p:nvPr/>
        </p:nvSpPr>
        <p:spPr>
          <a:xfrm>
            <a:off x="2190541" y="5014127"/>
            <a:ext cx="466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Sponsored by Sedgwick Brand Protection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6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76E5E3-80F0-4422-92AE-AADE4111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222" y="510288"/>
            <a:ext cx="5035128" cy="759427"/>
          </a:xfrm>
        </p:spPr>
        <p:txBody>
          <a:bodyPr>
            <a:normAutofit/>
          </a:bodyPr>
          <a:lstStyle/>
          <a:p>
            <a:r>
              <a:rPr lang="en-US" sz="4050" b="1" dirty="0"/>
              <a:t>SPSP Webinar Speakers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3AC50-E6F9-4AA6-B6E0-A3C0CCE5D58B}"/>
              </a:ext>
            </a:extLst>
          </p:cNvPr>
          <p:cNvSpPr txBox="1"/>
          <p:nvPr/>
        </p:nvSpPr>
        <p:spPr>
          <a:xfrm>
            <a:off x="636410" y="3345764"/>
            <a:ext cx="21233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Kuppens</a:t>
            </a:r>
          </a:p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</a:t>
            </a:r>
          </a:p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Nelson Mullins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76DD05-2634-474A-AB31-F1A7924B1E9A}"/>
              </a:ext>
            </a:extLst>
          </p:cNvPr>
          <p:cNvSpPr txBox="1"/>
          <p:nvPr/>
        </p:nvSpPr>
        <p:spPr>
          <a:xfrm>
            <a:off x="3691298" y="3388469"/>
            <a:ext cx="165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Kenneth Ross </a:t>
            </a:r>
          </a:p>
          <a:p>
            <a:r>
              <a:rPr lang="en-US" sz="1350" dirty="0"/>
              <a:t>Of Counsel</a:t>
            </a:r>
          </a:p>
          <a:p>
            <a:r>
              <a:rPr lang="en-US" sz="1350" dirty="0"/>
              <a:t>Bowman and Brooke LLP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3427A6-709A-4586-A786-20523C537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15" y="1573529"/>
            <a:ext cx="1133599" cy="1584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ABDC9-81AA-486C-8AEE-EE6B2BE951E4}"/>
              </a:ext>
            </a:extLst>
          </p:cNvPr>
          <p:cNvSpPr txBox="1"/>
          <p:nvPr/>
        </p:nvSpPr>
        <p:spPr>
          <a:xfrm>
            <a:off x="6302581" y="3331902"/>
            <a:ext cx="138574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Heather </a:t>
            </a:r>
            <a:r>
              <a:rPr lang="en-US" sz="1350" b="1" dirty="0" err="1"/>
              <a:t>Capell</a:t>
            </a:r>
            <a:r>
              <a:rPr lang="en-US" sz="1350" b="1" dirty="0"/>
              <a:t> Bramble </a:t>
            </a:r>
          </a:p>
          <a:p>
            <a:r>
              <a:rPr lang="en-US" sz="1350" dirty="0"/>
              <a:t>Head of Regulatory Affairs and Retail Support Liaison, Mattel, Inc.</a:t>
            </a:r>
          </a:p>
          <a:p>
            <a:endParaRPr lang="en-US" sz="1350" dirty="0"/>
          </a:p>
          <a:p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209CA-2B2D-41BF-B9AE-43F83835E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4" y="5338475"/>
            <a:ext cx="1330607" cy="1335628"/>
          </a:xfrm>
          <a:prstGeom prst="rect">
            <a:avLst/>
          </a:prstGeom>
        </p:spPr>
      </p:pic>
      <p:pic>
        <p:nvPicPr>
          <p:cNvPr id="4" name="Picture 3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4FA1A8B8-23AD-407F-BCEA-073D8A388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5" y="1467059"/>
            <a:ext cx="1295917" cy="1814283"/>
          </a:xfrm>
          <a:prstGeom prst="rect">
            <a:avLst/>
          </a:prstGeom>
        </p:spPr>
      </p:pic>
      <p:pic>
        <p:nvPicPr>
          <p:cNvPr id="6" name="Picture 5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A75993A7-1C4E-451E-86C4-B346284B6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85" y="1592607"/>
            <a:ext cx="1133599" cy="16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9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939778"/>
              </p:ext>
            </p:extLst>
          </p:nvPr>
        </p:nvGraphicFramePr>
        <p:xfrm>
          <a:off x="1963882" y="700320"/>
          <a:ext cx="6721106" cy="486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199277" y="2880360"/>
            <a:ext cx="1206736" cy="1097280"/>
            <a:chOff x="1190847" y="3317358"/>
            <a:chExt cx="1010093" cy="967563"/>
          </a:xfrm>
        </p:grpSpPr>
        <p:sp>
          <p:nvSpPr>
            <p:cNvPr id="8" name="Oval 7"/>
            <p:cNvSpPr/>
            <p:nvPr/>
          </p:nvSpPr>
          <p:spPr>
            <a:xfrm>
              <a:off x="1190847" y="3317358"/>
              <a:ext cx="1010093" cy="9675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0847" y="3526355"/>
              <a:ext cx="1010093" cy="651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</a:rPr>
                <a:t>Product Manufacturer</a:t>
              </a:r>
              <a:endParaRPr lang="en-US" sz="2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549225" y="20323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</a:rPr>
              <a:t>Chain of Production and Distribution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3882" y="1956934"/>
            <a:ext cx="78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Product Safety Dept.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6B0281-62EB-46A5-81F3-7F23541FB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9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9C406767-3416-4B7E-A603-AA35BB77E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5967" y="524480"/>
            <a:ext cx="6594537" cy="128523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967" tIns="32896" rIns="66967" bIns="32896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Contracts - Chain of Production and Distribution</a:t>
            </a:r>
            <a:endParaRPr lang="en-US" altLang="en-US" sz="6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62611BA7-189B-4681-ACB8-D70C31D96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5967" y="2154288"/>
            <a:ext cx="5752073" cy="327548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967" tIns="32896" rIns="66967" bIns="32896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Material Supplier sells to Component Part and Final Product Manufacturer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CPM sells to Final Product Manufacturer and to Dist./Retailer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Manufacturer sells to Dist./Retailer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Retailer sells to Purchaser/User</a:t>
            </a:r>
            <a:endParaRPr lang="en-US" altLang="en-US" sz="2072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8115E-4FC1-4B4C-BAEF-97437483D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A94D-B941-41F8-959A-74A8D66A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9BDD5-AF6A-4D22-98A8-623F0F90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AD277E-3603-42C5-AB8E-976163E0182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9746282"/>
              </p:ext>
            </p:extLst>
          </p:nvPr>
        </p:nvGraphicFramePr>
        <p:xfrm>
          <a:off x="3819906" y="258650"/>
          <a:ext cx="4697730" cy="619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319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A94D-B941-41F8-959A-74A8D66A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9BDD5-AF6A-4D22-98A8-623F0F90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AD277E-3603-42C5-AB8E-976163E0182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9094673"/>
              </p:ext>
            </p:extLst>
          </p:nvPr>
        </p:nvGraphicFramePr>
        <p:xfrm>
          <a:off x="3819906" y="258650"/>
          <a:ext cx="4697730" cy="619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245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A94D-B941-41F8-959A-74A8D66A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9BDD5-AF6A-4D22-98A8-623F0F90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AD277E-3603-42C5-AB8E-976163E0182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7587085"/>
              </p:ext>
            </p:extLst>
          </p:nvPr>
        </p:nvGraphicFramePr>
        <p:xfrm>
          <a:off x="3819906" y="258650"/>
          <a:ext cx="4697730" cy="619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888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A94D-B941-41F8-959A-74A8D66A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9BDD5-AF6A-4D22-98A8-623F0F90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AD277E-3603-42C5-AB8E-976163E0182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6973693"/>
              </p:ext>
            </p:extLst>
          </p:nvPr>
        </p:nvGraphicFramePr>
        <p:xfrm>
          <a:off x="3819906" y="258650"/>
          <a:ext cx="4697730" cy="619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395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A94D-B941-41F8-959A-74A8D66A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9BDD5-AF6A-4D22-98A8-623F0F90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AD277E-3603-42C5-AB8E-976163E0182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8703690"/>
              </p:ext>
            </p:extLst>
          </p:nvPr>
        </p:nvGraphicFramePr>
        <p:xfrm>
          <a:off x="3819906" y="258650"/>
          <a:ext cx="4697730" cy="619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183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2209</TotalTime>
  <Words>313</Words>
  <Application>Microsoft Office PowerPoint</Application>
  <PresentationFormat>On-screen Show (4:3)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SPSP Webinar Speakers</vt:lpstr>
      <vt:lpstr>PowerPoint Presentation</vt:lpstr>
      <vt:lpstr>Contracts - Chain of Production and Distribution</vt:lpstr>
      <vt:lpstr>TOPICS</vt:lpstr>
      <vt:lpstr>TOPICS</vt:lpstr>
      <vt:lpstr>TOPICS</vt:lpstr>
      <vt:lpstr>TOPICS</vt:lpstr>
      <vt:lpstr>TOPICS</vt:lpstr>
      <vt:lpstr>TOPICS</vt:lpstr>
      <vt:lpstr>TOPICS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Barrera</dc:creator>
  <cp:lastModifiedBy>Kenneth Ross</cp:lastModifiedBy>
  <cp:revision>124</cp:revision>
  <cp:lastPrinted>2021-05-02T23:07:30Z</cp:lastPrinted>
  <dcterms:created xsi:type="dcterms:W3CDTF">2021-02-12T17:20:34Z</dcterms:created>
  <dcterms:modified xsi:type="dcterms:W3CDTF">2021-05-14T17:11:05Z</dcterms:modified>
</cp:coreProperties>
</file>