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78" r:id="rId4"/>
  </p:sldMasterIdLst>
  <p:notesMasterIdLst>
    <p:notesMasterId r:id="rId29"/>
  </p:notesMasterIdLst>
  <p:sldIdLst>
    <p:sldId id="260" r:id="rId5"/>
    <p:sldId id="263" r:id="rId6"/>
    <p:sldId id="367" r:id="rId7"/>
    <p:sldId id="1184" r:id="rId8"/>
    <p:sldId id="315" r:id="rId9"/>
    <p:sldId id="1182" r:id="rId10"/>
    <p:sldId id="266" r:id="rId11"/>
    <p:sldId id="267" r:id="rId12"/>
    <p:sldId id="269" r:id="rId13"/>
    <p:sldId id="1185" r:id="rId14"/>
    <p:sldId id="1183" r:id="rId15"/>
    <p:sldId id="403" r:id="rId16"/>
    <p:sldId id="408" r:id="rId17"/>
    <p:sldId id="405" r:id="rId18"/>
    <p:sldId id="409" r:id="rId19"/>
    <p:sldId id="404" r:id="rId20"/>
    <p:sldId id="622" r:id="rId21"/>
    <p:sldId id="648" r:id="rId22"/>
    <p:sldId id="360" r:id="rId23"/>
    <p:sldId id="654" r:id="rId24"/>
    <p:sldId id="377" r:id="rId25"/>
    <p:sldId id="368" r:id="rId26"/>
    <p:sldId id="366" r:id="rId27"/>
    <p:sldId id="278" r:id="rId28"/>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Barrera" initials="JB" lastIdx="1" clrIdx="0">
    <p:extLst>
      <p:ext uri="{19B8F6BF-5375-455C-9EA6-DF929625EA0E}">
        <p15:presenceInfo xmlns:p15="http://schemas.microsoft.com/office/powerpoint/2012/main" userId="S::j.barrera@goliathgames.com::1b971fd8-c89f-4eb9-ae5b-5043991bd4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09" autoAdjust="0"/>
  </p:normalViewPr>
  <p:slideViewPr>
    <p:cSldViewPr snapToGrid="0">
      <p:cViewPr varScale="1">
        <p:scale>
          <a:sx n="79" d="100"/>
          <a:sy n="79" d="100"/>
        </p:scale>
        <p:origin x="1598" y="67"/>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0" d="100"/>
          <a:sy n="80" d="100"/>
        </p:scale>
        <p:origin x="221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77" tIns="46589" rIns="93177" bIns="46589" rtlCol="0"/>
          <a:lstStyle>
            <a:lvl1pPr algn="r">
              <a:defRPr sz="1200"/>
            </a:lvl1pPr>
          </a:lstStyle>
          <a:p>
            <a:fld id="{403211DB-8663-42E2-BC94-352C181BBD5C}" type="datetimeFigureOut">
              <a:rPr lang="en-US" smtClean="0"/>
              <a:t>12/6/2023</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C56C512-15FF-432A-AE77-A2B24242FAA9}" type="slidenum">
              <a:rPr lang="en-US" smtClean="0"/>
              <a:t>‹#›</a:t>
            </a:fld>
            <a:endParaRPr lang="en-US"/>
          </a:p>
        </p:txBody>
      </p:sp>
    </p:spTree>
    <p:extLst>
      <p:ext uri="{BB962C8B-B14F-4D97-AF65-F5344CB8AC3E}">
        <p14:creationId xmlns:p14="http://schemas.microsoft.com/office/powerpoint/2010/main" val="349467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56C512-15FF-432A-AE77-A2B24242FAA9}" type="slidenum">
              <a:rPr lang="en-US" smtClean="0"/>
              <a:t>1</a:t>
            </a:fld>
            <a:endParaRPr lang="en-US"/>
          </a:p>
        </p:txBody>
      </p:sp>
    </p:spTree>
    <p:extLst>
      <p:ext uri="{BB962C8B-B14F-4D97-AF65-F5344CB8AC3E}">
        <p14:creationId xmlns:p14="http://schemas.microsoft.com/office/powerpoint/2010/main" val="3201589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Tree>
    <p:extLst>
      <p:ext uri="{BB962C8B-B14F-4D97-AF65-F5344CB8AC3E}">
        <p14:creationId xmlns:p14="http://schemas.microsoft.com/office/powerpoint/2010/main" val="413816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Tree>
    <p:extLst>
      <p:ext uri="{BB962C8B-B14F-4D97-AF65-F5344CB8AC3E}">
        <p14:creationId xmlns:p14="http://schemas.microsoft.com/office/powerpoint/2010/main" val="1662419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Tree>
    <p:extLst>
      <p:ext uri="{BB962C8B-B14F-4D97-AF65-F5344CB8AC3E}">
        <p14:creationId xmlns:p14="http://schemas.microsoft.com/office/powerpoint/2010/main" val="3056853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Tree>
    <p:extLst>
      <p:ext uri="{BB962C8B-B14F-4D97-AF65-F5344CB8AC3E}">
        <p14:creationId xmlns:p14="http://schemas.microsoft.com/office/powerpoint/2010/main" val="1903998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F128F-EB76-4472-960C-2B97844971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44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F128F-EB76-4472-960C-2B97844971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34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E2A2-DCDD-4BCD-9A8E-DD12AC2785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005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F128F-EB76-4472-960C-2B97844971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464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a:t>
            </a:r>
          </a:p>
        </p:txBody>
      </p:sp>
      <p:sp>
        <p:nvSpPr>
          <p:cNvPr id="4" name="Slide Number Placeholder 3"/>
          <p:cNvSpPr>
            <a:spLocks noGrp="1"/>
          </p:cNvSpPr>
          <p:nvPr>
            <p:ph type="sldNum" sz="quarter" idx="5"/>
          </p:nvPr>
        </p:nvSpPr>
        <p:spPr/>
        <p:txBody>
          <a:bodyPr/>
          <a:lstStyle/>
          <a:p>
            <a:fld id="{1C56C512-15FF-432A-AE77-A2B24242FAA9}" type="slidenum">
              <a:rPr lang="en-US" smtClean="0"/>
              <a:t>21</a:t>
            </a:fld>
            <a:endParaRPr lang="en-US"/>
          </a:p>
        </p:txBody>
      </p:sp>
    </p:spTree>
    <p:extLst>
      <p:ext uri="{BB962C8B-B14F-4D97-AF65-F5344CB8AC3E}">
        <p14:creationId xmlns:p14="http://schemas.microsoft.com/office/powerpoint/2010/main" val="2796875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a:t>
            </a:r>
          </a:p>
        </p:txBody>
      </p:sp>
      <p:sp>
        <p:nvSpPr>
          <p:cNvPr id="4" name="Slide Number Placeholder 3"/>
          <p:cNvSpPr>
            <a:spLocks noGrp="1"/>
          </p:cNvSpPr>
          <p:nvPr>
            <p:ph type="sldNum" sz="quarter" idx="5"/>
          </p:nvPr>
        </p:nvSpPr>
        <p:spPr/>
        <p:txBody>
          <a:bodyPr/>
          <a:lstStyle/>
          <a:p>
            <a:fld id="{1C56C512-15FF-432A-AE77-A2B24242FAA9}" type="slidenum">
              <a:rPr lang="en-US" smtClean="0"/>
              <a:t>22</a:t>
            </a:fld>
            <a:endParaRPr lang="en-US"/>
          </a:p>
        </p:txBody>
      </p:sp>
    </p:spTree>
    <p:extLst>
      <p:ext uri="{BB962C8B-B14F-4D97-AF65-F5344CB8AC3E}">
        <p14:creationId xmlns:p14="http://schemas.microsoft.com/office/powerpoint/2010/main" val="296781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56C512-15FF-432A-AE77-A2B24242FAA9}" type="slidenum">
              <a:rPr lang="en-US" smtClean="0"/>
              <a:t>2</a:t>
            </a:fld>
            <a:endParaRPr lang="en-US"/>
          </a:p>
        </p:txBody>
      </p:sp>
    </p:spTree>
    <p:extLst>
      <p:ext uri="{BB962C8B-B14F-4D97-AF65-F5344CB8AC3E}">
        <p14:creationId xmlns:p14="http://schemas.microsoft.com/office/powerpoint/2010/main" val="3499432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56C512-15FF-432A-AE77-A2B24242FAA9}" type="slidenum">
              <a:rPr lang="en-US" smtClean="0"/>
              <a:t>23</a:t>
            </a:fld>
            <a:endParaRPr lang="en-US"/>
          </a:p>
        </p:txBody>
      </p:sp>
    </p:spTree>
    <p:extLst>
      <p:ext uri="{BB962C8B-B14F-4D97-AF65-F5344CB8AC3E}">
        <p14:creationId xmlns:p14="http://schemas.microsoft.com/office/powerpoint/2010/main" val="1973139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t>
            </a:r>
          </a:p>
          <a:p>
            <a:endParaRPr lang="en-US" dirty="0"/>
          </a:p>
          <a:p>
            <a:r>
              <a:rPr lang="en-US" dirty="0"/>
              <a:t>KR will ask questions and DM or JB can answer, depending on the question.  </a:t>
            </a:r>
          </a:p>
        </p:txBody>
      </p:sp>
      <p:sp>
        <p:nvSpPr>
          <p:cNvPr id="4" name="Slide Number Placeholder 3"/>
          <p:cNvSpPr>
            <a:spLocks noGrp="1"/>
          </p:cNvSpPr>
          <p:nvPr>
            <p:ph type="sldNum" sz="quarter" idx="5"/>
          </p:nvPr>
        </p:nvSpPr>
        <p:spPr/>
        <p:txBody>
          <a:bodyPr/>
          <a:lstStyle/>
          <a:p>
            <a:fld id="{1C56C512-15FF-432A-AE77-A2B24242FAA9}" type="slidenum">
              <a:rPr lang="en-US" smtClean="0"/>
              <a:t>24</a:t>
            </a:fld>
            <a:endParaRPr lang="en-US"/>
          </a:p>
        </p:txBody>
      </p:sp>
    </p:spTree>
    <p:extLst>
      <p:ext uri="{BB962C8B-B14F-4D97-AF65-F5344CB8AC3E}">
        <p14:creationId xmlns:p14="http://schemas.microsoft.com/office/powerpoint/2010/main" val="116186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a:t>
            </a:r>
          </a:p>
        </p:txBody>
      </p:sp>
      <p:sp>
        <p:nvSpPr>
          <p:cNvPr id="4" name="Slide Number Placeholder 3"/>
          <p:cNvSpPr>
            <a:spLocks noGrp="1"/>
          </p:cNvSpPr>
          <p:nvPr>
            <p:ph type="sldNum" sz="quarter" idx="5"/>
          </p:nvPr>
        </p:nvSpPr>
        <p:spPr/>
        <p:txBody>
          <a:bodyPr/>
          <a:lstStyle/>
          <a:p>
            <a:fld id="{1C56C512-15FF-432A-AE77-A2B24242FAA9}" type="slidenum">
              <a:rPr lang="en-US" smtClean="0"/>
              <a:t>3</a:t>
            </a:fld>
            <a:endParaRPr lang="en-US"/>
          </a:p>
        </p:txBody>
      </p:sp>
    </p:spTree>
    <p:extLst>
      <p:ext uri="{BB962C8B-B14F-4D97-AF65-F5344CB8AC3E}">
        <p14:creationId xmlns:p14="http://schemas.microsoft.com/office/powerpoint/2010/main" val="424842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248F95A5-2F90-8EC6-A034-B930149F97C4}"/>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CE718303-9835-59E3-8DBE-089ABFDEFB5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8638"/>
            <a:ext cx="3502025" cy="2625725"/>
          </a:xfrm>
        </p:spPr>
      </p:sp>
    </p:spTree>
    <p:extLst>
      <p:ext uri="{BB962C8B-B14F-4D97-AF65-F5344CB8AC3E}">
        <p14:creationId xmlns:p14="http://schemas.microsoft.com/office/powerpoint/2010/main" val="2296186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2687638" y="500063"/>
            <a:ext cx="3340100" cy="2505075"/>
          </a:xfrm>
          <a:solidFill>
            <a:srgbClr val="FFFFFF"/>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8638"/>
            <a:ext cx="3502025" cy="2625725"/>
          </a:xfrm>
        </p:spPr>
      </p:sp>
      <p:sp>
        <p:nvSpPr>
          <p:cNvPr id="4" name="Slide Number Placeholder 3"/>
          <p:cNvSpPr>
            <a:spLocks noGrp="1"/>
          </p:cNvSpPr>
          <p:nvPr>
            <p:ph type="sldNum" sz="quarter" idx="10"/>
          </p:nvPr>
        </p:nvSpPr>
        <p:spPr/>
        <p:txBody>
          <a:bodyPr lIns="88139" tIns="44070" rIns="88139" bIns="44070"/>
          <a:lstStyle/>
          <a:p>
            <a:fld id="{90B6E0CB-576C-4E4F-B57E-48C79CDF0ED3}" type="slidenum">
              <a:rPr lang="en-US" smtClean="0"/>
              <a:t>8</a:t>
            </a:fld>
            <a:endParaRPr lang="en-US"/>
          </a:p>
        </p:txBody>
      </p:sp>
    </p:spTree>
    <p:extLst>
      <p:ext uri="{BB962C8B-B14F-4D97-AF65-F5344CB8AC3E}">
        <p14:creationId xmlns:p14="http://schemas.microsoft.com/office/powerpoint/2010/main" val="2923806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2687638" y="500063"/>
            <a:ext cx="3340100" cy="2505075"/>
          </a:xfr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Tree>
    <p:extLst>
      <p:ext uri="{BB962C8B-B14F-4D97-AF65-F5344CB8AC3E}">
        <p14:creationId xmlns:p14="http://schemas.microsoft.com/office/powerpoint/2010/main" val="398087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E08A93-01A3-4310-8E90-D1C429188A5A}"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BDA4FF-5A13-44AA-84DE-46FBDACA39EC}" type="slidenum">
              <a:rPr lang="en-US" smtClean="0"/>
              <a:t>‹#›</a:t>
            </a:fld>
            <a:endParaRPr lang="en-US" dirty="0"/>
          </a:p>
        </p:txBody>
      </p:sp>
    </p:spTree>
    <p:extLst>
      <p:ext uri="{BB962C8B-B14F-4D97-AF65-F5344CB8AC3E}">
        <p14:creationId xmlns:p14="http://schemas.microsoft.com/office/powerpoint/2010/main" val="94890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E08A93-01A3-4310-8E90-D1C429188A5A}"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BDA4FF-5A13-44AA-84DE-46FBDACA39EC}" type="slidenum">
              <a:rPr lang="en-US" smtClean="0"/>
              <a:t>‹#›</a:t>
            </a:fld>
            <a:endParaRPr lang="en-US" dirty="0"/>
          </a:p>
        </p:txBody>
      </p:sp>
    </p:spTree>
    <p:extLst>
      <p:ext uri="{BB962C8B-B14F-4D97-AF65-F5344CB8AC3E}">
        <p14:creationId xmlns:p14="http://schemas.microsoft.com/office/powerpoint/2010/main" val="105557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E08A93-01A3-4310-8E90-D1C429188A5A}"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BDA4FF-5A13-44AA-84DE-46FBDACA39EC}" type="slidenum">
              <a:rPr lang="en-US" smtClean="0"/>
              <a:t>‹#›</a:t>
            </a:fld>
            <a:endParaRPr lang="en-US" dirty="0"/>
          </a:p>
        </p:txBody>
      </p:sp>
    </p:spTree>
    <p:extLst>
      <p:ext uri="{BB962C8B-B14F-4D97-AF65-F5344CB8AC3E}">
        <p14:creationId xmlns:p14="http://schemas.microsoft.com/office/powerpoint/2010/main" val="526449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491133" y="6087296"/>
            <a:ext cx="8161735" cy="324183"/>
          </a:xfrm>
          <a:prstGeom prst="rect">
            <a:avLst/>
          </a:prstGeom>
        </p:spPr>
        <p:txBody>
          <a:bodyPr anchor="b"/>
          <a:lstStyle>
            <a:lvl1pPr marL="0" indent="0" defTabSz="396226">
              <a:lnSpc>
                <a:spcPct val="100000"/>
              </a:lnSpc>
              <a:spcBef>
                <a:spcPts val="0"/>
              </a:spcBef>
              <a:buSzTx/>
              <a:buNone/>
              <a:defRPr sz="1620" b="1"/>
            </a:lvl1pPr>
          </a:lstStyle>
          <a:p>
            <a:r>
              <a:t>Auteur en datum</a:t>
            </a:r>
          </a:p>
        </p:txBody>
      </p:sp>
      <p:sp>
        <p:nvSpPr>
          <p:cNvPr id="12" name="Naam presentatie"/>
          <p:cNvSpPr txBox="1">
            <a:spLocks noGrp="1"/>
          </p:cNvSpPr>
          <p:nvPr>
            <p:ph type="title" hasCustomPrompt="1"/>
          </p:nvPr>
        </p:nvSpPr>
        <p:spPr>
          <a:xfrm>
            <a:off x="491133" y="1303734"/>
            <a:ext cx="8162618" cy="2321719"/>
          </a:xfrm>
          <a:prstGeom prst="rect">
            <a:avLst/>
          </a:prstGeom>
        </p:spPr>
        <p:txBody>
          <a:bodyPr anchor="b"/>
          <a:lstStyle>
            <a:lvl1pPr>
              <a:defRPr sz="5765" spc="-115"/>
            </a:lvl1pPr>
          </a:lstStyle>
          <a:p>
            <a:r>
              <a:t>Naam presentatie</a:t>
            </a:r>
          </a:p>
        </p:txBody>
      </p:sp>
      <p:sp>
        <p:nvSpPr>
          <p:cNvPr id="13" name="Hoofdtekst - niveau één…"/>
          <p:cNvSpPr txBox="1">
            <a:spLocks noGrp="1"/>
          </p:cNvSpPr>
          <p:nvPr>
            <p:ph type="body" sz="quarter" idx="1" hasCustomPrompt="1"/>
          </p:nvPr>
        </p:nvSpPr>
        <p:spPr>
          <a:xfrm>
            <a:off x="491133" y="3589735"/>
            <a:ext cx="8161734" cy="1024031"/>
          </a:xfrm>
          <a:prstGeom prst="rect">
            <a:avLst/>
          </a:prstGeom>
        </p:spPr>
        <p:txBody>
          <a:bodyPr/>
          <a:lstStyle>
            <a:lvl1pPr marL="0" indent="0" defTabSz="412735">
              <a:lnSpc>
                <a:spcPct val="100000"/>
              </a:lnSpc>
              <a:spcBef>
                <a:spcPts val="0"/>
              </a:spcBef>
              <a:buSzTx/>
              <a:buNone/>
              <a:defRPr sz="2672" b="1"/>
            </a:lvl1pPr>
            <a:lvl2pPr marL="0" indent="321457" defTabSz="412735">
              <a:lnSpc>
                <a:spcPct val="100000"/>
              </a:lnSpc>
              <a:spcBef>
                <a:spcPts val="0"/>
              </a:spcBef>
              <a:buSzTx/>
              <a:buNone/>
              <a:defRPr sz="2672" b="1"/>
            </a:lvl2pPr>
            <a:lvl3pPr marL="0" indent="642915" defTabSz="412735">
              <a:lnSpc>
                <a:spcPct val="100000"/>
              </a:lnSpc>
              <a:spcBef>
                <a:spcPts val="0"/>
              </a:spcBef>
              <a:buSzTx/>
              <a:buNone/>
              <a:defRPr sz="2672" b="1"/>
            </a:lvl3pPr>
            <a:lvl4pPr marL="0" indent="964372" defTabSz="412735">
              <a:lnSpc>
                <a:spcPct val="100000"/>
              </a:lnSpc>
              <a:spcBef>
                <a:spcPts val="0"/>
              </a:spcBef>
              <a:buSzTx/>
              <a:buNone/>
              <a:defRPr sz="2672" b="1"/>
            </a:lvl4pPr>
            <a:lvl5pPr marL="0" indent="1285829" defTabSz="412735">
              <a:lnSpc>
                <a:spcPct val="100000"/>
              </a:lnSpc>
              <a:spcBef>
                <a:spcPts val="0"/>
              </a:spcBef>
              <a:buSzTx/>
              <a:buNone/>
              <a:defRPr sz="2672" b="1"/>
            </a:lvl5pPr>
          </a:lstStyle>
          <a:p>
            <a:r>
              <a:t>Ondertitel presentatie</a:t>
            </a:r>
          </a:p>
          <a:p>
            <a:pPr lvl="1"/>
            <a:endParaRPr/>
          </a:p>
          <a:p>
            <a:pPr lvl="2"/>
            <a:endParaRPr/>
          </a:p>
          <a:p>
            <a:pPr lvl="3"/>
            <a:endParaRPr/>
          </a:p>
          <a:p>
            <a:pPr lvl="4"/>
            <a:endParaRPr/>
          </a:p>
        </p:txBody>
      </p:sp>
      <p:sp>
        <p:nvSpPr>
          <p:cNvPr id="14" name="Dianummer"/>
          <p:cNvSpPr txBox="1">
            <a:spLocks noGrp="1"/>
          </p:cNvSpPr>
          <p:nvPr>
            <p:ph type="sldNum" sz="quarter" idx="2"/>
          </p:nvPr>
        </p:nvSpPr>
        <p:spPr>
          <a:xfrm>
            <a:off x="4449370" y="6441814"/>
            <a:ext cx="245260" cy="243272"/>
          </a:xfrm>
          <a:prstGeom prst="rect">
            <a:avLst/>
          </a:prstGeom>
        </p:spPr>
        <p:txBody>
          <a:bodyPr/>
          <a:lstStyle/>
          <a:p>
            <a:pPr algn="ctr" hangingPunct="0"/>
            <a:fld id="{86CB4B4D-7CA3-9044-876B-883B54F8677D}" type="slidenum">
              <a:rPr lang="en-US" kern="0" smtClean="0">
                <a:sym typeface="Helvetica Neue"/>
              </a:rPr>
              <a:pPr algn="ctr" hangingPunct="0"/>
              <a:t>‹#›</a:t>
            </a:fld>
            <a:endParaRPr lang="en-US" kern="0">
              <a:sym typeface="Helvetica Neue"/>
            </a:endParaRPr>
          </a:p>
        </p:txBody>
      </p:sp>
    </p:spTree>
    <p:extLst>
      <p:ext uri="{BB962C8B-B14F-4D97-AF65-F5344CB8AC3E}">
        <p14:creationId xmlns:p14="http://schemas.microsoft.com/office/powerpoint/2010/main" val="91526475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42" name="Hoofdtekst - niveau één…"/>
          <p:cNvSpPr txBox="1">
            <a:spLocks noGrp="1"/>
          </p:cNvSpPr>
          <p:nvPr>
            <p:ph type="body" idx="1" hasCustomPrompt="1"/>
          </p:nvPr>
        </p:nvSpPr>
        <p:spPr>
          <a:prstGeom prst="rect">
            <a:avLst/>
          </a:prstGeom>
        </p:spPr>
        <p:txBody>
          <a:bodyPr/>
          <a:lstStyle/>
          <a:p>
            <a:r>
              <a:t>Dia-opsommingstekst</a:t>
            </a:r>
          </a:p>
          <a:p>
            <a:pPr lvl="1"/>
            <a:endParaRPr/>
          </a:p>
          <a:p>
            <a:pPr lvl="2"/>
            <a:endParaRPr/>
          </a:p>
          <a:p>
            <a:pPr lvl="3"/>
            <a:endParaRPr/>
          </a:p>
          <a:p>
            <a:pPr lvl="4"/>
            <a:endParaRPr/>
          </a:p>
        </p:txBody>
      </p:sp>
      <p:sp>
        <p:nvSpPr>
          <p:cNvPr id="43" name="Ondertitel dia"/>
          <p:cNvSpPr txBox="1">
            <a:spLocks noGrp="1"/>
          </p:cNvSpPr>
          <p:nvPr>
            <p:ph type="body" sz="quarter" idx="21" hasCustomPrompt="1"/>
          </p:nvPr>
        </p:nvSpPr>
        <p:spPr>
          <a:xfrm>
            <a:off x="491133" y="993500"/>
            <a:ext cx="8161735" cy="472361"/>
          </a:xfrm>
          <a:prstGeom prst="rect">
            <a:avLst/>
          </a:prstGeom>
        </p:spPr>
        <p:txBody>
          <a:bodyPr/>
          <a:lstStyle>
            <a:lvl1pPr marL="0" indent="0" defTabSz="412735">
              <a:lnSpc>
                <a:spcPct val="100000"/>
              </a:lnSpc>
              <a:spcBef>
                <a:spcPts val="0"/>
              </a:spcBef>
              <a:buSzTx/>
              <a:buNone/>
              <a:defRPr sz="2672" b="1"/>
            </a:lvl1pPr>
          </a:lstStyle>
          <a:p>
            <a:r>
              <a:t>Ondertitel dia</a:t>
            </a:r>
          </a:p>
        </p:txBody>
      </p:sp>
      <p:sp>
        <p:nvSpPr>
          <p:cNvPr id="44" name="Naam dia"/>
          <p:cNvSpPr txBox="1">
            <a:spLocks noGrp="1"/>
          </p:cNvSpPr>
          <p:nvPr>
            <p:ph type="title" hasCustomPrompt="1"/>
          </p:nvPr>
        </p:nvSpPr>
        <p:spPr>
          <a:prstGeom prst="rect">
            <a:avLst/>
          </a:prstGeom>
        </p:spPr>
        <p:txBody>
          <a:bodyPr/>
          <a:lstStyle/>
          <a:p>
            <a:r>
              <a:t>Naam dia</a:t>
            </a:r>
          </a:p>
        </p:txBody>
      </p:sp>
      <p:sp>
        <p:nvSpPr>
          <p:cNvPr id="45" name="Dianummer"/>
          <p:cNvSpPr txBox="1">
            <a:spLocks noGrp="1"/>
          </p:cNvSpPr>
          <p:nvPr>
            <p:ph type="sldNum" sz="quarter" idx="2"/>
          </p:nvPr>
        </p:nvSpPr>
        <p:spPr>
          <a:prstGeom prst="rect">
            <a:avLst/>
          </a:prstGeom>
        </p:spPr>
        <p:txBody>
          <a:bodyPr/>
          <a:lstStyle/>
          <a:p>
            <a:pPr algn="ctr" hangingPunct="0"/>
            <a:fld id="{86CB4B4D-7CA3-9044-876B-883B54F8677D}" type="slidenum">
              <a:rPr lang="en-US" kern="0" smtClean="0">
                <a:sym typeface="Helvetica Neue"/>
              </a:rPr>
              <a:pPr algn="ctr" hangingPunct="0"/>
              <a:t>‹#›</a:t>
            </a:fld>
            <a:endParaRPr lang="en-US" kern="0">
              <a:sym typeface="Helvetica Neue"/>
            </a:endParaRPr>
          </a:p>
        </p:txBody>
      </p:sp>
    </p:spTree>
    <p:extLst>
      <p:ext uri="{BB962C8B-B14F-4D97-AF65-F5344CB8AC3E}">
        <p14:creationId xmlns:p14="http://schemas.microsoft.com/office/powerpoint/2010/main" val="367288716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no foot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5B471D-6505-6344-8063-A822162B68EC}"/>
              </a:ext>
            </a:extLst>
          </p:cNvPr>
          <p:cNvSpPr/>
          <p:nvPr/>
        </p:nvSpPr>
        <p:spPr>
          <a:xfrm>
            <a:off x="1" y="1"/>
            <a:ext cx="1122218" cy="2202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38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el en foto">
    <p:spTree>
      <p:nvGrpSpPr>
        <p:cNvPr id="1" name=""/>
        <p:cNvGrpSpPr/>
        <p:nvPr/>
      </p:nvGrpSpPr>
      <p:grpSpPr>
        <a:xfrm>
          <a:off x="0" y="0"/>
          <a:ext cx="0" cy="0"/>
          <a:chOff x="0" y="0"/>
          <a:chExt cx="0" cy="0"/>
        </a:xfrm>
      </p:grpSpPr>
      <p:sp>
        <p:nvSpPr>
          <p:cNvPr id="21" name="Afbeelding"/>
          <p:cNvSpPr>
            <a:spLocks noGrp="1"/>
          </p:cNvSpPr>
          <p:nvPr>
            <p:ph type="pic" idx="21"/>
          </p:nvPr>
        </p:nvSpPr>
        <p:spPr>
          <a:xfrm>
            <a:off x="-264914" y="-643987"/>
            <a:ext cx="12540693" cy="7510918"/>
          </a:xfrm>
          <a:prstGeom prst="rect">
            <a:avLst/>
          </a:prstGeom>
        </p:spPr>
        <p:txBody>
          <a:bodyPr lIns="91439" tIns="45719" rIns="91439" bIns="45719">
            <a:noAutofit/>
          </a:bodyPr>
          <a:lstStyle/>
          <a:p>
            <a:endParaRPr/>
          </a:p>
        </p:txBody>
      </p:sp>
      <p:sp>
        <p:nvSpPr>
          <p:cNvPr id="22" name="Naam presentatie"/>
          <p:cNvSpPr txBox="1">
            <a:spLocks noGrp="1"/>
          </p:cNvSpPr>
          <p:nvPr>
            <p:ph type="title" hasCustomPrompt="1"/>
          </p:nvPr>
        </p:nvSpPr>
        <p:spPr>
          <a:xfrm>
            <a:off x="491133" y="3643312"/>
            <a:ext cx="8161734" cy="2321719"/>
          </a:xfrm>
          <a:prstGeom prst="rect">
            <a:avLst/>
          </a:prstGeom>
        </p:spPr>
        <p:txBody>
          <a:bodyPr anchor="b"/>
          <a:lstStyle>
            <a:lvl1pPr>
              <a:defRPr sz="5765" spc="-115"/>
            </a:lvl1pPr>
          </a:lstStyle>
          <a:p>
            <a:r>
              <a:t>Naam presentatie</a:t>
            </a:r>
          </a:p>
        </p:txBody>
      </p:sp>
      <p:sp>
        <p:nvSpPr>
          <p:cNvPr id="23" name="Hoofdtekst - niveau één…"/>
          <p:cNvSpPr txBox="1">
            <a:spLocks noGrp="1"/>
          </p:cNvSpPr>
          <p:nvPr>
            <p:ph type="body" sz="quarter" idx="1" hasCustomPrompt="1"/>
          </p:nvPr>
        </p:nvSpPr>
        <p:spPr>
          <a:xfrm>
            <a:off x="491133" y="5929313"/>
            <a:ext cx="8161734" cy="484994"/>
          </a:xfrm>
          <a:prstGeom prst="rect">
            <a:avLst/>
          </a:prstGeom>
        </p:spPr>
        <p:txBody>
          <a:bodyPr/>
          <a:lstStyle>
            <a:lvl1pPr marL="0" indent="0" defTabSz="412735">
              <a:lnSpc>
                <a:spcPct val="100000"/>
              </a:lnSpc>
              <a:spcBef>
                <a:spcPts val="0"/>
              </a:spcBef>
              <a:buSzTx/>
              <a:buNone/>
              <a:defRPr sz="2672" b="1"/>
            </a:lvl1pPr>
            <a:lvl2pPr marL="0" indent="321457" defTabSz="412735">
              <a:lnSpc>
                <a:spcPct val="100000"/>
              </a:lnSpc>
              <a:spcBef>
                <a:spcPts val="0"/>
              </a:spcBef>
              <a:buSzTx/>
              <a:buNone/>
              <a:defRPr sz="2672" b="1"/>
            </a:lvl2pPr>
            <a:lvl3pPr marL="0" indent="642915" defTabSz="412735">
              <a:lnSpc>
                <a:spcPct val="100000"/>
              </a:lnSpc>
              <a:spcBef>
                <a:spcPts val="0"/>
              </a:spcBef>
              <a:buSzTx/>
              <a:buNone/>
              <a:defRPr sz="2672" b="1"/>
            </a:lvl3pPr>
            <a:lvl4pPr marL="0" indent="964372" defTabSz="412735">
              <a:lnSpc>
                <a:spcPct val="100000"/>
              </a:lnSpc>
              <a:spcBef>
                <a:spcPts val="0"/>
              </a:spcBef>
              <a:buSzTx/>
              <a:buNone/>
              <a:defRPr sz="2672" b="1"/>
            </a:lvl4pPr>
            <a:lvl5pPr marL="0" indent="1285829" defTabSz="412735">
              <a:lnSpc>
                <a:spcPct val="100000"/>
              </a:lnSpc>
              <a:spcBef>
                <a:spcPts val="0"/>
              </a:spcBef>
              <a:buSzTx/>
              <a:buNone/>
              <a:defRPr sz="2672" b="1"/>
            </a:lvl5pPr>
          </a:lstStyle>
          <a:p>
            <a:r>
              <a:t>Ondertitel presentatie</a:t>
            </a:r>
          </a:p>
          <a:p>
            <a:pPr lvl="1"/>
            <a:endParaRPr/>
          </a:p>
          <a:p>
            <a:pPr lvl="2"/>
            <a:endParaRPr/>
          </a:p>
          <a:p>
            <a:pPr lvl="3"/>
            <a:endParaRPr/>
          </a:p>
          <a:p>
            <a:pPr lvl="4"/>
            <a:endParaRPr/>
          </a:p>
        </p:txBody>
      </p:sp>
      <p:sp>
        <p:nvSpPr>
          <p:cNvPr id="24" name="Auteur en datum"/>
          <p:cNvSpPr txBox="1">
            <a:spLocks noGrp="1"/>
          </p:cNvSpPr>
          <p:nvPr>
            <p:ph type="body" sz="quarter" idx="22" hasCustomPrompt="1"/>
          </p:nvPr>
        </p:nvSpPr>
        <p:spPr>
          <a:xfrm>
            <a:off x="491133" y="401836"/>
            <a:ext cx="8161735" cy="324182"/>
          </a:xfrm>
          <a:prstGeom prst="rect">
            <a:avLst/>
          </a:prstGeom>
        </p:spPr>
        <p:txBody>
          <a:bodyPr/>
          <a:lstStyle>
            <a:lvl1pPr marL="0" indent="0" defTabSz="396226">
              <a:lnSpc>
                <a:spcPct val="100000"/>
              </a:lnSpc>
              <a:spcBef>
                <a:spcPts val="0"/>
              </a:spcBef>
              <a:buSzTx/>
              <a:buNone/>
              <a:defRPr sz="1620" b="1"/>
            </a:lvl1pPr>
          </a:lstStyle>
          <a:p>
            <a:r>
              <a:t>Auteur en datum</a:t>
            </a:r>
          </a:p>
        </p:txBody>
      </p:sp>
      <p:sp>
        <p:nvSpPr>
          <p:cNvPr id="25" name="Dianummer"/>
          <p:cNvSpPr txBox="1">
            <a:spLocks noGrp="1"/>
          </p:cNvSpPr>
          <p:nvPr>
            <p:ph type="sldNum" sz="quarter" idx="2"/>
          </p:nvPr>
        </p:nvSpPr>
        <p:spPr>
          <a:xfrm>
            <a:off x="4464843" y="6441815"/>
            <a:ext cx="245260" cy="24327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234055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el en foto alt">
    <p:spTree>
      <p:nvGrpSpPr>
        <p:cNvPr id="1" name=""/>
        <p:cNvGrpSpPr/>
        <p:nvPr/>
      </p:nvGrpSpPr>
      <p:grpSpPr>
        <a:xfrm>
          <a:off x="0" y="0"/>
          <a:ext cx="0" cy="0"/>
          <a:chOff x="0" y="0"/>
          <a:chExt cx="0" cy="0"/>
        </a:xfrm>
      </p:grpSpPr>
      <p:sp>
        <p:nvSpPr>
          <p:cNvPr id="32" name="910457886_1434x1669.jpeg"/>
          <p:cNvSpPr>
            <a:spLocks noGrp="1"/>
          </p:cNvSpPr>
          <p:nvPr>
            <p:ph type="pic" idx="21"/>
          </p:nvPr>
        </p:nvSpPr>
        <p:spPr>
          <a:xfrm>
            <a:off x="3740013" y="348257"/>
            <a:ext cx="5304235" cy="6173479"/>
          </a:xfrm>
          <a:prstGeom prst="rect">
            <a:avLst/>
          </a:prstGeom>
        </p:spPr>
        <p:txBody>
          <a:bodyPr lIns="91439" tIns="45719" rIns="91439" bIns="45719">
            <a:noAutofit/>
          </a:bodyPr>
          <a:lstStyle/>
          <a:p>
            <a:endParaRPr/>
          </a:p>
        </p:txBody>
      </p:sp>
      <p:sp>
        <p:nvSpPr>
          <p:cNvPr id="33" name="Hoofdtekst - niveau één…"/>
          <p:cNvSpPr txBox="1">
            <a:spLocks noGrp="1"/>
          </p:cNvSpPr>
          <p:nvPr>
            <p:ph type="body" sz="quarter" idx="1" hasCustomPrompt="1"/>
          </p:nvPr>
        </p:nvSpPr>
        <p:spPr>
          <a:xfrm>
            <a:off x="491133" y="3518297"/>
            <a:ext cx="3589734" cy="2843835"/>
          </a:xfrm>
          <a:prstGeom prst="rect">
            <a:avLst/>
          </a:prstGeom>
        </p:spPr>
        <p:txBody>
          <a:bodyPr/>
          <a:lstStyle>
            <a:lvl1pPr marL="0" indent="0" defTabSz="412735">
              <a:lnSpc>
                <a:spcPct val="100000"/>
              </a:lnSpc>
              <a:spcBef>
                <a:spcPts val="0"/>
              </a:spcBef>
              <a:buSzTx/>
              <a:buNone/>
              <a:defRPr sz="2672" b="1"/>
            </a:lvl1pPr>
            <a:lvl2pPr marL="0" indent="321457" defTabSz="412735">
              <a:lnSpc>
                <a:spcPct val="100000"/>
              </a:lnSpc>
              <a:spcBef>
                <a:spcPts val="0"/>
              </a:spcBef>
              <a:buSzTx/>
              <a:buNone/>
              <a:defRPr sz="2672" b="1"/>
            </a:lvl2pPr>
            <a:lvl3pPr marL="0" indent="642915" defTabSz="412735">
              <a:lnSpc>
                <a:spcPct val="100000"/>
              </a:lnSpc>
              <a:spcBef>
                <a:spcPts val="0"/>
              </a:spcBef>
              <a:buSzTx/>
              <a:buNone/>
              <a:defRPr sz="2672" b="1"/>
            </a:lvl3pPr>
            <a:lvl4pPr marL="0" indent="964372" defTabSz="412735">
              <a:lnSpc>
                <a:spcPct val="100000"/>
              </a:lnSpc>
              <a:spcBef>
                <a:spcPts val="0"/>
              </a:spcBef>
              <a:buSzTx/>
              <a:buNone/>
              <a:defRPr sz="2672" b="1"/>
            </a:lvl4pPr>
            <a:lvl5pPr marL="0" indent="1285829" defTabSz="412735">
              <a:lnSpc>
                <a:spcPct val="100000"/>
              </a:lnSpc>
              <a:spcBef>
                <a:spcPts val="0"/>
              </a:spcBef>
              <a:buSzTx/>
              <a:buNone/>
              <a:defRPr sz="2672" b="1"/>
            </a:lvl5pPr>
          </a:lstStyle>
          <a:p>
            <a:r>
              <a:t>Ondertitel dia</a:t>
            </a:r>
          </a:p>
          <a:p>
            <a:pPr lvl="1"/>
            <a:endParaRPr/>
          </a:p>
          <a:p>
            <a:pPr lvl="2"/>
            <a:endParaRPr/>
          </a:p>
          <a:p>
            <a:pPr lvl="3"/>
            <a:endParaRPr/>
          </a:p>
          <a:p>
            <a:pPr lvl="4"/>
            <a:endParaRPr/>
          </a:p>
        </p:txBody>
      </p:sp>
      <p:sp>
        <p:nvSpPr>
          <p:cNvPr id="34" name="Naam dia"/>
          <p:cNvSpPr txBox="1">
            <a:spLocks noGrp="1"/>
          </p:cNvSpPr>
          <p:nvPr>
            <p:ph type="title" hasCustomPrompt="1"/>
          </p:nvPr>
        </p:nvSpPr>
        <p:spPr>
          <a:xfrm>
            <a:off x="491133" y="486938"/>
            <a:ext cx="3589734" cy="3084937"/>
          </a:xfrm>
          <a:prstGeom prst="rect">
            <a:avLst/>
          </a:prstGeom>
        </p:spPr>
        <p:txBody>
          <a:bodyPr anchor="b"/>
          <a:lstStyle/>
          <a:p>
            <a:r>
              <a:t>Naam dia</a:t>
            </a:r>
          </a:p>
        </p:txBody>
      </p:sp>
      <p:sp>
        <p:nvSpPr>
          <p:cNvPr id="35"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081955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42" name="Hoofdtekst - niveau één…"/>
          <p:cNvSpPr txBox="1">
            <a:spLocks noGrp="1"/>
          </p:cNvSpPr>
          <p:nvPr>
            <p:ph type="body" idx="1" hasCustomPrompt="1"/>
          </p:nvPr>
        </p:nvSpPr>
        <p:spPr>
          <a:prstGeom prst="rect">
            <a:avLst/>
          </a:prstGeom>
        </p:spPr>
        <p:txBody>
          <a:bodyPr/>
          <a:lstStyle/>
          <a:p>
            <a:r>
              <a:t>Dia-opsommingstekst</a:t>
            </a:r>
          </a:p>
          <a:p>
            <a:pPr lvl="1"/>
            <a:endParaRPr/>
          </a:p>
          <a:p>
            <a:pPr lvl="2"/>
            <a:endParaRPr/>
          </a:p>
          <a:p>
            <a:pPr lvl="3"/>
            <a:endParaRPr/>
          </a:p>
          <a:p>
            <a:pPr lvl="4"/>
            <a:endParaRPr/>
          </a:p>
        </p:txBody>
      </p:sp>
      <p:sp>
        <p:nvSpPr>
          <p:cNvPr id="43" name="Ondertitel dia"/>
          <p:cNvSpPr txBox="1">
            <a:spLocks noGrp="1"/>
          </p:cNvSpPr>
          <p:nvPr>
            <p:ph type="body" sz="quarter" idx="21" hasCustomPrompt="1"/>
          </p:nvPr>
        </p:nvSpPr>
        <p:spPr>
          <a:xfrm>
            <a:off x="491133" y="993500"/>
            <a:ext cx="8161735" cy="472361"/>
          </a:xfrm>
          <a:prstGeom prst="rect">
            <a:avLst/>
          </a:prstGeom>
        </p:spPr>
        <p:txBody>
          <a:bodyPr/>
          <a:lstStyle>
            <a:lvl1pPr marL="0" indent="0" defTabSz="412735">
              <a:lnSpc>
                <a:spcPct val="100000"/>
              </a:lnSpc>
              <a:spcBef>
                <a:spcPts val="0"/>
              </a:spcBef>
              <a:buSzTx/>
              <a:buNone/>
              <a:defRPr sz="2672" b="1"/>
            </a:lvl1pPr>
          </a:lstStyle>
          <a:p>
            <a:r>
              <a:t>Ondertitel dia</a:t>
            </a:r>
          </a:p>
        </p:txBody>
      </p:sp>
      <p:sp>
        <p:nvSpPr>
          <p:cNvPr id="44" name="Naam dia"/>
          <p:cNvSpPr txBox="1">
            <a:spLocks noGrp="1"/>
          </p:cNvSpPr>
          <p:nvPr>
            <p:ph type="title" hasCustomPrompt="1"/>
          </p:nvPr>
        </p:nvSpPr>
        <p:spPr>
          <a:prstGeom prst="rect">
            <a:avLst/>
          </a:prstGeom>
        </p:spPr>
        <p:txBody>
          <a:bodyPr/>
          <a:lstStyle/>
          <a:p>
            <a:r>
              <a:t>Naam dia</a:t>
            </a:r>
          </a:p>
        </p:txBody>
      </p:sp>
      <p:sp>
        <p:nvSpPr>
          <p:cNvPr id="45"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791891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Opsomming">
    <p:spTree>
      <p:nvGrpSpPr>
        <p:cNvPr id="1" name=""/>
        <p:cNvGrpSpPr/>
        <p:nvPr/>
      </p:nvGrpSpPr>
      <p:grpSpPr>
        <a:xfrm>
          <a:off x="0" y="0"/>
          <a:ext cx="0" cy="0"/>
          <a:chOff x="0" y="0"/>
          <a:chExt cx="0" cy="0"/>
        </a:xfrm>
      </p:grpSpPr>
      <p:sp>
        <p:nvSpPr>
          <p:cNvPr id="52" name="Hoofdtekst - niveau één…"/>
          <p:cNvSpPr txBox="1">
            <a:spLocks noGrp="1"/>
          </p:cNvSpPr>
          <p:nvPr>
            <p:ph type="body" idx="1" hasCustomPrompt="1"/>
          </p:nvPr>
        </p:nvSpPr>
        <p:spPr>
          <a:prstGeom prst="rect">
            <a:avLst/>
          </a:prstGeom>
        </p:spPr>
        <p:txBody>
          <a:bodyPr numCol="2" spcCol="589358"/>
          <a:lstStyle/>
          <a:p>
            <a:r>
              <a:t>Dia-opsommingstekst</a:t>
            </a:r>
          </a:p>
          <a:p>
            <a:pPr lvl="1"/>
            <a:endParaRPr/>
          </a:p>
          <a:p>
            <a:pPr lvl="2"/>
            <a:endParaRPr/>
          </a:p>
          <a:p>
            <a:pPr lvl="3"/>
            <a:endParaRPr/>
          </a:p>
          <a:p>
            <a:pPr lvl="4"/>
            <a:endParaRPr/>
          </a:p>
        </p:txBody>
      </p:sp>
      <p:sp>
        <p:nvSpPr>
          <p:cNvPr id="53"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582127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el, opsomm., foto">
    <p:spTree>
      <p:nvGrpSpPr>
        <p:cNvPr id="1" name=""/>
        <p:cNvGrpSpPr/>
        <p:nvPr/>
      </p:nvGrpSpPr>
      <p:grpSpPr>
        <a:xfrm>
          <a:off x="0" y="0"/>
          <a:ext cx="0" cy="0"/>
          <a:chOff x="0" y="0"/>
          <a:chExt cx="0" cy="0"/>
        </a:xfrm>
      </p:grpSpPr>
      <p:sp>
        <p:nvSpPr>
          <p:cNvPr id="60" name="660384004_1290x1720.jpeg"/>
          <p:cNvSpPr>
            <a:spLocks noGrp="1"/>
          </p:cNvSpPr>
          <p:nvPr>
            <p:ph type="pic" idx="21"/>
          </p:nvPr>
        </p:nvSpPr>
        <p:spPr>
          <a:xfrm>
            <a:off x="4339828" y="419696"/>
            <a:ext cx="4534049" cy="6045398"/>
          </a:xfrm>
          <a:prstGeom prst="rect">
            <a:avLst/>
          </a:prstGeom>
        </p:spPr>
        <p:txBody>
          <a:bodyPr lIns="91439" tIns="45719" rIns="91439" bIns="45719">
            <a:noAutofit/>
          </a:bodyPr>
          <a:lstStyle/>
          <a:p>
            <a:endParaRPr/>
          </a:p>
        </p:txBody>
      </p:sp>
      <p:sp>
        <p:nvSpPr>
          <p:cNvPr id="61" name="Naam dia"/>
          <p:cNvSpPr txBox="1">
            <a:spLocks noGrp="1"/>
          </p:cNvSpPr>
          <p:nvPr>
            <p:ph type="title" hasCustomPrompt="1"/>
          </p:nvPr>
        </p:nvSpPr>
        <p:spPr>
          <a:xfrm>
            <a:off x="491133" y="312539"/>
            <a:ext cx="3589734" cy="714375"/>
          </a:xfrm>
          <a:prstGeom prst="rect">
            <a:avLst/>
          </a:prstGeom>
        </p:spPr>
        <p:txBody>
          <a:bodyPr/>
          <a:lstStyle/>
          <a:p>
            <a:r>
              <a:t>Naam dia</a:t>
            </a:r>
          </a:p>
        </p:txBody>
      </p:sp>
      <p:sp>
        <p:nvSpPr>
          <p:cNvPr id="62" name="Ondertitel dia"/>
          <p:cNvSpPr txBox="1">
            <a:spLocks noGrp="1"/>
          </p:cNvSpPr>
          <p:nvPr>
            <p:ph type="body" sz="quarter" idx="22" hasCustomPrompt="1"/>
          </p:nvPr>
        </p:nvSpPr>
        <p:spPr>
          <a:xfrm>
            <a:off x="491133" y="993500"/>
            <a:ext cx="3589734" cy="472361"/>
          </a:xfrm>
          <a:prstGeom prst="rect">
            <a:avLst/>
          </a:prstGeom>
        </p:spPr>
        <p:txBody>
          <a:bodyPr/>
          <a:lstStyle>
            <a:lvl1pPr marL="0" indent="0" defTabSz="412735">
              <a:lnSpc>
                <a:spcPct val="100000"/>
              </a:lnSpc>
              <a:spcBef>
                <a:spcPts val="0"/>
              </a:spcBef>
              <a:buSzTx/>
              <a:buNone/>
              <a:defRPr sz="2672" b="1"/>
            </a:lvl1pPr>
          </a:lstStyle>
          <a:p>
            <a:r>
              <a:t>Ondertitel dia</a:t>
            </a:r>
          </a:p>
        </p:txBody>
      </p:sp>
      <p:sp>
        <p:nvSpPr>
          <p:cNvPr id="63" name="Hoofdtekst - niveau één…"/>
          <p:cNvSpPr txBox="1">
            <a:spLocks noGrp="1"/>
          </p:cNvSpPr>
          <p:nvPr>
            <p:ph type="body" sz="half" idx="1" hasCustomPrompt="1"/>
          </p:nvPr>
        </p:nvSpPr>
        <p:spPr>
          <a:xfrm>
            <a:off x="491133" y="2447013"/>
            <a:ext cx="3589734" cy="3932691"/>
          </a:xfrm>
          <a:prstGeom prst="rect">
            <a:avLst/>
          </a:prstGeom>
        </p:spPr>
        <p:txBody>
          <a:bodyPr/>
          <a:lstStyle/>
          <a:p>
            <a:r>
              <a:t>Dia-opsommingstekst</a:t>
            </a:r>
          </a:p>
          <a:p>
            <a:pPr lvl="1"/>
            <a:endParaRPr/>
          </a:p>
          <a:p>
            <a:pPr lvl="2"/>
            <a:endParaRPr/>
          </a:p>
          <a:p>
            <a:pPr lvl="3"/>
            <a:endParaRPr/>
          </a:p>
          <a:p>
            <a:pPr lvl="4"/>
            <a:endParaRPr/>
          </a:p>
        </p:txBody>
      </p:sp>
      <p:sp>
        <p:nvSpPr>
          <p:cNvPr id="6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33432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E08A93-01A3-4310-8E90-D1C429188A5A}"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BDA4FF-5A13-44AA-84DE-46FBDACA39EC}" type="slidenum">
              <a:rPr lang="en-US" smtClean="0"/>
              <a:t>‹#›</a:t>
            </a:fld>
            <a:endParaRPr lang="en-US" dirty="0"/>
          </a:p>
        </p:txBody>
      </p:sp>
    </p:spTree>
    <p:extLst>
      <p:ext uri="{BB962C8B-B14F-4D97-AF65-F5344CB8AC3E}">
        <p14:creationId xmlns:p14="http://schemas.microsoft.com/office/powerpoint/2010/main" val="269766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ectie">
    <p:spTree>
      <p:nvGrpSpPr>
        <p:cNvPr id="1" name=""/>
        <p:cNvGrpSpPr/>
        <p:nvPr/>
      </p:nvGrpSpPr>
      <p:grpSpPr>
        <a:xfrm>
          <a:off x="0" y="0"/>
          <a:ext cx="0" cy="0"/>
          <a:chOff x="0" y="0"/>
          <a:chExt cx="0" cy="0"/>
        </a:xfrm>
      </p:grpSpPr>
      <p:sp>
        <p:nvSpPr>
          <p:cNvPr id="71" name="Sectietitel"/>
          <p:cNvSpPr txBox="1">
            <a:spLocks noGrp="1"/>
          </p:cNvSpPr>
          <p:nvPr>
            <p:ph type="title" hasCustomPrompt="1"/>
          </p:nvPr>
        </p:nvSpPr>
        <p:spPr>
          <a:xfrm>
            <a:off x="491133" y="2268141"/>
            <a:ext cx="8161734" cy="2321719"/>
          </a:xfrm>
          <a:prstGeom prst="rect">
            <a:avLst/>
          </a:prstGeom>
        </p:spPr>
        <p:txBody>
          <a:bodyPr anchor="ctr"/>
          <a:lstStyle>
            <a:lvl1pPr>
              <a:defRPr sz="5765" b="0" spc="-115">
                <a:latin typeface="Helvetica Neue Medium"/>
                <a:ea typeface="Helvetica Neue Medium"/>
                <a:cs typeface="Helvetica Neue Medium"/>
                <a:sym typeface="Helvetica Neue Medium"/>
              </a:defRPr>
            </a:lvl1pPr>
          </a:lstStyle>
          <a:p>
            <a:r>
              <a:t>Sectietitel</a:t>
            </a:r>
          </a:p>
        </p:txBody>
      </p:sp>
      <p:sp>
        <p:nvSpPr>
          <p:cNvPr id="72"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798734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79" name="Naam dia"/>
          <p:cNvSpPr txBox="1">
            <a:spLocks noGrp="1"/>
          </p:cNvSpPr>
          <p:nvPr>
            <p:ph type="title" hasCustomPrompt="1"/>
          </p:nvPr>
        </p:nvSpPr>
        <p:spPr>
          <a:prstGeom prst="rect">
            <a:avLst/>
          </a:prstGeom>
        </p:spPr>
        <p:txBody>
          <a:bodyPr/>
          <a:lstStyle/>
          <a:p>
            <a:r>
              <a:t>Naam dia</a:t>
            </a:r>
          </a:p>
        </p:txBody>
      </p:sp>
      <p:sp>
        <p:nvSpPr>
          <p:cNvPr id="80" name="Ondertitel dia"/>
          <p:cNvSpPr txBox="1">
            <a:spLocks noGrp="1"/>
          </p:cNvSpPr>
          <p:nvPr>
            <p:ph type="body" sz="quarter" idx="21" hasCustomPrompt="1"/>
          </p:nvPr>
        </p:nvSpPr>
        <p:spPr>
          <a:xfrm>
            <a:off x="491133" y="993500"/>
            <a:ext cx="8161735" cy="472361"/>
          </a:xfrm>
          <a:prstGeom prst="rect">
            <a:avLst/>
          </a:prstGeom>
        </p:spPr>
        <p:txBody>
          <a:bodyPr/>
          <a:lstStyle>
            <a:lvl1pPr marL="0" indent="0" defTabSz="412735">
              <a:lnSpc>
                <a:spcPct val="100000"/>
              </a:lnSpc>
              <a:spcBef>
                <a:spcPts val="0"/>
              </a:spcBef>
              <a:buSzTx/>
              <a:buNone/>
              <a:defRPr sz="2672" b="1"/>
            </a:lvl1pPr>
          </a:lstStyle>
          <a:p>
            <a:r>
              <a:t>Ondertitel dia</a:t>
            </a:r>
          </a:p>
        </p:txBody>
      </p:sp>
      <p:sp>
        <p:nvSpPr>
          <p:cNvPr id="81"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050887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itel agenda"/>
          <p:cNvSpPr txBox="1">
            <a:spLocks noGrp="1"/>
          </p:cNvSpPr>
          <p:nvPr>
            <p:ph type="title" hasCustomPrompt="1"/>
          </p:nvPr>
        </p:nvSpPr>
        <p:spPr>
          <a:xfrm>
            <a:off x="491133" y="312539"/>
            <a:ext cx="8161734" cy="714375"/>
          </a:xfrm>
          <a:prstGeom prst="rect">
            <a:avLst/>
          </a:prstGeom>
        </p:spPr>
        <p:txBody>
          <a:bodyPr/>
          <a:lstStyle/>
          <a:p>
            <a:r>
              <a:t>Titel agenda</a:t>
            </a:r>
          </a:p>
        </p:txBody>
      </p:sp>
      <p:sp>
        <p:nvSpPr>
          <p:cNvPr id="89" name="Ondertitel agenda"/>
          <p:cNvSpPr txBox="1">
            <a:spLocks noGrp="1"/>
          </p:cNvSpPr>
          <p:nvPr>
            <p:ph type="body" sz="quarter" idx="21" hasCustomPrompt="1"/>
          </p:nvPr>
        </p:nvSpPr>
        <p:spPr>
          <a:xfrm>
            <a:off x="491133" y="991195"/>
            <a:ext cx="8161735" cy="472361"/>
          </a:xfrm>
          <a:prstGeom prst="rect">
            <a:avLst/>
          </a:prstGeom>
        </p:spPr>
        <p:txBody>
          <a:bodyPr/>
          <a:lstStyle>
            <a:lvl1pPr marL="0" indent="0" defTabSz="412735">
              <a:lnSpc>
                <a:spcPct val="100000"/>
              </a:lnSpc>
              <a:spcBef>
                <a:spcPts val="0"/>
              </a:spcBef>
              <a:buSzTx/>
              <a:buNone/>
              <a:defRPr sz="2672" b="1"/>
            </a:lvl1pPr>
          </a:lstStyle>
          <a:p>
            <a:r>
              <a:t>Ondertitel agenda</a:t>
            </a:r>
          </a:p>
        </p:txBody>
      </p:sp>
      <p:sp>
        <p:nvSpPr>
          <p:cNvPr id="90" name="Hoofdtekst - niveau één…"/>
          <p:cNvSpPr txBox="1">
            <a:spLocks noGrp="1"/>
          </p:cNvSpPr>
          <p:nvPr>
            <p:ph type="body" idx="1" hasCustomPrompt="1"/>
          </p:nvPr>
        </p:nvSpPr>
        <p:spPr>
          <a:prstGeom prst="rect">
            <a:avLst/>
          </a:prstGeom>
        </p:spPr>
        <p:txBody>
          <a:bodyPr/>
          <a:lstStyle>
            <a:lvl1pPr marL="0" indent="0">
              <a:spcBef>
                <a:spcPts val="914"/>
              </a:spcBef>
              <a:buSzTx/>
              <a:buNone/>
              <a:defRPr sz="2672" spc="-27"/>
            </a:lvl1pPr>
            <a:lvl2pPr marL="0" indent="321457">
              <a:spcBef>
                <a:spcPts val="914"/>
              </a:spcBef>
              <a:buSzTx/>
              <a:buNone/>
              <a:defRPr sz="2672" spc="-27"/>
            </a:lvl2pPr>
            <a:lvl3pPr marL="0" indent="642915">
              <a:spcBef>
                <a:spcPts val="914"/>
              </a:spcBef>
              <a:buSzTx/>
              <a:buNone/>
              <a:defRPr sz="2672" spc="-27"/>
            </a:lvl3pPr>
            <a:lvl4pPr marL="0" indent="964372">
              <a:spcBef>
                <a:spcPts val="914"/>
              </a:spcBef>
              <a:buSzTx/>
              <a:buNone/>
              <a:defRPr sz="2672" spc="-27"/>
            </a:lvl4pPr>
            <a:lvl5pPr marL="0" indent="1285829">
              <a:spcBef>
                <a:spcPts val="914"/>
              </a:spcBef>
              <a:buSzTx/>
              <a:buNone/>
              <a:defRPr sz="2672" spc="-27"/>
            </a:lvl5pPr>
          </a:lstStyle>
          <a:p>
            <a:r>
              <a:t>Agendaonderwerpen</a:t>
            </a:r>
          </a:p>
          <a:p>
            <a:pPr lvl="1"/>
            <a:endParaRPr/>
          </a:p>
          <a:p>
            <a:pPr lvl="2"/>
            <a:endParaRPr/>
          </a:p>
          <a:p>
            <a:pPr lvl="3"/>
            <a:endParaRPr/>
          </a:p>
          <a:p>
            <a:pPr lvl="4"/>
            <a:endParaRPr/>
          </a:p>
        </p:txBody>
      </p:sp>
      <p:sp>
        <p:nvSpPr>
          <p:cNvPr id="91"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991604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Uiting">
    <p:spTree>
      <p:nvGrpSpPr>
        <p:cNvPr id="1" name=""/>
        <p:cNvGrpSpPr/>
        <p:nvPr/>
      </p:nvGrpSpPr>
      <p:grpSpPr>
        <a:xfrm>
          <a:off x="0" y="0"/>
          <a:ext cx="0" cy="0"/>
          <a:chOff x="0" y="0"/>
          <a:chExt cx="0" cy="0"/>
        </a:xfrm>
      </p:grpSpPr>
      <p:sp>
        <p:nvSpPr>
          <p:cNvPr id="98" name="Hoofdtekst - niveau één…"/>
          <p:cNvSpPr txBox="1">
            <a:spLocks noGrp="1"/>
          </p:cNvSpPr>
          <p:nvPr>
            <p:ph type="body" sz="half" idx="1" hasCustomPrompt="1"/>
          </p:nvPr>
        </p:nvSpPr>
        <p:spPr>
          <a:xfrm>
            <a:off x="491133" y="2509242"/>
            <a:ext cx="8161734" cy="1840632"/>
          </a:xfrm>
          <a:prstGeom prst="rect">
            <a:avLst/>
          </a:prstGeom>
        </p:spPr>
        <p:txBody>
          <a:bodyPr anchor="ctr"/>
          <a:lstStyle>
            <a:lvl1pPr marL="0" indent="0" algn="ctr">
              <a:lnSpc>
                <a:spcPct val="80000"/>
              </a:lnSpc>
              <a:spcBef>
                <a:spcPts val="0"/>
              </a:spcBef>
              <a:buSzTx/>
              <a:buNone/>
              <a:defRPr sz="5765" spc="-115">
                <a:latin typeface="Helvetica Neue Medium"/>
                <a:ea typeface="Helvetica Neue Medium"/>
                <a:cs typeface="Helvetica Neue Medium"/>
                <a:sym typeface="Helvetica Neue Medium"/>
              </a:defRPr>
            </a:lvl1pPr>
            <a:lvl2pPr marL="0" indent="321457" algn="ctr">
              <a:lnSpc>
                <a:spcPct val="80000"/>
              </a:lnSpc>
              <a:spcBef>
                <a:spcPts val="0"/>
              </a:spcBef>
              <a:buSzTx/>
              <a:buNone/>
              <a:defRPr sz="5765" spc="-115">
                <a:latin typeface="Helvetica Neue Medium"/>
                <a:ea typeface="Helvetica Neue Medium"/>
                <a:cs typeface="Helvetica Neue Medium"/>
                <a:sym typeface="Helvetica Neue Medium"/>
              </a:defRPr>
            </a:lvl2pPr>
            <a:lvl3pPr marL="0" indent="642915" algn="ctr">
              <a:lnSpc>
                <a:spcPct val="80000"/>
              </a:lnSpc>
              <a:spcBef>
                <a:spcPts val="0"/>
              </a:spcBef>
              <a:buSzTx/>
              <a:buNone/>
              <a:defRPr sz="5765" spc="-115">
                <a:latin typeface="Helvetica Neue Medium"/>
                <a:ea typeface="Helvetica Neue Medium"/>
                <a:cs typeface="Helvetica Neue Medium"/>
                <a:sym typeface="Helvetica Neue Medium"/>
              </a:defRPr>
            </a:lvl3pPr>
            <a:lvl4pPr marL="0" indent="964372" algn="ctr">
              <a:lnSpc>
                <a:spcPct val="80000"/>
              </a:lnSpc>
              <a:spcBef>
                <a:spcPts val="0"/>
              </a:spcBef>
              <a:buSzTx/>
              <a:buNone/>
              <a:defRPr sz="5765" spc="-115">
                <a:latin typeface="Helvetica Neue Medium"/>
                <a:ea typeface="Helvetica Neue Medium"/>
                <a:cs typeface="Helvetica Neue Medium"/>
                <a:sym typeface="Helvetica Neue Medium"/>
              </a:defRPr>
            </a:lvl4pPr>
            <a:lvl5pPr marL="0" indent="1285829" algn="ctr">
              <a:lnSpc>
                <a:spcPct val="80000"/>
              </a:lnSpc>
              <a:spcBef>
                <a:spcPts val="0"/>
              </a:spcBef>
              <a:buSzTx/>
              <a:buNone/>
              <a:defRPr sz="5765" spc="-115">
                <a:latin typeface="Helvetica Neue Medium"/>
                <a:ea typeface="Helvetica Neue Medium"/>
                <a:cs typeface="Helvetica Neue Medium"/>
                <a:sym typeface="Helvetica Neue Medium"/>
              </a:defRPr>
            </a:lvl5pPr>
          </a:lstStyle>
          <a:p>
            <a:r>
              <a:t>Uiting</a:t>
            </a:r>
          </a:p>
          <a:p>
            <a:pPr lvl="1"/>
            <a:endParaRPr/>
          </a:p>
          <a:p>
            <a:pPr lvl="2"/>
            <a:endParaRPr/>
          </a:p>
          <a:p>
            <a:pPr lvl="3"/>
            <a:endParaRPr/>
          </a:p>
          <a:p>
            <a:pPr lvl="4"/>
            <a:endParaRPr/>
          </a:p>
        </p:txBody>
      </p:sp>
      <p:sp>
        <p:nvSpPr>
          <p:cNvPr id="99"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841710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root feit">
    <p:spTree>
      <p:nvGrpSpPr>
        <p:cNvPr id="1" name=""/>
        <p:cNvGrpSpPr/>
        <p:nvPr/>
      </p:nvGrpSpPr>
      <p:grpSpPr>
        <a:xfrm>
          <a:off x="0" y="0"/>
          <a:ext cx="0" cy="0"/>
          <a:chOff x="0" y="0"/>
          <a:chExt cx="0" cy="0"/>
        </a:xfrm>
      </p:grpSpPr>
      <p:sp>
        <p:nvSpPr>
          <p:cNvPr id="106" name="Feitinformatie"/>
          <p:cNvSpPr txBox="1">
            <a:spLocks noGrp="1"/>
          </p:cNvSpPr>
          <p:nvPr>
            <p:ph type="body" sz="quarter" idx="21" hasCustomPrompt="1"/>
          </p:nvPr>
        </p:nvSpPr>
        <p:spPr>
          <a:xfrm>
            <a:off x="491133" y="4366392"/>
            <a:ext cx="8161734" cy="472361"/>
          </a:xfrm>
          <a:prstGeom prst="rect">
            <a:avLst/>
          </a:prstGeom>
        </p:spPr>
        <p:txBody>
          <a:bodyPr/>
          <a:lstStyle>
            <a:lvl1pPr marL="0" indent="0" algn="ctr">
              <a:lnSpc>
                <a:spcPct val="100000"/>
              </a:lnSpc>
              <a:spcBef>
                <a:spcPts val="0"/>
              </a:spcBef>
              <a:buSzTx/>
              <a:buNone/>
              <a:defRPr sz="2672" b="1"/>
            </a:lvl1pPr>
          </a:lstStyle>
          <a:p>
            <a:r>
              <a:t>Feitinformatie</a:t>
            </a:r>
          </a:p>
        </p:txBody>
      </p:sp>
      <p:sp>
        <p:nvSpPr>
          <p:cNvPr id="107" name="Hoofdtekst - niveau één…"/>
          <p:cNvSpPr txBox="1">
            <a:spLocks noGrp="1"/>
          </p:cNvSpPr>
          <p:nvPr>
            <p:ph type="body" idx="1" hasCustomPrompt="1"/>
          </p:nvPr>
        </p:nvSpPr>
        <p:spPr>
          <a:xfrm>
            <a:off x="491133" y="702468"/>
            <a:ext cx="8161734" cy="3663924"/>
          </a:xfrm>
          <a:prstGeom prst="rect">
            <a:avLst/>
          </a:prstGeom>
        </p:spPr>
        <p:txBody>
          <a:bodyPr anchor="b"/>
          <a:lstStyle>
            <a:lvl1pPr marL="0" indent="0" algn="ctr">
              <a:lnSpc>
                <a:spcPct val="80000"/>
              </a:lnSpc>
              <a:spcBef>
                <a:spcPts val="0"/>
              </a:spcBef>
              <a:buSzTx/>
              <a:buNone/>
              <a:defRPr sz="12375" b="1" spc="-124"/>
            </a:lvl1pPr>
            <a:lvl2pPr marL="0" indent="321457" algn="ctr">
              <a:lnSpc>
                <a:spcPct val="80000"/>
              </a:lnSpc>
              <a:spcBef>
                <a:spcPts val="0"/>
              </a:spcBef>
              <a:buSzTx/>
              <a:buNone/>
              <a:defRPr sz="12375" b="1" spc="-124"/>
            </a:lvl2pPr>
            <a:lvl3pPr marL="0" indent="642915" algn="ctr">
              <a:lnSpc>
                <a:spcPct val="80000"/>
              </a:lnSpc>
              <a:spcBef>
                <a:spcPts val="0"/>
              </a:spcBef>
              <a:buSzTx/>
              <a:buNone/>
              <a:defRPr sz="12375" b="1" spc="-124"/>
            </a:lvl3pPr>
            <a:lvl4pPr marL="0" indent="964372" algn="ctr">
              <a:lnSpc>
                <a:spcPct val="80000"/>
              </a:lnSpc>
              <a:spcBef>
                <a:spcPts val="0"/>
              </a:spcBef>
              <a:buSzTx/>
              <a:buNone/>
              <a:defRPr sz="12375" b="1" spc="-124"/>
            </a:lvl4pPr>
            <a:lvl5pPr marL="0" indent="1285829" algn="ctr">
              <a:lnSpc>
                <a:spcPct val="80000"/>
              </a:lnSpc>
              <a:spcBef>
                <a:spcPts val="0"/>
              </a:spcBef>
              <a:buSzTx/>
              <a:buNone/>
              <a:defRPr sz="12375" b="1" spc="-124"/>
            </a:lvl5pPr>
          </a:lstStyle>
          <a:p>
            <a:r>
              <a:t>100%</a:t>
            </a:r>
          </a:p>
          <a:p>
            <a:pPr lvl="1"/>
            <a:endParaRPr/>
          </a:p>
          <a:p>
            <a:pPr lvl="2"/>
            <a:endParaRPr/>
          </a:p>
          <a:p>
            <a:pPr lvl="3"/>
            <a:endParaRPr/>
          </a:p>
          <a:p>
            <a:pPr lvl="4"/>
            <a:endParaRPr/>
          </a:p>
        </p:txBody>
      </p:sp>
      <p:sp>
        <p:nvSpPr>
          <p:cNvPr id="108"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721291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115" name="Hoofdtekst - niveau één…"/>
          <p:cNvSpPr txBox="1">
            <a:spLocks noGrp="1"/>
          </p:cNvSpPr>
          <p:nvPr>
            <p:ph type="body" sz="half" idx="1" hasCustomPrompt="1"/>
          </p:nvPr>
        </p:nvSpPr>
        <p:spPr>
          <a:xfrm>
            <a:off x="517922" y="2616398"/>
            <a:ext cx="8108156" cy="1634133"/>
          </a:xfrm>
          <a:prstGeom prst="rect">
            <a:avLst/>
          </a:prstGeom>
        </p:spPr>
        <p:txBody>
          <a:bodyPr anchor="ctr"/>
          <a:lstStyle>
            <a:lvl1pPr marL="321457" indent="-241093">
              <a:spcBef>
                <a:spcPts val="0"/>
              </a:spcBef>
              <a:buSzTx/>
              <a:buNone/>
              <a:defRPr sz="4219" spc="-84">
                <a:latin typeface="Helvetica Neue Medium"/>
                <a:ea typeface="Helvetica Neue Medium"/>
                <a:cs typeface="Helvetica Neue Medium"/>
                <a:sym typeface="Helvetica Neue Medium"/>
              </a:defRPr>
            </a:lvl1pPr>
            <a:lvl2pPr marL="321457" indent="80364">
              <a:spcBef>
                <a:spcPts val="0"/>
              </a:spcBef>
              <a:buSzTx/>
              <a:buNone/>
              <a:defRPr sz="4219" spc="-84">
                <a:latin typeface="Helvetica Neue Medium"/>
                <a:ea typeface="Helvetica Neue Medium"/>
                <a:cs typeface="Helvetica Neue Medium"/>
                <a:sym typeface="Helvetica Neue Medium"/>
              </a:defRPr>
            </a:lvl2pPr>
            <a:lvl3pPr marL="321457" indent="401822">
              <a:spcBef>
                <a:spcPts val="0"/>
              </a:spcBef>
              <a:buSzTx/>
              <a:buNone/>
              <a:defRPr sz="4219" spc="-84">
                <a:latin typeface="Helvetica Neue Medium"/>
                <a:ea typeface="Helvetica Neue Medium"/>
                <a:cs typeface="Helvetica Neue Medium"/>
                <a:sym typeface="Helvetica Neue Medium"/>
              </a:defRPr>
            </a:lvl3pPr>
            <a:lvl4pPr marL="321457" indent="723279">
              <a:spcBef>
                <a:spcPts val="0"/>
              </a:spcBef>
              <a:buSzTx/>
              <a:buNone/>
              <a:defRPr sz="4219" spc="-84">
                <a:latin typeface="Helvetica Neue Medium"/>
                <a:ea typeface="Helvetica Neue Medium"/>
                <a:cs typeface="Helvetica Neue Medium"/>
                <a:sym typeface="Helvetica Neue Medium"/>
              </a:defRPr>
            </a:lvl4pPr>
            <a:lvl5pPr marL="321457" indent="1044736">
              <a:spcBef>
                <a:spcPts val="0"/>
              </a:spcBef>
              <a:buSzTx/>
              <a:buNone/>
              <a:defRPr sz="4219" spc="-84">
                <a:latin typeface="Helvetica Neue Medium"/>
                <a:ea typeface="Helvetica Neue Medium"/>
                <a:cs typeface="Helvetica Neue Medium"/>
                <a:sym typeface="Helvetica Neue Medium"/>
              </a:defRPr>
            </a:lvl5pPr>
          </a:lstStyle>
          <a:p>
            <a:r>
              <a:t>“Bijzonder citaat”</a:t>
            </a:r>
          </a:p>
          <a:p>
            <a:pPr lvl="1"/>
            <a:endParaRPr/>
          </a:p>
          <a:p>
            <a:pPr lvl="2"/>
            <a:endParaRPr/>
          </a:p>
          <a:p>
            <a:pPr lvl="3"/>
            <a:endParaRPr/>
          </a:p>
          <a:p>
            <a:pPr lvl="4"/>
            <a:endParaRPr/>
          </a:p>
        </p:txBody>
      </p:sp>
      <p:sp>
        <p:nvSpPr>
          <p:cNvPr id="116" name="Toekenning"/>
          <p:cNvSpPr txBox="1">
            <a:spLocks noGrp="1"/>
          </p:cNvSpPr>
          <p:nvPr>
            <p:ph type="body" sz="quarter" idx="21" hasCustomPrompt="1"/>
          </p:nvPr>
        </p:nvSpPr>
        <p:spPr>
          <a:xfrm>
            <a:off x="857250" y="4518422"/>
            <a:ext cx="7768828" cy="324182"/>
          </a:xfrm>
          <a:prstGeom prst="rect">
            <a:avLst/>
          </a:prstGeom>
        </p:spPr>
        <p:txBody>
          <a:bodyPr/>
          <a:lstStyle>
            <a:lvl1pPr marL="0" indent="0" defTabSz="396226">
              <a:lnSpc>
                <a:spcPct val="100000"/>
              </a:lnSpc>
              <a:spcBef>
                <a:spcPts val="0"/>
              </a:spcBef>
              <a:buSzTx/>
              <a:buNone/>
              <a:defRPr sz="1620" b="1"/>
            </a:lvl1pPr>
          </a:lstStyle>
          <a:p>
            <a:r>
              <a:t>Toekenning</a:t>
            </a:r>
          </a:p>
        </p:txBody>
      </p:sp>
      <p:sp>
        <p:nvSpPr>
          <p:cNvPr id="117"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346010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124" name="Afbeelding"/>
          <p:cNvSpPr>
            <a:spLocks noGrp="1"/>
          </p:cNvSpPr>
          <p:nvPr>
            <p:ph type="pic" idx="21"/>
          </p:nvPr>
        </p:nvSpPr>
        <p:spPr>
          <a:xfrm>
            <a:off x="-1464469" y="483439"/>
            <a:ext cx="7850524" cy="5887893"/>
          </a:xfrm>
          <a:prstGeom prst="rect">
            <a:avLst/>
          </a:prstGeom>
        </p:spPr>
        <p:txBody>
          <a:bodyPr lIns="91439" tIns="45719" rIns="91439" bIns="45719">
            <a:noAutofit/>
          </a:bodyPr>
          <a:lstStyle/>
          <a:p>
            <a:endParaRPr/>
          </a:p>
        </p:txBody>
      </p:sp>
      <p:sp>
        <p:nvSpPr>
          <p:cNvPr id="125" name="Afbeelding"/>
          <p:cNvSpPr>
            <a:spLocks noGrp="1"/>
          </p:cNvSpPr>
          <p:nvPr>
            <p:ph type="pic" sz="half" idx="22"/>
          </p:nvPr>
        </p:nvSpPr>
        <p:spPr>
          <a:xfrm>
            <a:off x="4638973" y="205383"/>
            <a:ext cx="4036219" cy="3228976"/>
          </a:xfrm>
          <a:prstGeom prst="rect">
            <a:avLst/>
          </a:prstGeom>
        </p:spPr>
        <p:txBody>
          <a:bodyPr lIns="91439" tIns="45719" rIns="91439" bIns="45719">
            <a:noAutofit/>
          </a:bodyPr>
          <a:lstStyle/>
          <a:p>
            <a:endParaRPr/>
          </a:p>
        </p:txBody>
      </p:sp>
      <p:sp>
        <p:nvSpPr>
          <p:cNvPr id="126" name="Afbeelding"/>
          <p:cNvSpPr>
            <a:spLocks noGrp="1"/>
          </p:cNvSpPr>
          <p:nvPr>
            <p:ph type="pic" idx="23"/>
          </p:nvPr>
        </p:nvSpPr>
        <p:spPr>
          <a:xfrm>
            <a:off x="3504902" y="1933277"/>
            <a:ext cx="5581055" cy="6495663"/>
          </a:xfrm>
          <a:prstGeom prst="rect">
            <a:avLst/>
          </a:prstGeom>
        </p:spPr>
        <p:txBody>
          <a:bodyPr lIns="91439" tIns="45719" rIns="91439" bIns="45719">
            <a:noAutofit/>
          </a:bodyPr>
          <a:lstStyle/>
          <a:p>
            <a:endParaRPr/>
          </a:p>
        </p:txBody>
      </p:sp>
      <p:sp>
        <p:nvSpPr>
          <p:cNvPr id="127"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019824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886640052_3195x2556.jpeg"/>
          <p:cNvSpPr>
            <a:spLocks noGrp="1"/>
          </p:cNvSpPr>
          <p:nvPr>
            <p:ph type="pic" idx="21"/>
          </p:nvPr>
        </p:nvSpPr>
        <p:spPr>
          <a:xfrm>
            <a:off x="-714375" y="-741164"/>
            <a:ext cx="10144125" cy="8115300"/>
          </a:xfrm>
          <a:prstGeom prst="rect">
            <a:avLst/>
          </a:prstGeom>
        </p:spPr>
        <p:txBody>
          <a:bodyPr lIns="91439" tIns="45719" rIns="91439" bIns="45719">
            <a:noAutofit/>
          </a:bodyPr>
          <a:lstStyle/>
          <a:p>
            <a:endParaRPr/>
          </a:p>
        </p:txBody>
      </p:sp>
      <p:sp>
        <p:nvSpPr>
          <p:cNvPr id="135" name="Dianummer"/>
          <p:cNvSpPr txBox="1">
            <a:spLocks noGrp="1"/>
          </p:cNvSpPr>
          <p:nvPr>
            <p:ph type="sldNum" sz="quarter" idx="2"/>
          </p:nvPr>
        </p:nvSpPr>
        <p:spPr>
          <a:xfrm>
            <a:off x="4467273" y="6441815"/>
            <a:ext cx="245260" cy="243272"/>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04825528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42"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522325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E08A93-01A3-4310-8E90-D1C429188A5A}"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BDA4FF-5A13-44AA-84DE-46FBDACA39EC}" type="slidenum">
              <a:rPr lang="en-US" smtClean="0"/>
              <a:t>‹#›</a:t>
            </a:fld>
            <a:endParaRPr lang="en-US" dirty="0"/>
          </a:p>
        </p:txBody>
      </p:sp>
    </p:spTree>
    <p:extLst>
      <p:ext uri="{BB962C8B-B14F-4D97-AF65-F5344CB8AC3E}">
        <p14:creationId xmlns:p14="http://schemas.microsoft.com/office/powerpoint/2010/main" val="4197285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E08A93-01A3-4310-8E90-D1C429188A5A}" type="datetimeFigureOut">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BDA4FF-5A13-44AA-84DE-46FBDACA39EC}" type="slidenum">
              <a:rPr lang="en-US" smtClean="0"/>
              <a:t>‹#›</a:t>
            </a:fld>
            <a:endParaRPr lang="en-US" dirty="0"/>
          </a:p>
        </p:txBody>
      </p:sp>
    </p:spTree>
    <p:extLst>
      <p:ext uri="{BB962C8B-B14F-4D97-AF65-F5344CB8AC3E}">
        <p14:creationId xmlns:p14="http://schemas.microsoft.com/office/powerpoint/2010/main" val="252498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E08A93-01A3-4310-8E90-D1C429188A5A}" type="datetimeFigureOut">
              <a:rPr lang="en-US" smtClean="0"/>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DBDA4FF-5A13-44AA-84DE-46FBDACA39EC}" type="slidenum">
              <a:rPr lang="en-US" smtClean="0"/>
              <a:t>‹#›</a:t>
            </a:fld>
            <a:endParaRPr lang="en-US" dirty="0"/>
          </a:p>
        </p:txBody>
      </p:sp>
    </p:spTree>
    <p:extLst>
      <p:ext uri="{BB962C8B-B14F-4D97-AF65-F5344CB8AC3E}">
        <p14:creationId xmlns:p14="http://schemas.microsoft.com/office/powerpoint/2010/main" val="48045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E08A93-01A3-4310-8E90-D1C429188A5A}" type="datetimeFigureOut">
              <a:rPr lang="en-US" smtClean="0"/>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BDA4FF-5A13-44AA-84DE-46FBDACA39EC}" type="slidenum">
              <a:rPr lang="en-US" smtClean="0"/>
              <a:t>‹#›</a:t>
            </a:fld>
            <a:endParaRPr lang="en-US" dirty="0"/>
          </a:p>
        </p:txBody>
      </p:sp>
    </p:spTree>
    <p:extLst>
      <p:ext uri="{BB962C8B-B14F-4D97-AF65-F5344CB8AC3E}">
        <p14:creationId xmlns:p14="http://schemas.microsoft.com/office/powerpoint/2010/main" val="4251149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08A93-01A3-4310-8E90-D1C429188A5A}" type="datetimeFigureOut">
              <a:rPr lang="en-US" smtClean="0"/>
              <a:t>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DBDA4FF-5A13-44AA-84DE-46FBDACA39EC}" type="slidenum">
              <a:rPr lang="en-US" smtClean="0"/>
              <a:t>‹#›</a:t>
            </a:fld>
            <a:endParaRPr lang="en-US" dirty="0"/>
          </a:p>
        </p:txBody>
      </p:sp>
    </p:spTree>
    <p:extLst>
      <p:ext uri="{BB962C8B-B14F-4D97-AF65-F5344CB8AC3E}">
        <p14:creationId xmlns:p14="http://schemas.microsoft.com/office/powerpoint/2010/main" val="1250202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E08A93-01A3-4310-8E90-D1C429188A5A}" type="datetimeFigureOut">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BDA4FF-5A13-44AA-84DE-46FBDACA39EC}" type="slidenum">
              <a:rPr lang="en-US" smtClean="0"/>
              <a:t>‹#›</a:t>
            </a:fld>
            <a:endParaRPr lang="en-US" dirty="0"/>
          </a:p>
        </p:txBody>
      </p:sp>
    </p:spTree>
    <p:extLst>
      <p:ext uri="{BB962C8B-B14F-4D97-AF65-F5344CB8AC3E}">
        <p14:creationId xmlns:p14="http://schemas.microsoft.com/office/powerpoint/2010/main" val="167236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E08A93-01A3-4310-8E90-D1C429188A5A}" type="datetimeFigureOut">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BDA4FF-5A13-44AA-84DE-46FBDACA39EC}" type="slidenum">
              <a:rPr lang="en-US" smtClean="0"/>
              <a:t>‹#›</a:t>
            </a:fld>
            <a:endParaRPr lang="en-US" dirty="0"/>
          </a:p>
        </p:txBody>
      </p:sp>
    </p:spTree>
    <p:extLst>
      <p:ext uri="{BB962C8B-B14F-4D97-AF65-F5344CB8AC3E}">
        <p14:creationId xmlns:p14="http://schemas.microsoft.com/office/powerpoint/2010/main" val="148446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4.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08A93-01A3-4310-8E90-D1C429188A5A}" type="datetimeFigureOut">
              <a:rPr lang="en-US" smtClean="0"/>
              <a:t>12/6/2023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DA4FF-5A13-44AA-84DE-46FBDACA39EC}" type="slidenum">
              <a:rPr lang="en-US" smtClean="0"/>
              <a:t>‹#›</a:t>
            </a:fld>
            <a:endParaRPr lang="en-US" dirty="0"/>
          </a:p>
        </p:txBody>
      </p:sp>
    </p:spTree>
    <p:extLst>
      <p:ext uri="{BB962C8B-B14F-4D97-AF65-F5344CB8AC3E}">
        <p14:creationId xmlns:p14="http://schemas.microsoft.com/office/powerpoint/2010/main" val="1583410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oofdtekst - niveau één…"/>
          <p:cNvSpPr txBox="1">
            <a:spLocks noGrp="1"/>
          </p:cNvSpPr>
          <p:nvPr>
            <p:ph type="body" idx="1" hasCustomPrompt="1"/>
          </p:nvPr>
        </p:nvSpPr>
        <p:spPr>
          <a:xfrm>
            <a:off x="491133" y="2080617"/>
            <a:ext cx="8161734" cy="428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Dia-opsommingstekst</a:t>
            </a:r>
          </a:p>
          <a:p>
            <a:pPr lvl="1"/>
            <a:endParaRPr/>
          </a:p>
          <a:p>
            <a:pPr lvl="2"/>
            <a:endParaRPr/>
          </a:p>
          <a:p>
            <a:pPr lvl="3"/>
            <a:endParaRPr/>
          </a:p>
          <a:p>
            <a:pPr lvl="4"/>
            <a:endParaRPr/>
          </a:p>
        </p:txBody>
      </p:sp>
      <p:sp>
        <p:nvSpPr>
          <p:cNvPr id="3" name="Naam dia"/>
          <p:cNvSpPr txBox="1">
            <a:spLocks noGrp="1"/>
          </p:cNvSpPr>
          <p:nvPr>
            <p:ph type="title" hasCustomPrompt="1"/>
          </p:nvPr>
        </p:nvSpPr>
        <p:spPr>
          <a:xfrm>
            <a:off x="491133" y="309562"/>
            <a:ext cx="8161734" cy="714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Naam dia</a:t>
            </a:r>
          </a:p>
        </p:txBody>
      </p:sp>
      <p:sp>
        <p:nvSpPr>
          <p:cNvPr id="4" name="Dianummer"/>
          <p:cNvSpPr txBox="1">
            <a:spLocks noGrp="1"/>
          </p:cNvSpPr>
          <p:nvPr>
            <p:ph type="sldNum" sz="quarter" idx="2"/>
          </p:nvPr>
        </p:nvSpPr>
        <p:spPr>
          <a:xfrm>
            <a:off x="4464891" y="6441815"/>
            <a:ext cx="245260" cy="243272"/>
          </a:xfrm>
          <a:prstGeom prst="rect">
            <a:avLst/>
          </a:prstGeom>
          <a:ln w="12700">
            <a:miter lim="400000"/>
          </a:ln>
        </p:spPr>
        <p:txBody>
          <a:bodyPr wrap="none" lIns="50800" tIns="50800" rIns="50800" bIns="50800" anchor="b">
            <a:spAutoFit/>
          </a:bodyPr>
          <a:lstStyle>
            <a:lvl1pPr defTabSz="410751">
              <a:defRPr sz="914">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676971061"/>
      </p:ext>
    </p:extLst>
  </p:cSld>
  <p:clrMap bg1="lt1" tx1="dk1" bg2="lt2" tx2="dk2" accent1="accent1" accent2="accent2" accent3="accent3" accent4="accent4" accent5="accent5" accent6="accent6" hlink="hlink" folHlink="folHlink"/>
  <p:sldLayoutIdLst>
    <p:sldLayoutId id="2147483674" r:id="rId1"/>
    <p:sldLayoutId id="2147483675" r:id="rId2"/>
  </p:sldLayoutIdLst>
  <p:transition spd="med"/>
  <p:txStyles>
    <p:titleStyle>
      <a:lvl1pPr marL="0" marR="0" indent="0"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1pPr>
      <a:lvl2pPr marL="0" marR="0" indent="321457"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2pPr>
      <a:lvl3pPr marL="0" marR="0" indent="642915"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3pPr>
      <a:lvl4pPr marL="0" marR="0" indent="964372"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4pPr>
      <a:lvl5pPr marL="0" marR="0" indent="1285829"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5pPr>
      <a:lvl6pPr marL="0" marR="0" indent="1607287"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6pPr>
      <a:lvl7pPr marL="0" marR="0" indent="1928744"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7pPr>
      <a:lvl8pPr marL="0" marR="0" indent="2250201"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8pPr>
      <a:lvl9pPr marL="0" marR="0" indent="2571659"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9pPr>
    </p:titleStyle>
    <p:bodyStyle>
      <a:lvl1pPr marL="267881"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1pPr>
      <a:lvl2pPr marL="535762"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2pPr>
      <a:lvl3pPr marL="803643"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3pPr>
      <a:lvl4pPr marL="1071524"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4pPr>
      <a:lvl5pPr marL="1339406"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5pPr>
      <a:lvl6pPr marL="1607287"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6pPr>
      <a:lvl7pPr marL="1875168"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7pPr>
      <a:lvl8pPr marL="2143049"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8pPr>
      <a:lvl9pPr marL="2410930"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9pPr>
    </p:bodyStyle>
    <p:otherStyle>
      <a:lvl1pPr marL="0" marR="0" indent="0"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1pPr>
      <a:lvl2pPr marL="0" marR="0" indent="321457"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2pPr>
      <a:lvl3pPr marL="0" marR="0" indent="642915"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3pPr>
      <a:lvl4pPr marL="0" marR="0" indent="964372"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4pPr>
      <a:lvl5pPr marL="0" marR="0" indent="1285829"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5pPr>
      <a:lvl6pPr marL="0" marR="0" indent="1607287"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6pPr>
      <a:lvl7pPr marL="0" marR="0" indent="1928744"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7pPr>
      <a:lvl8pPr marL="0" marR="0" indent="2250201"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8pPr>
      <a:lvl9pPr marL="0" marR="0" indent="2571659"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6555862-9F0C-3F42-B403-2BCAF272725A}"/>
              </a:ext>
            </a:extLst>
          </p:cNvPr>
          <p:cNvSpPr>
            <a:spLocks noGrp="1"/>
          </p:cNvSpPr>
          <p:nvPr>
            <p:ph type="sldNum" sz="quarter" idx="4"/>
          </p:nvPr>
        </p:nvSpPr>
        <p:spPr>
          <a:xfrm>
            <a:off x="6751865" y="6161769"/>
            <a:ext cx="2057400" cy="365125"/>
          </a:xfrm>
          <a:prstGeom prst="rect">
            <a:avLst/>
          </a:prstGeom>
        </p:spPr>
        <p:txBody>
          <a:bodyPr vert="horz" lIns="0" tIns="45720" rIns="0" bIns="45720" rtlCol="0" anchor="ctr"/>
          <a:lstStyle>
            <a:lvl1pPr algn="r">
              <a:defRPr sz="900" b="1">
                <a:solidFill>
                  <a:srgbClr val="009DDC"/>
                </a:solidFill>
              </a:defRPr>
            </a:lvl1pPr>
          </a:lstStyle>
          <a:p>
            <a:fld id="{E6A7669E-E1D3-48BA-BCE5-F764E87DBD4B}" type="slidenum">
              <a:rPr lang="en-GB" smtClean="0"/>
              <a:t>‹#›</a:t>
            </a:fld>
            <a:endParaRPr lang="en-GB" dirty="0"/>
          </a:p>
        </p:txBody>
      </p:sp>
      <p:sp>
        <p:nvSpPr>
          <p:cNvPr id="4" name="Title Placeholder 1">
            <a:extLst>
              <a:ext uri="{FF2B5EF4-FFF2-40B4-BE49-F238E27FC236}">
                <a16:creationId xmlns:a16="http://schemas.microsoft.com/office/drawing/2014/main" id="{3523332E-008B-F047-A782-30B0E8D00471}"/>
              </a:ext>
            </a:extLst>
          </p:cNvPr>
          <p:cNvSpPr>
            <a:spLocks noGrp="1"/>
          </p:cNvSpPr>
          <p:nvPr>
            <p:ph type="title"/>
          </p:nvPr>
        </p:nvSpPr>
        <p:spPr>
          <a:xfrm>
            <a:off x="542925" y="685800"/>
            <a:ext cx="5314950" cy="718231"/>
          </a:xfrm>
          <a:prstGeom prst="rect">
            <a:avLst/>
          </a:prstGeom>
        </p:spPr>
        <p:txBody>
          <a:bodyPr vert="horz" lIns="0" tIns="0" rIns="0" bIns="0" rtlCol="0" anchor="t">
            <a:normAutofit/>
          </a:body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BB81DBCD-34D5-B044-B368-0D76B4A1E7EF}"/>
              </a:ext>
            </a:extLst>
          </p:cNvPr>
          <p:cNvSpPr>
            <a:spLocks noGrp="1"/>
          </p:cNvSpPr>
          <p:nvPr>
            <p:ph type="body" idx="1"/>
          </p:nvPr>
        </p:nvSpPr>
        <p:spPr>
          <a:xfrm>
            <a:off x="514350" y="1719262"/>
            <a:ext cx="5343525" cy="41481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7090802"/>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685800" rtl="0" eaLnBrk="1" latinLnBrk="0" hangingPunct="1">
        <a:lnSpc>
          <a:spcPct val="100000"/>
        </a:lnSpc>
        <a:spcBef>
          <a:spcPct val="0"/>
        </a:spcBef>
        <a:buNone/>
        <a:defRPr sz="2400" b="0" i="0" kern="1200">
          <a:solidFill>
            <a:srgbClr val="383D4B"/>
          </a:solidFill>
          <a:latin typeface="Calibri Light" panose="020F0302020204030204" pitchFamily="34" charset="0"/>
          <a:ea typeface="+mj-ea"/>
          <a:cs typeface="Calibri Light" panose="020F0302020204030204" pitchFamily="34" charset="0"/>
        </a:defRPr>
      </a:lvl1pPr>
    </p:titleStyle>
    <p:bodyStyle>
      <a:lvl1pPr marL="0" indent="0" algn="l" defTabSz="685800" rtl="0" eaLnBrk="1" latinLnBrk="0" hangingPunct="1">
        <a:lnSpc>
          <a:spcPct val="125000"/>
        </a:lnSpc>
        <a:spcBef>
          <a:spcPts val="750"/>
        </a:spcBef>
        <a:spcAft>
          <a:spcPts val="375"/>
        </a:spcAft>
        <a:buFont typeface="Arial" panose="020B0604020202020204" pitchFamily="34" charset="0"/>
        <a:buNone/>
        <a:defRPr sz="1350" b="0" i="0" kern="1200">
          <a:solidFill>
            <a:srgbClr val="4D5264"/>
          </a:solidFill>
          <a:latin typeface="Calibri" panose="020F0502020204030204" pitchFamily="34" charset="0"/>
          <a:ea typeface="+mn-ea"/>
          <a:cs typeface="Calibri" panose="020F0502020204030204" pitchFamily="34" charset="0"/>
        </a:defRPr>
      </a:lvl1pPr>
      <a:lvl2pPr marL="10716" indent="0" algn="l" defTabSz="685800" rtl="0" eaLnBrk="1" latinLnBrk="0" hangingPunct="1">
        <a:lnSpc>
          <a:spcPct val="125000"/>
        </a:lnSpc>
        <a:spcBef>
          <a:spcPts val="375"/>
        </a:spcBef>
        <a:spcAft>
          <a:spcPts val="375"/>
        </a:spcAft>
        <a:buFont typeface="Arial" panose="020B0604020202020204" pitchFamily="34" charset="0"/>
        <a:buNone/>
        <a:tabLst/>
        <a:defRPr sz="1200" b="0" kern="1200">
          <a:solidFill>
            <a:srgbClr val="383D4B"/>
          </a:solidFill>
          <a:latin typeface="+mn-lt"/>
          <a:ea typeface="+mn-ea"/>
          <a:cs typeface="+mn-cs"/>
        </a:defRPr>
      </a:lvl2pPr>
      <a:lvl3pPr marL="10716" indent="0" algn="l" defTabSz="685800" rtl="0" eaLnBrk="1" latinLnBrk="0" hangingPunct="1">
        <a:lnSpc>
          <a:spcPct val="125000"/>
        </a:lnSpc>
        <a:spcBef>
          <a:spcPts val="375"/>
        </a:spcBef>
        <a:spcAft>
          <a:spcPts val="375"/>
        </a:spcAft>
        <a:buFont typeface="Arial" panose="020B0604020202020204" pitchFamily="34" charset="0"/>
        <a:buNone/>
        <a:tabLst/>
        <a:defRPr sz="1050" kern="1200">
          <a:solidFill>
            <a:srgbClr val="383D4B"/>
          </a:solidFill>
          <a:latin typeface="+mn-lt"/>
          <a:ea typeface="+mn-ea"/>
          <a:cs typeface="+mn-cs"/>
        </a:defRPr>
      </a:lvl3pPr>
      <a:lvl4pPr marL="172641" indent="-161925" algn="l" defTabSz="685800" rtl="0" eaLnBrk="1" latinLnBrk="0" hangingPunct="1">
        <a:lnSpc>
          <a:spcPct val="125000"/>
        </a:lnSpc>
        <a:spcBef>
          <a:spcPts val="375"/>
        </a:spcBef>
        <a:spcAft>
          <a:spcPts val="375"/>
        </a:spcAft>
        <a:buFont typeface="Arial" panose="020B0604020202020204" pitchFamily="34" charset="0"/>
        <a:buChar char="•"/>
        <a:tabLst/>
        <a:defRPr sz="1050" kern="1200">
          <a:solidFill>
            <a:srgbClr val="383D4B"/>
          </a:solidFill>
          <a:latin typeface="+mn-lt"/>
          <a:ea typeface="+mn-ea"/>
          <a:cs typeface="+mn-cs"/>
        </a:defRPr>
      </a:lvl4pPr>
      <a:lvl5pPr marL="389335" indent="-238125" algn="l" defTabSz="685800" rtl="0" eaLnBrk="1" latinLnBrk="0" hangingPunct="1">
        <a:lnSpc>
          <a:spcPct val="125000"/>
        </a:lnSpc>
        <a:spcBef>
          <a:spcPts val="375"/>
        </a:spcBef>
        <a:spcAft>
          <a:spcPts val="375"/>
        </a:spcAft>
        <a:buFont typeface="Arial" panose="020B0604020202020204" pitchFamily="34" charset="0"/>
        <a:buChar char="•"/>
        <a:tabLst/>
        <a:defRPr sz="900" kern="1200">
          <a:solidFill>
            <a:srgbClr val="383D4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432">
          <p15:clr>
            <a:srgbClr val="F26B43"/>
          </p15:clr>
        </p15:guide>
        <p15:guide id="10" pos="7248">
          <p15:clr>
            <a:srgbClr val="F26B43"/>
          </p15:clr>
        </p15:guide>
        <p15:guide id="11" pos="432">
          <p15:clr>
            <a:srgbClr val="F26B43"/>
          </p15:clr>
        </p15:guide>
        <p15:guide id="12" orient="horz" pos="3696">
          <p15:clr>
            <a:srgbClr val="F26B43"/>
          </p15:clr>
        </p15:guide>
        <p15:guide id="13" pos="2568">
          <p15:clr>
            <a:srgbClr val="F26B43"/>
          </p15:clr>
        </p15:guide>
        <p15:guide id="14" pos="4920">
          <p15:clr>
            <a:srgbClr val="F26B43"/>
          </p15:clr>
        </p15:guide>
        <p15:guide id="15" pos="5088">
          <p15:clr>
            <a:srgbClr val="F26B43"/>
          </p15:clr>
        </p15:guide>
        <p15:guide id="16" pos="271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oofdtekst - niveau één…"/>
          <p:cNvSpPr txBox="1">
            <a:spLocks noGrp="1"/>
          </p:cNvSpPr>
          <p:nvPr>
            <p:ph type="body" idx="1" hasCustomPrompt="1"/>
          </p:nvPr>
        </p:nvSpPr>
        <p:spPr>
          <a:xfrm>
            <a:off x="491133" y="2080617"/>
            <a:ext cx="8161734" cy="428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Dia-opsommingstekst</a:t>
            </a:r>
          </a:p>
          <a:p>
            <a:pPr lvl="1"/>
            <a:endParaRPr/>
          </a:p>
          <a:p>
            <a:pPr lvl="2"/>
            <a:endParaRPr/>
          </a:p>
          <a:p>
            <a:pPr lvl="3"/>
            <a:endParaRPr/>
          </a:p>
          <a:p>
            <a:pPr lvl="4"/>
            <a:endParaRPr/>
          </a:p>
        </p:txBody>
      </p:sp>
      <p:sp>
        <p:nvSpPr>
          <p:cNvPr id="3" name="Naam dia"/>
          <p:cNvSpPr txBox="1">
            <a:spLocks noGrp="1"/>
          </p:cNvSpPr>
          <p:nvPr>
            <p:ph type="title" hasCustomPrompt="1"/>
          </p:nvPr>
        </p:nvSpPr>
        <p:spPr>
          <a:xfrm>
            <a:off x="491133" y="309562"/>
            <a:ext cx="8161734" cy="714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Naam dia</a:t>
            </a:r>
          </a:p>
        </p:txBody>
      </p:sp>
      <p:sp>
        <p:nvSpPr>
          <p:cNvPr id="4" name="Dianummer"/>
          <p:cNvSpPr txBox="1">
            <a:spLocks noGrp="1"/>
          </p:cNvSpPr>
          <p:nvPr>
            <p:ph type="sldNum" sz="quarter" idx="2"/>
          </p:nvPr>
        </p:nvSpPr>
        <p:spPr>
          <a:xfrm>
            <a:off x="4464891" y="6441815"/>
            <a:ext cx="245260" cy="243272"/>
          </a:xfrm>
          <a:prstGeom prst="rect">
            <a:avLst/>
          </a:prstGeom>
          <a:ln w="12700">
            <a:miter lim="400000"/>
          </a:ln>
        </p:spPr>
        <p:txBody>
          <a:bodyPr wrap="none" lIns="50800" tIns="50800" rIns="50800" bIns="50800" anchor="b">
            <a:spAutoFit/>
          </a:bodyPr>
          <a:lstStyle>
            <a:lvl1pPr defTabSz="410751">
              <a:defRPr sz="914">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42448764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transition spd="med"/>
  <p:txStyles>
    <p:titleStyle>
      <a:lvl1pPr marL="0" marR="0" indent="0"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1pPr>
      <a:lvl2pPr marL="0" marR="0" indent="321457"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2pPr>
      <a:lvl3pPr marL="0" marR="0" indent="642915"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3pPr>
      <a:lvl4pPr marL="0" marR="0" indent="964372"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4pPr>
      <a:lvl5pPr marL="0" marR="0" indent="1285829"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5pPr>
      <a:lvl6pPr marL="0" marR="0" indent="1607287"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6pPr>
      <a:lvl7pPr marL="0" marR="0" indent="1928744"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7pPr>
      <a:lvl8pPr marL="0" marR="0" indent="2250201"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8pPr>
      <a:lvl9pPr marL="0" marR="0" indent="2571659"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9pPr>
    </p:titleStyle>
    <p:bodyStyle>
      <a:lvl1pPr marL="267881"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1pPr>
      <a:lvl2pPr marL="535762"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2pPr>
      <a:lvl3pPr marL="803643"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3pPr>
      <a:lvl4pPr marL="1071524"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4pPr>
      <a:lvl5pPr marL="1339406"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5pPr>
      <a:lvl6pPr marL="1607287"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6pPr>
      <a:lvl7pPr marL="1875168"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7pPr>
      <a:lvl8pPr marL="2143049"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8pPr>
      <a:lvl9pPr marL="2410930"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9pPr>
    </p:bodyStyle>
    <p:otherStyle>
      <a:lvl1pPr marL="0" marR="0" indent="0"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1pPr>
      <a:lvl2pPr marL="0" marR="0" indent="321457"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2pPr>
      <a:lvl3pPr marL="0" marR="0" indent="642915"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3pPr>
      <a:lvl4pPr marL="0" marR="0" indent="964372"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4pPr>
      <a:lvl5pPr marL="0" marR="0" indent="1285829"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5pPr>
      <a:lvl6pPr marL="0" marR="0" indent="1607287"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6pPr>
      <a:lvl7pPr marL="0" marR="0" indent="1928744"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7pPr>
      <a:lvl8pPr marL="0" marR="0" indent="2250201"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8pPr>
      <a:lvl9pPr marL="0" marR="0" indent="2571659"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productsafetyprofessionals.org/webinar-archive" TargetMode="External"/><Relationship Id="rId3" Type="http://schemas.openxmlformats.org/officeDocument/2006/relationships/image" Target="../media/image2.png"/><Relationship Id="rId7" Type="http://schemas.openxmlformats.org/officeDocument/2006/relationships/hyperlink" Target="mailto:kenrossesq@gmail.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mailto:rutger@recalldesk.com" TargetMode="External"/><Relationship Id="rId5" Type="http://schemas.openxmlformats.org/officeDocument/2006/relationships/hyperlink" Target="mailto:Chris.Harvey@Sedgwick.com" TargetMode="External"/><Relationship Id="rId4" Type="http://schemas.openxmlformats.org/officeDocument/2006/relationships/hyperlink" Target="mailto:info@productsafetyprofessionals.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5CAE96-0548-46D5-996D-974002278935}"/>
              </a:ext>
            </a:extLst>
          </p:cNvPr>
          <p:cNvPicPr>
            <a:picLocks noChangeAspect="1"/>
          </p:cNvPicPr>
          <p:nvPr/>
        </p:nvPicPr>
        <p:blipFill>
          <a:blip r:embed="rId3"/>
          <a:stretch>
            <a:fillRect/>
          </a:stretch>
        </p:blipFill>
        <p:spPr>
          <a:xfrm>
            <a:off x="3474015" y="1255561"/>
            <a:ext cx="1794016" cy="1800786"/>
          </a:xfrm>
          <a:prstGeom prst="rect">
            <a:avLst/>
          </a:prstGeom>
        </p:spPr>
      </p:pic>
      <p:sp>
        <p:nvSpPr>
          <p:cNvPr id="4" name="Title 1">
            <a:extLst>
              <a:ext uri="{FF2B5EF4-FFF2-40B4-BE49-F238E27FC236}">
                <a16:creationId xmlns:a16="http://schemas.microsoft.com/office/drawing/2014/main" id="{5E502D6C-E009-4ECC-BD35-7F58660418FB}"/>
              </a:ext>
            </a:extLst>
          </p:cNvPr>
          <p:cNvSpPr txBox="1">
            <a:spLocks/>
          </p:cNvSpPr>
          <p:nvPr/>
        </p:nvSpPr>
        <p:spPr>
          <a:xfrm>
            <a:off x="797184" y="485521"/>
            <a:ext cx="7549631" cy="692798"/>
          </a:xfrm>
          <a:prstGeom prst="rect">
            <a:avLst/>
          </a:prstGeom>
        </p:spPr>
        <p:txBody>
          <a:bodyPr vert="horz" lIns="68580" tIns="34290" rIns="68580" bIns="3429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latin typeface="Calibri" panose="020F0502020204030204" pitchFamily="34" charset="0"/>
                <a:cs typeface="Calibri" panose="020F0502020204030204" pitchFamily="34" charset="0"/>
              </a:rPr>
              <a:t>SPSP 2023 Webinar Series</a:t>
            </a:r>
          </a:p>
        </p:txBody>
      </p:sp>
      <p:sp>
        <p:nvSpPr>
          <p:cNvPr id="5" name="Title 1">
            <a:extLst>
              <a:ext uri="{FF2B5EF4-FFF2-40B4-BE49-F238E27FC236}">
                <a16:creationId xmlns:a16="http://schemas.microsoft.com/office/drawing/2014/main" id="{7A76E69E-AE97-421C-B145-EF411372DB5A}"/>
              </a:ext>
            </a:extLst>
          </p:cNvPr>
          <p:cNvSpPr txBox="1">
            <a:spLocks/>
          </p:cNvSpPr>
          <p:nvPr/>
        </p:nvSpPr>
        <p:spPr>
          <a:xfrm>
            <a:off x="865221" y="5741670"/>
            <a:ext cx="7549631" cy="95172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ctr">
              <a:lnSpc>
                <a:spcPct val="150000"/>
              </a:lnSpc>
              <a:spcBef>
                <a:spcPts val="750"/>
              </a:spcBef>
              <a:spcAft>
                <a:spcPts val="750"/>
              </a:spcAft>
            </a:pPr>
            <a:r>
              <a:rPr lang="en-US" sz="2800" b="1" dirty="0">
                <a:solidFill>
                  <a:srgbClr val="222222"/>
                </a:solidFill>
                <a:effectLst/>
                <a:latin typeface="Helvetica" panose="020B0604020202020204" pitchFamily="34" charset="0"/>
                <a:ea typeface="Calibri" panose="020F0502020204030204" pitchFamily="34" charset="0"/>
                <a:cs typeface="Calibri" panose="020F0502020204030204" pitchFamily="34" charset="0"/>
              </a:rPr>
              <a:t>Recall Effectiveness from a U.S. and European Perspective</a:t>
            </a:r>
            <a:endParaRPr lang="en-US" sz="2800" b="1" dirty="0">
              <a:effectLst/>
              <a:latin typeface="Calibri" panose="020F0502020204030204" pitchFamily="34" charset="0"/>
              <a:ea typeface="Calibri" panose="020F0502020204030204" pitchFamily="34" charset="0"/>
            </a:endParaRPr>
          </a:p>
          <a:p>
            <a:pPr>
              <a:lnSpc>
                <a:spcPct val="100000"/>
              </a:lnSpc>
              <a:spcBef>
                <a:spcPts val="0"/>
              </a:spcBef>
              <a:spcAft>
                <a:spcPts val="2400"/>
              </a:spcAft>
            </a:pPr>
            <a:r>
              <a:rPr lang="en-US" sz="3000" b="1" dirty="0"/>
              <a:t>December 6, 2023</a:t>
            </a:r>
          </a:p>
          <a:p>
            <a:r>
              <a:rPr lang="en-US" sz="3000" b="1" dirty="0"/>
              <a:t>1:00 – 2:00 p.m. EST</a:t>
            </a:r>
          </a:p>
          <a:p>
            <a:endParaRPr lang="en-US" sz="3000" b="1" dirty="0"/>
          </a:p>
          <a:p>
            <a:r>
              <a:rPr lang="en-US" sz="2800" b="1" dirty="0"/>
              <a:t>Sponsored by Sedgwick Brand Protection</a:t>
            </a:r>
          </a:p>
        </p:txBody>
      </p:sp>
    </p:spTree>
    <p:extLst>
      <p:ext uri="{BB962C8B-B14F-4D97-AF65-F5344CB8AC3E}">
        <p14:creationId xmlns:p14="http://schemas.microsoft.com/office/powerpoint/2010/main" val="2899383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F715-1F45-845A-D67F-7CA7D865DE2E}"/>
              </a:ext>
            </a:extLst>
          </p:cNvPr>
          <p:cNvSpPr>
            <a:spLocks noGrp="1"/>
          </p:cNvSpPr>
          <p:nvPr>
            <p:ph type="title"/>
          </p:nvPr>
        </p:nvSpPr>
        <p:spPr/>
        <p:txBody>
          <a:bodyPr/>
          <a:lstStyle/>
          <a:p>
            <a:endParaRPr lang="en-US" b="1" dirty="0">
              <a:latin typeface="+mn-lt"/>
            </a:endParaRPr>
          </a:p>
        </p:txBody>
      </p:sp>
      <p:sp>
        <p:nvSpPr>
          <p:cNvPr id="3" name="Content Placeholder 2">
            <a:extLst>
              <a:ext uri="{FF2B5EF4-FFF2-40B4-BE49-F238E27FC236}">
                <a16:creationId xmlns:a16="http://schemas.microsoft.com/office/drawing/2014/main" id="{C68A9C8E-497F-7732-01D4-51F7267A9AE8}"/>
              </a:ext>
            </a:extLst>
          </p:cNvPr>
          <p:cNvSpPr>
            <a:spLocks noGrp="1"/>
          </p:cNvSpPr>
          <p:nvPr>
            <p:ph idx="1"/>
          </p:nvPr>
        </p:nvSpPr>
        <p:spPr>
          <a:xfrm>
            <a:off x="628650" y="1825625"/>
            <a:ext cx="8058150" cy="4351338"/>
          </a:xfrm>
        </p:spPr>
        <p:txBody>
          <a:bodyPr/>
          <a:lstStyle/>
          <a:p>
            <a:endParaRPr lang="en-US" sz="4400" b="1" dirty="0"/>
          </a:p>
          <a:p>
            <a:r>
              <a:rPr lang="en-US" sz="4400" b="1" dirty="0"/>
              <a:t>CPSC Recall Enhancement Efforts</a:t>
            </a:r>
          </a:p>
          <a:p>
            <a:endParaRPr lang="en-US" dirty="0"/>
          </a:p>
        </p:txBody>
      </p:sp>
      <p:pic>
        <p:nvPicPr>
          <p:cNvPr id="4" name="Picture 3">
            <a:extLst>
              <a:ext uri="{FF2B5EF4-FFF2-40B4-BE49-F238E27FC236}">
                <a16:creationId xmlns:a16="http://schemas.microsoft.com/office/drawing/2014/main" id="{CB43E4D6-68A1-BFF4-9338-87BF1A3F53F3}"/>
              </a:ext>
            </a:extLst>
          </p:cNvPr>
          <p:cNvPicPr>
            <a:picLocks noChangeAspect="1"/>
          </p:cNvPicPr>
          <p:nvPr/>
        </p:nvPicPr>
        <p:blipFill>
          <a:blip r:embed="rId2"/>
          <a:stretch>
            <a:fillRect/>
          </a:stretch>
        </p:blipFill>
        <p:spPr>
          <a:xfrm>
            <a:off x="321871" y="5518257"/>
            <a:ext cx="1146147" cy="1152244"/>
          </a:xfrm>
          <a:prstGeom prst="rect">
            <a:avLst/>
          </a:prstGeom>
        </p:spPr>
      </p:pic>
    </p:spTree>
    <p:extLst>
      <p:ext uri="{BB962C8B-B14F-4D97-AF65-F5344CB8AC3E}">
        <p14:creationId xmlns:p14="http://schemas.microsoft.com/office/powerpoint/2010/main" val="913336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152" name="Recall Counsel &amp; Owner"/>
          <p:cNvSpPr txBox="1">
            <a:spLocks noGrp="1"/>
          </p:cNvSpPr>
          <p:nvPr>
            <p:ph type="subTitle" sz="quarter" idx="1"/>
          </p:nvPr>
        </p:nvSpPr>
        <p:spPr>
          <a:xfrm>
            <a:off x="491133" y="4137745"/>
            <a:ext cx="8161734" cy="1024031"/>
          </a:xfrm>
          <a:prstGeom prst="rect">
            <a:avLst/>
          </a:prstGeom>
        </p:spPr>
        <p:txBody>
          <a:bodyPr>
            <a:normAutofit lnSpcReduction="10000"/>
          </a:bodyPr>
          <a:lstStyle>
            <a:lvl1pPr>
              <a:defRPr sz="3200" b="0">
                <a:solidFill>
                  <a:srgbClr val="C54F77"/>
                </a:solidFill>
                <a:latin typeface="OCR-A"/>
                <a:ea typeface="OCR-A"/>
                <a:cs typeface="OCR-A"/>
                <a:sym typeface="OCR-A"/>
              </a:defRPr>
            </a:lvl1pPr>
          </a:lstStyle>
          <a:p>
            <a:r>
              <a:rPr lang="nl-NL" dirty="0">
                <a:solidFill>
                  <a:schemeClr val="bg1"/>
                </a:solidFill>
                <a:effectLst>
                  <a:outerShdw blurRad="38100" dist="38100" dir="2700000" algn="tl">
                    <a:srgbClr val="000000">
                      <a:alpha val="43137"/>
                    </a:srgbClr>
                  </a:outerShdw>
                </a:effectLst>
                <a:latin typeface="OCR A Extended" panose="02010509020102010303" pitchFamily="50" charset="0"/>
              </a:rPr>
              <a:t>Presentation </a:t>
            </a:r>
            <a:r>
              <a:rPr lang="nl-NL" dirty="0" err="1">
                <a:solidFill>
                  <a:schemeClr val="bg1"/>
                </a:solidFill>
                <a:effectLst>
                  <a:outerShdw blurRad="38100" dist="38100" dir="2700000" algn="tl">
                    <a:srgbClr val="000000">
                      <a:alpha val="43137"/>
                    </a:srgbClr>
                  </a:outerShdw>
                </a:effectLst>
                <a:latin typeface="OCR A Extended" panose="02010509020102010303" pitchFamily="50" charset="0"/>
              </a:rPr>
              <a:t>for</a:t>
            </a:r>
            <a:r>
              <a:rPr lang="nl-NL" dirty="0">
                <a:solidFill>
                  <a:schemeClr val="bg1"/>
                </a:solidFill>
                <a:effectLst>
                  <a:outerShdw blurRad="38100" dist="38100" dir="2700000" algn="tl">
                    <a:srgbClr val="000000">
                      <a:alpha val="43137"/>
                    </a:srgbClr>
                  </a:outerShdw>
                </a:effectLst>
                <a:latin typeface="OCR A Extended" panose="02010509020102010303" pitchFamily="50" charset="0"/>
              </a:rPr>
              <a:t> SPSP</a:t>
            </a:r>
          </a:p>
          <a:p>
            <a:r>
              <a:rPr lang="nl-NL" dirty="0">
                <a:solidFill>
                  <a:schemeClr val="bg1"/>
                </a:solidFill>
                <a:effectLst>
                  <a:outerShdw blurRad="38100" dist="38100" dir="2700000" algn="tl">
                    <a:srgbClr val="000000">
                      <a:alpha val="43137"/>
                    </a:srgbClr>
                  </a:outerShdw>
                </a:effectLst>
                <a:latin typeface="OCR A Extended" panose="02010509020102010303" pitchFamily="50" charset="0"/>
              </a:rPr>
              <a:t>6 December 2023</a:t>
            </a:r>
            <a:endParaRPr dirty="0">
              <a:solidFill>
                <a:schemeClr val="bg1"/>
              </a:solidFill>
              <a:effectLst>
                <a:outerShdw blurRad="38100" dist="38100" dir="2700000" algn="tl">
                  <a:srgbClr val="000000">
                    <a:alpha val="43137"/>
                  </a:srgbClr>
                </a:outerShdw>
              </a:effectLst>
              <a:latin typeface="OCR A Extended" panose="02010509020102010303" pitchFamily="50" charset="0"/>
            </a:endParaRPr>
          </a:p>
        </p:txBody>
      </p:sp>
      <p:pic>
        <p:nvPicPr>
          <p:cNvPr id="153" name="RecallDesk-icon.png" descr="RecallDesk-icon.png"/>
          <p:cNvPicPr>
            <a:picLocks noChangeAspect="1"/>
          </p:cNvPicPr>
          <p:nvPr/>
        </p:nvPicPr>
        <p:blipFill>
          <a:blip r:embed="rId3"/>
          <a:stretch>
            <a:fillRect/>
          </a:stretch>
        </p:blipFill>
        <p:spPr>
          <a:xfrm>
            <a:off x="5699698" y="-2915934"/>
            <a:ext cx="6858001" cy="6858001"/>
          </a:xfrm>
          <a:prstGeom prst="rect">
            <a:avLst/>
          </a:prstGeom>
          <a:ln w="12700">
            <a:miter lim="400000"/>
          </a:ln>
        </p:spPr>
      </p:pic>
      <p:sp>
        <p:nvSpPr>
          <p:cNvPr id="2" name="Tekstvak 1">
            <a:extLst>
              <a:ext uri="{FF2B5EF4-FFF2-40B4-BE49-F238E27FC236}">
                <a16:creationId xmlns:a16="http://schemas.microsoft.com/office/drawing/2014/main" id="{2B1F6CC1-BB80-4870-9642-2B834D917567}"/>
              </a:ext>
            </a:extLst>
          </p:cNvPr>
          <p:cNvSpPr txBox="1"/>
          <p:nvPr/>
        </p:nvSpPr>
        <p:spPr>
          <a:xfrm>
            <a:off x="2431174" y="6204876"/>
            <a:ext cx="6537047" cy="4183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1219126" hangingPunct="0"/>
            <a:r>
              <a:rPr lang="nl-NL" sz="2250" kern="0" dirty="0" err="1">
                <a:solidFill>
                  <a:srgbClr val="FFFFFF"/>
                </a:solidFill>
                <a:effectLst>
                  <a:outerShdw blurRad="38100" dist="38100" dir="2700000" algn="tl">
                    <a:srgbClr val="000000">
                      <a:alpha val="43137"/>
                    </a:srgbClr>
                  </a:outerShdw>
                </a:effectLst>
                <a:latin typeface="OCR A Extended" panose="02010509020102010303" pitchFamily="50" charset="0"/>
                <a:sym typeface="Helvetica Neue"/>
              </a:rPr>
              <a:t>By</a:t>
            </a:r>
            <a:r>
              <a:rPr lang="nl-NL" sz="2250" kern="0" dirty="0">
                <a:solidFill>
                  <a:srgbClr val="FFFFFF"/>
                </a:solidFill>
                <a:effectLst>
                  <a:outerShdw blurRad="38100" dist="38100" dir="2700000" algn="tl">
                    <a:srgbClr val="000000">
                      <a:alpha val="43137"/>
                    </a:srgbClr>
                  </a:outerShdw>
                </a:effectLst>
                <a:latin typeface="OCR A Extended" panose="02010509020102010303" pitchFamily="50" charset="0"/>
                <a:sym typeface="Helvetica Neue"/>
              </a:rPr>
              <a:t> Rutger Oldenhuis LLM | ©RecallDesk</a:t>
            </a:r>
          </a:p>
        </p:txBody>
      </p:sp>
      <p:pic>
        <p:nvPicPr>
          <p:cNvPr id="4" name="Afbeelding 3">
            <a:extLst>
              <a:ext uri="{FF2B5EF4-FFF2-40B4-BE49-F238E27FC236}">
                <a16:creationId xmlns:a16="http://schemas.microsoft.com/office/drawing/2014/main" id="{82730F18-5E28-7959-D3F5-0CCF4C5F2D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98" y="416842"/>
            <a:ext cx="2932980" cy="740678"/>
          </a:xfrm>
          <a:prstGeom prst="rect">
            <a:avLst/>
          </a:prstGeom>
        </p:spPr>
      </p:pic>
      <p:sp>
        <p:nvSpPr>
          <p:cNvPr id="151" name="Rutger…"/>
          <p:cNvSpPr txBox="1">
            <a:spLocks noGrp="1"/>
          </p:cNvSpPr>
          <p:nvPr>
            <p:ph type="ctrTitle"/>
          </p:nvPr>
        </p:nvSpPr>
        <p:spPr>
          <a:xfrm>
            <a:off x="597057" y="557328"/>
            <a:ext cx="8371164" cy="2321719"/>
          </a:xfrm>
          <a:prstGeom prst="rect">
            <a:avLst/>
          </a:prstGeom>
        </p:spPr>
        <p:txBody>
          <a:bodyPr>
            <a:normAutofit fontScale="90000"/>
          </a:bodyPr>
          <a:lstStyle/>
          <a:p>
            <a:pPr>
              <a:defRPr sz="7200" b="0" spc="-144">
                <a:latin typeface="OCR-A"/>
                <a:ea typeface="OCR-A"/>
                <a:cs typeface="OCR-A"/>
                <a:sym typeface="OCR-A"/>
              </a:defRPr>
            </a:pPr>
            <a:br>
              <a:rPr lang="nl-NL" sz="8000" dirty="0">
                <a:solidFill>
                  <a:schemeClr val="bg1"/>
                </a:solidFill>
                <a:effectLst>
                  <a:outerShdw blurRad="38100" dist="38100" dir="2700000" algn="tl">
                    <a:srgbClr val="000000">
                      <a:alpha val="43137"/>
                    </a:srgbClr>
                  </a:outerShdw>
                </a:effectLst>
                <a:latin typeface="OCR A Extended" panose="02010509020102010303" pitchFamily="50" charset="0"/>
              </a:rPr>
            </a:br>
            <a:br>
              <a:rPr lang="nl-NL" sz="8000" dirty="0">
                <a:solidFill>
                  <a:schemeClr val="bg1"/>
                </a:solidFill>
                <a:effectLst>
                  <a:outerShdw blurRad="38100" dist="38100" dir="2700000" algn="tl">
                    <a:srgbClr val="000000">
                      <a:alpha val="43137"/>
                    </a:srgbClr>
                  </a:outerShdw>
                </a:effectLst>
                <a:latin typeface="OCR A Extended" panose="02010509020102010303" pitchFamily="50" charset="0"/>
              </a:rPr>
            </a:br>
            <a:br>
              <a:rPr lang="nl-NL" sz="8000" dirty="0">
                <a:solidFill>
                  <a:schemeClr val="bg1"/>
                </a:solidFill>
                <a:effectLst>
                  <a:outerShdw blurRad="38100" dist="38100" dir="2700000" algn="tl">
                    <a:srgbClr val="000000">
                      <a:alpha val="43137"/>
                    </a:srgbClr>
                  </a:outerShdw>
                </a:effectLst>
                <a:latin typeface="OCR A Extended" panose="02010509020102010303" pitchFamily="50" charset="0"/>
              </a:rPr>
            </a:br>
            <a:br>
              <a:rPr lang="nl-NL" sz="8000" dirty="0">
                <a:solidFill>
                  <a:schemeClr val="bg1"/>
                </a:solidFill>
                <a:effectLst>
                  <a:outerShdw blurRad="38100" dist="38100" dir="2700000" algn="tl">
                    <a:srgbClr val="000000">
                      <a:alpha val="43137"/>
                    </a:srgbClr>
                  </a:outerShdw>
                </a:effectLst>
                <a:latin typeface="OCR A Extended" panose="02010509020102010303" pitchFamily="50" charset="0"/>
              </a:rPr>
            </a:br>
            <a:r>
              <a:rPr lang="nl-NL" sz="6000" dirty="0">
                <a:solidFill>
                  <a:schemeClr val="bg1"/>
                </a:solidFill>
                <a:effectLst>
                  <a:outerShdw blurRad="38100" dist="38100" dir="2700000" algn="tl">
                    <a:srgbClr val="000000">
                      <a:alpha val="43137"/>
                    </a:srgbClr>
                  </a:outerShdw>
                </a:effectLst>
                <a:latin typeface="OCR A Extended" panose="02010509020102010303" pitchFamily="50" charset="0"/>
              </a:rPr>
              <a:t>Recall Effectiveness   - EU Perspective </a:t>
            </a:r>
            <a:r>
              <a:rPr lang="nl-NL" sz="5300" dirty="0">
                <a:solidFill>
                  <a:schemeClr val="bg1"/>
                </a:solidFill>
                <a:effectLst>
                  <a:outerShdw blurRad="38100" dist="38100" dir="2700000" algn="tl">
                    <a:srgbClr val="000000">
                      <a:alpha val="43137"/>
                    </a:srgbClr>
                  </a:outerShdw>
                </a:effectLst>
                <a:latin typeface="OCR A Extended" panose="02010509020102010303" pitchFamily="50" charset="0"/>
              </a:rPr>
              <a:t>- </a:t>
            </a:r>
            <a:endParaRPr dirty="0">
              <a:solidFill>
                <a:schemeClr val="bg1"/>
              </a:solidFill>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84285801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2EBC2B6-3346-4D1F-9FF3-CFAA67B210B9}"/>
              </a:ext>
            </a:extLst>
          </p:cNvPr>
          <p:cNvSpPr>
            <a:spLocks noGrp="1"/>
          </p:cNvSpPr>
          <p:nvPr>
            <p:ph type="body" idx="1"/>
          </p:nvPr>
        </p:nvSpPr>
        <p:spPr>
          <a:xfrm>
            <a:off x="491133" y="1822945"/>
            <a:ext cx="8161734" cy="4286250"/>
          </a:xfrm>
        </p:spPr>
        <p:txBody>
          <a:bodyPr>
            <a:normAutofit/>
          </a:bodyPr>
          <a:lstStyle/>
          <a:p>
            <a:pPr>
              <a:buClr>
                <a:srgbClr val="D74578"/>
              </a:buClr>
              <a:buSzPct val="100000"/>
              <a:buFont typeface="Arial" panose="020B0604020202020204" pitchFamily="34" charset="0"/>
              <a:buChar char="•"/>
              <a:defRPr/>
            </a:pPr>
            <a:r>
              <a:rPr lang="en-US" sz="2461" dirty="0">
                <a:latin typeface="Avenir Next LT Pro" panose="020B0504020202020204" pitchFamily="34" charset="0"/>
              </a:rPr>
              <a:t>EU law mandates the implementation of corrective measures in the event of unsafe products.</a:t>
            </a:r>
          </a:p>
          <a:p>
            <a:pPr>
              <a:buClr>
                <a:srgbClr val="D74578"/>
              </a:buClr>
              <a:buSzPct val="100000"/>
              <a:buFont typeface="Arial" panose="020B0604020202020204" pitchFamily="34" charset="0"/>
              <a:buChar char="•"/>
              <a:defRPr/>
            </a:pPr>
            <a:r>
              <a:rPr lang="en-US" sz="2461" dirty="0">
                <a:latin typeface="Avenir Next LT Pro" panose="020B0504020202020204" pitchFamily="34" charset="0"/>
              </a:rPr>
              <a:t>Voluntary or compulsory.</a:t>
            </a:r>
          </a:p>
          <a:p>
            <a:pPr>
              <a:buClr>
                <a:srgbClr val="D74578"/>
              </a:buClr>
              <a:buSzPct val="100000"/>
              <a:buFont typeface="Arial" panose="020B0604020202020204" pitchFamily="34" charset="0"/>
              <a:buChar char="•"/>
              <a:defRPr/>
            </a:pPr>
            <a:r>
              <a:rPr lang="en-US" sz="2461" dirty="0">
                <a:latin typeface="Avenir Next LT Pro" panose="020B0504020202020204" pitchFamily="34" charset="0"/>
              </a:rPr>
              <a:t>Risk assessment (post-market).</a:t>
            </a:r>
          </a:p>
          <a:p>
            <a:pPr>
              <a:buClr>
                <a:srgbClr val="D74578"/>
              </a:buClr>
              <a:buSzPct val="100000"/>
              <a:buFont typeface="Arial" panose="020B0604020202020204" pitchFamily="34" charset="0"/>
              <a:buChar char="•"/>
              <a:defRPr/>
            </a:pPr>
            <a:r>
              <a:rPr lang="en-US" sz="2461" dirty="0">
                <a:latin typeface="Avenir Next LT Pro" panose="020B0504020202020204" pitchFamily="34" charset="0"/>
              </a:rPr>
              <a:t>1 Leading or Main EU Member State.</a:t>
            </a:r>
          </a:p>
          <a:p>
            <a:pPr>
              <a:buClr>
                <a:srgbClr val="D74578"/>
              </a:buClr>
              <a:buSzPct val="100000"/>
              <a:buFont typeface="Arial" panose="020B0604020202020204" pitchFamily="34" charset="0"/>
              <a:buChar char="•"/>
              <a:defRPr/>
            </a:pPr>
            <a:r>
              <a:rPr lang="en-US" sz="2461" dirty="0">
                <a:latin typeface="Avenir Next LT Pro" panose="020B0504020202020204" pitchFamily="34" charset="0"/>
              </a:rPr>
              <a:t>Execution of corrective action plan.</a:t>
            </a:r>
          </a:p>
          <a:p>
            <a:pPr marL="0" indent="0">
              <a:buClr>
                <a:srgbClr val="D74578"/>
              </a:buClr>
              <a:buSzPct val="100000"/>
              <a:buNone/>
            </a:pPr>
            <a:endParaRPr lang="en-GB" sz="3094" b="1" dirty="0">
              <a:latin typeface="Avenir Next LT Pro" panose="020B0504020202020204" pitchFamily="34" charset="0"/>
            </a:endParaRPr>
          </a:p>
          <a:p>
            <a:pPr marL="0" indent="0">
              <a:buClr>
                <a:srgbClr val="D74578"/>
              </a:buClr>
              <a:buSzPct val="100000"/>
              <a:buNone/>
            </a:pPr>
            <a:endParaRPr lang="nl-NL" sz="3094" dirty="0">
              <a:latin typeface="Avenir Next LT Pro" panose="020B0504020202020204" pitchFamily="34" charset="0"/>
            </a:endParaRPr>
          </a:p>
        </p:txBody>
      </p:sp>
      <p:sp>
        <p:nvSpPr>
          <p:cNvPr id="156" name="RecallDesk"/>
          <p:cNvSpPr txBox="1">
            <a:spLocks noGrp="1"/>
          </p:cNvSpPr>
          <p:nvPr>
            <p:ph type="title"/>
          </p:nvPr>
        </p:nvSpPr>
        <p:spPr>
          <a:xfrm>
            <a:off x="491133" y="309562"/>
            <a:ext cx="8161734" cy="714376"/>
          </a:xfrm>
        </p:spPr>
        <p:txBody>
          <a:bodyPr>
            <a:normAutofit fontScale="90000"/>
          </a:bodyPr>
          <a:lstStyle>
            <a:lvl1pPr defTabSz="1525858">
              <a:defRPr sz="5280" b="0" spc="-105">
                <a:latin typeface="Avenir Next Regular"/>
                <a:ea typeface="Avenir Next Regular"/>
                <a:cs typeface="Avenir Next Regular"/>
                <a:sym typeface="Avenir Next Regular"/>
              </a:defRPr>
            </a:lvl1pPr>
          </a:lstStyle>
          <a:p>
            <a:r>
              <a:rPr lang="en-US" dirty="0">
                <a:solidFill>
                  <a:srgbClr val="D74578"/>
                </a:solidFill>
                <a:latin typeface="OCR A Extended" panose="02010509020102010303" pitchFamily="50" charset="0"/>
              </a:rPr>
              <a:t>Legal Requirements for Recalls in EU</a:t>
            </a:r>
            <a:endParaRPr lang="nl-NL" dirty="0">
              <a:solidFill>
                <a:srgbClr val="D74578"/>
              </a:solidFill>
              <a:latin typeface="OCR A Extended" panose="02010509020102010303" pitchFamily="50" charset="0"/>
            </a:endParaRPr>
          </a:p>
        </p:txBody>
      </p:sp>
      <p:pic>
        <p:nvPicPr>
          <p:cNvPr id="157" name="Afbeelding" descr="Afbeelding"/>
          <p:cNvPicPr>
            <a:picLocks noChangeAspect="1"/>
          </p:cNvPicPr>
          <p:nvPr/>
        </p:nvPicPr>
        <p:blipFill>
          <a:blip r:embed="rId3"/>
          <a:stretch>
            <a:fillRect/>
          </a:stretch>
        </p:blipFill>
        <p:spPr>
          <a:xfrm>
            <a:off x="-546088" y="-424929"/>
            <a:ext cx="631792" cy="7707858"/>
          </a:xfrm>
          <a:prstGeom prst="rect">
            <a:avLst/>
          </a:prstGeom>
          <a:ln w="12700">
            <a:miter lim="400000"/>
          </a:ln>
        </p:spPr>
      </p:pic>
      <p:pic>
        <p:nvPicPr>
          <p:cNvPr id="158" name="RecallDesk-icon.png" descr="RecallDesk-icon.png"/>
          <p:cNvPicPr>
            <a:picLocks noChangeAspect="1"/>
          </p:cNvPicPr>
          <p:nvPr/>
        </p:nvPicPr>
        <p:blipFill>
          <a:blip r:embed="rId4"/>
          <a:stretch>
            <a:fillRect/>
          </a:stretch>
        </p:blipFill>
        <p:spPr>
          <a:xfrm>
            <a:off x="8221565" y="5939849"/>
            <a:ext cx="850109" cy="850109"/>
          </a:xfrm>
          <a:prstGeom prst="rect">
            <a:avLst/>
          </a:prstGeom>
          <a:ln w="12700">
            <a:miter lim="400000"/>
          </a:ln>
        </p:spPr>
      </p:pic>
    </p:spTree>
    <p:extLst>
      <p:ext uri="{BB962C8B-B14F-4D97-AF65-F5344CB8AC3E}">
        <p14:creationId xmlns:p14="http://schemas.microsoft.com/office/powerpoint/2010/main" val="103315349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2EBC2B6-3346-4D1F-9FF3-CFAA67B210B9}"/>
              </a:ext>
            </a:extLst>
          </p:cNvPr>
          <p:cNvSpPr>
            <a:spLocks noGrp="1"/>
          </p:cNvSpPr>
          <p:nvPr>
            <p:ph type="body" idx="1"/>
          </p:nvPr>
        </p:nvSpPr>
        <p:spPr>
          <a:xfrm>
            <a:off x="491133" y="1829936"/>
            <a:ext cx="8161734" cy="4286250"/>
          </a:xfrm>
        </p:spPr>
        <p:txBody>
          <a:bodyPr>
            <a:normAutofit fontScale="92500" lnSpcReduction="20000"/>
          </a:bodyPr>
          <a:lstStyle/>
          <a:p>
            <a:pPr marL="0" indent="0">
              <a:buClr>
                <a:srgbClr val="D74578"/>
              </a:buClr>
              <a:buSzPct val="100000"/>
              <a:buNone/>
              <a:defRPr/>
            </a:pPr>
            <a:r>
              <a:rPr lang="en-US" sz="2461" dirty="0">
                <a:latin typeface="Avenir Next LT Pro" panose="020B0504020202020204" pitchFamily="34" charset="0"/>
              </a:rPr>
              <a:t>“</a:t>
            </a:r>
            <a:r>
              <a:rPr lang="en-US" sz="2461" dirty="0" err="1">
                <a:latin typeface="Avenir Next LT Pro" panose="020B0504020202020204" pitchFamily="34" charset="0"/>
              </a:rPr>
              <a:t>Behavioural</a:t>
            </a:r>
            <a:r>
              <a:rPr lang="en-US" sz="2461" dirty="0">
                <a:latin typeface="Avenir Next LT Pro" panose="020B0504020202020204" pitchFamily="34" charset="0"/>
              </a:rPr>
              <a:t> Study on Strategies to Improve the Effectiveness of Product Recalls” (2021)</a:t>
            </a:r>
          </a:p>
          <a:p>
            <a:pPr>
              <a:buClr>
                <a:srgbClr val="D74578"/>
              </a:buClr>
              <a:buSzPct val="100000"/>
              <a:defRPr/>
            </a:pPr>
            <a:r>
              <a:rPr lang="en-US" sz="2461" dirty="0">
                <a:latin typeface="Avenir Next LT Pro" panose="020B0504020202020204" pitchFamily="34" charset="0"/>
              </a:rPr>
              <a:t>Study indicates that </a:t>
            </a:r>
            <a:r>
              <a:rPr lang="en-US" sz="2461" b="1" dirty="0">
                <a:latin typeface="Avenir Next LT Pro" panose="020B0504020202020204" pitchFamily="34" charset="0"/>
              </a:rPr>
              <a:t>one-third of consumers</a:t>
            </a:r>
            <a:r>
              <a:rPr lang="en-US" sz="2461" dirty="0">
                <a:latin typeface="Avenir Next LT Pro" panose="020B0504020202020204" pitchFamily="34" charset="0"/>
              </a:rPr>
              <a:t> who have read a recall notice continue to use the unsafe product in question. </a:t>
            </a:r>
          </a:p>
          <a:p>
            <a:pPr>
              <a:buClr>
                <a:srgbClr val="D74578"/>
              </a:buClr>
              <a:buSzPct val="100000"/>
              <a:defRPr/>
            </a:pPr>
            <a:r>
              <a:rPr lang="en-US" sz="2461" dirty="0">
                <a:latin typeface="Avenir Next LT Pro" panose="020B0504020202020204" pitchFamily="34" charset="0"/>
              </a:rPr>
              <a:t>In the EU, </a:t>
            </a:r>
            <a:r>
              <a:rPr lang="en-US" sz="2461" b="1" dirty="0">
                <a:latin typeface="Avenir Next LT Pro" panose="020B0504020202020204" pitchFamily="34" charset="0"/>
              </a:rPr>
              <a:t>enhancing the efficiency of product recalls </a:t>
            </a:r>
            <a:r>
              <a:rPr lang="en-US" sz="2461" dirty="0">
                <a:latin typeface="Avenir Next LT Pro" panose="020B0504020202020204" pitchFamily="34" charset="0"/>
              </a:rPr>
              <a:t>continues to be a key focus for the EU Commission and is explicitly addressed in the upcoming </a:t>
            </a:r>
            <a:r>
              <a:rPr lang="en-US" sz="2461" b="1" dirty="0">
                <a:latin typeface="Avenir Next LT Pro" panose="020B0504020202020204" pitchFamily="34" charset="0"/>
              </a:rPr>
              <a:t>EU General Product Safety Regulation</a:t>
            </a:r>
            <a:r>
              <a:rPr lang="en-US" sz="2461" dirty="0">
                <a:latin typeface="Avenir Next LT Pro" panose="020B0504020202020204" pitchFamily="34" charset="0"/>
              </a:rPr>
              <a:t> (Regulation (EU) 2023/988).</a:t>
            </a:r>
          </a:p>
          <a:p>
            <a:pPr>
              <a:buClr>
                <a:srgbClr val="D74578"/>
              </a:buClr>
              <a:buSzPct val="100000"/>
              <a:defRPr/>
            </a:pPr>
            <a:r>
              <a:rPr lang="en-US" sz="2461" dirty="0">
                <a:latin typeface="Avenir Next LT Pro" panose="020B0504020202020204" pitchFamily="34" charset="0"/>
              </a:rPr>
              <a:t>The new regulation includes </a:t>
            </a:r>
            <a:r>
              <a:rPr lang="en-US" sz="2461" b="1" dirty="0">
                <a:latin typeface="Avenir Next LT Pro" panose="020B0504020202020204" pitchFamily="34" charset="0"/>
              </a:rPr>
              <a:t>extensive new recall obligations</a:t>
            </a:r>
            <a:r>
              <a:rPr lang="en-US" sz="2461" dirty="0">
                <a:latin typeface="Avenir Next LT Pro" panose="020B0504020202020204" pitchFamily="34" charset="0"/>
              </a:rPr>
              <a:t> for manufacturers of consumer products.</a:t>
            </a:r>
          </a:p>
          <a:p>
            <a:pPr>
              <a:buClr>
                <a:srgbClr val="D74578"/>
              </a:buClr>
              <a:buSzPct val="100000"/>
              <a:buFont typeface="Courier New" panose="02070309020205020404" pitchFamily="49" charset="0"/>
              <a:buChar char="o"/>
              <a:defRPr/>
            </a:pPr>
            <a:r>
              <a:rPr lang="en-US" sz="2461" dirty="0">
                <a:latin typeface="Avenir Next LT Pro" panose="020B0504020202020204" pitchFamily="34" charset="0"/>
              </a:rPr>
              <a:t>They also apply to EU </a:t>
            </a:r>
            <a:r>
              <a:rPr lang="en-US" sz="2461" b="1" dirty="0">
                <a:latin typeface="Avenir Next LT Pro" panose="020B0504020202020204" pitchFamily="34" charset="0"/>
              </a:rPr>
              <a:t>product specific law </a:t>
            </a:r>
            <a:endParaRPr lang="en-GB" sz="3094" b="1" dirty="0">
              <a:latin typeface="Avenir Next LT Pro" panose="020B0504020202020204" pitchFamily="34" charset="0"/>
            </a:endParaRPr>
          </a:p>
          <a:p>
            <a:pPr marL="0" indent="0">
              <a:buClr>
                <a:srgbClr val="D74578"/>
              </a:buClr>
              <a:buSzPct val="100000"/>
              <a:buNone/>
            </a:pPr>
            <a:endParaRPr lang="nl-NL" sz="3094" dirty="0">
              <a:latin typeface="Avenir Next LT Pro" panose="020B0504020202020204" pitchFamily="34" charset="0"/>
            </a:endParaRPr>
          </a:p>
        </p:txBody>
      </p:sp>
      <p:sp>
        <p:nvSpPr>
          <p:cNvPr id="156" name="RecallDesk"/>
          <p:cNvSpPr txBox="1">
            <a:spLocks noGrp="1"/>
          </p:cNvSpPr>
          <p:nvPr>
            <p:ph type="title"/>
          </p:nvPr>
        </p:nvSpPr>
        <p:spPr>
          <a:xfrm>
            <a:off x="491133" y="309562"/>
            <a:ext cx="8161734" cy="714376"/>
          </a:xfrm>
        </p:spPr>
        <p:txBody>
          <a:bodyPr>
            <a:normAutofit fontScale="90000"/>
          </a:bodyPr>
          <a:lstStyle>
            <a:lvl1pPr defTabSz="1525858">
              <a:defRPr sz="5280" b="0" spc="-105">
                <a:latin typeface="Avenir Next Regular"/>
                <a:ea typeface="Avenir Next Regular"/>
                <a:cs typeface="Avenir Next Regular"/>
                <a:sym typeface="Avenir Next Regular"/>
              </a:defRPr>
            </a:lvl1pPr>
          </a:lstStyle>
          <a:p>
            <a:r>
              <a:rPr lang="en-US" dirty="0">
                <a:solidFill>
                  <a:srgbClr val="D74578"/>
                </a:solidFill>
                <a:latin typeface="OCR A Extended" panose="02010509020102010303" pitchFamily="50" charset="0"/>
              </a:rPr>
              <a:t>Recall Effectiveness – EU Perspective</a:t>
            </a:r>
            <a:endParaRPr lang="nl-NL" dirty="0">
              <a:solidFill>
                <a:srgbClr val="D74578"/>
              </a:solidFill>
              <a:latin typeface="OCR A Extended" panose="02010509020102010303" pitchFamily="50" charset="0"/>
            </a:endParaRPr>
          </a:p>
        </p:txBody>
      </p:sp>
      <p:pic>
        <p:nvPicPr>
          <p:cNvPr id="157" name="Afbeelding" descr="Afbeelding"/>
          <p:cNvPicPr>
            <a:picLocks noChangeAspect="1"/>
          </p:cNvPicPr>
          <p:nvPr/>
        </p:nvPicPr>
        <p:blipFill>
          <a:blip r:embed="rId3"/>
          <a:stretch>
            <a:fillRect/>
          </a:stretch>
        </p:blipFill>
        <p:spPr>
          <a:xfrm>
            <a:off x="-546088" y="-424929"/>
            <a:ext cx="631792" cy="7707858"/>
          </a:xfrm>
          <a:prstGeom prst="rect">
            <a:avLst/>
          </a:prstGeom>
          <a:ln w="12700">
            <a:miter lim="400000"/>
          </a:ln>
        </p:spPr>
      </p:pic>
      <p:pic>
        <p:nvPicPr>
          <p:cNvPr id="158" name="RecallDesk-icon.png" descr="RecallDesk-icon.png"/>
          <p:cNvPicPr>
            <a:picLocks noChangeAspect="1"/>
          </p:cNvPicPr>
          <p:nvPr/>
        </p:nvPicPr>
        <p:blipFill>
          <a:blip r:embed="rId4"/>
          <a:stretch>
            <a:fillRect/>
          </a:stretch>
        </p:blipFill>
        <p:spPr>
          <a:xfrm>
            <a:off x="8221565" y="5939849"/>
            <a:ext cx="850109" cy="850109"/>
          </a:xfrm>
          <a:prstGeom prst="rect">
            <a:avLst/>
          </a:prstGeom>
          <a:ln w="12700">
            <a:miter lim="400000"/>
          </a:ln>
        </p:spPr>
      </p:pic>
    </p:spTree>
    <p:extLst>
      <p:ext uri="{BB962C8B-B14F-4D97-AF65-F5344CB8AC3E}">
        <p14:creationId xmlns:p14="http://schemas.microsoft.com/office/powerpoint/2010/main" val="22388197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2EBC2B6-3346-4D1F-9FF3-CFAA67B210B9}"/>
              </a:ext>
            </a:extLst>
          </p:cNvPr>
          <p:cNvSpPr>
            <a:spLocks noGrp="1"/>
          </p:cNvSpPr>
          <p:nvPr>
            <p:ph type="body" idx="1"/>
          </p:nvPr>
        </p:nvSpPr>
        <p:spPr>
          <a:xfrm>
            <a:off x="484885" y="1858511"/>
            <a:ext cx="8161734" cy="4286250"/>
          </a:xfrm>
        </p:spPr>
        <p:txBody>
          <a:bodyPr>
            <a:noAutofit/>
          </a:bodyPr>
          <a:lstStyle/>
          <a:p>
            <a:pPr marL="0" indent="0">
              <a:buClr>
                <a:srgbClr val="D74578"/>
              </a:buClr>
              <a:buSzPct val="100000"/>
              <a:buNone/>
              <a:defRPr/>
            </a:pPr>
            <a:r>
              <a:rPr lang="en-US" sz="1687" dirty="0">
                <a:latin typeface="Avenir Next LT Pro" panose="020B0504020202020204" pitchFamily="34" charset="0"/>
              </a:rPr>
              <a:t>Effectiveness in the upcoming </a:t>
            </a:r>
            <a:r>
              <a:rPr lang="en-US" sz="1687" b="1" dirty="0">
                <a:latin typeface="Avenir Next LT Pro" panose="020B0504020202020204" pitchFamily="34" charset="0"/>
              </a:rPr>
              <a:t>EU General Product Safety Regulation</a:t>
            </a:r>
            <a:r>
              <a:rPr lang="en-US" sz="1687" dirty="0">
                <a:latin typeface="Avenir Next LT Pro" panose="020B0504020202020204" pitchFamily="34" charset="0"/>
              </a:rPr>
              <a:t>:</a:t>
            </a:r>
          </a:p>
          <a:p>
            <a:pPr>
              <a:buClr>
                <a:srgbClr val="D74578"/>
              </a:buClr>
              <a:buSzPct val="100000"/>
              <a:defRPr/>
            </a:pPr>
            <a:r>
              <a:rPr lang="en-US" sz="1687" b="1" dirty="0">
                <a:latin typeface="Avenir Next LT Pro" panose="020B0504020202020204" pitchFamily="34" charset="0"/>
                <a:sym typeface="Wingdings" panose="05000000000000000000" pitchFamily="2" charset="2"/>
              </a:rPr>
              <a:t>Direct Consumer Contact. </a:t>
            </a:r>
            <a:r>
              <a:rPr lang="en-US" sz="1687" dirty="0">
                <a:latin typeface="Avenir Next LT Pro" panose="020B0504020202020204" pitchFamily="34" charset="0"/>
                <a:sym typeface="Wingdings" panose="05000000000000000000" pitchFamily="2" charset="2"/>
              </a:rPr>
              <a:t>Economic operators and, where applicable, providers of online marketplaces that collect their customers’ personal data, shall make use of that information for recalls and safety warnings.</a:t>
            </a:r>
          </a:p>
          <a:p>
            <a:pPr>
              <a:buClr>
                <a:srgbClr val="D74578"/>
              </a:buClr>
              <a:buSzPct val="100000"/>
              <a:defRPr/>
            </a:pPr>
            <a:r>
              <a:rPr lang="en-US" sz="1687" b="1" dirty="0">
                <a:latin typeface="Avenir Next LT Pro" panose="020B0504020202020204" pitchFamily="34" charset="0"/>
              </a:rPr>
              <a:t>Consumer Registration for Products. </a:t>
            </a:r>
            <a:r>
              <a:rPr lang="en-US" sz="1687" dirty="0">
                <a:latin typeface="Avenir Next LT Pro" panose="020B0504020202020204" pitchFamily="34" charset="0"/>
              </a:rPr>
              <a:t>Product registration by consumers for direct notifications regarding recalls and safety warnings shall be encouraged. </a:t>
            </a:r>
          </a:p>
          <a:p>
            <a:pPr>
              <a:buClr>
                <a:srgbClr val="D74578"/>
              </a:buClr>
              <a:buSzPct val="100000"/>
              <a:defRPr/>
            </a:pPr>
            <a:r>
              <a:rPr lang="en-US" sz="1687" b="1" dirty="0">
                <a:latin typeface="Avenir Next LT Pro" panose="020B0504020202020204" pitchFamily="34" charset="0"/>
              </a:rPr>
              <a:t>Clear and Transparent Recall Notices. </a:t>
            </a:r>
            <a:r>
              <a:rPr lang="en-US" sz="1687" dirty="0">
                <a:latin typeface="Avenir Next LT Pro" panose="020B0504020202020204" pitchFamily="34" charset="0"/>
              </a:rPr>
              <a:t>Recall notices:</a:t>
            </a:r>
            <a:endParaRPr lang="en-US" sz="1687" b="1" dirty="0">
              <a:latin typeface="Avenir Next LT Pro" panose="020B0504020202020204" pitchFamily="34" charset="0"/>
            </a:endParaRPr>
          </a:p>
          <a:p>
            <a:pPr>
              <a:buClr>
                <a:srgbClr val="D74578"/>
              </a:buClr>
              <a:buSzPct val="100000"/>
              <a:buFont typeface="Courier New" panose="02070309020205020404" pitchFamily="49" charset="0"/>
              <a:buChar char="o"/>
              <a:defRPr/>
            </a:pPr>
            <a:r>
              <a:rPr lang="en-US" sz="1687" dirty="0">
                <a:latin typeface="Avenir Next LT Pro" panose="020B0504020202020204" pitchFamily="34" charset="0"/>
              </a:rPr>
              <a:t>should be clear, transparent, and describe risks clearly. Therefore, the recall notice </a:t>
            </a:r>
            <a:r>
              <a:rPr lang="en-US" sz="1687" b="1" dirty="0">
                <a:latin typeface="Avenir Next LT Pro" panose="020B0504020202020204" pitchFamily="34" charset="0"/>
              </a:rPr>
              <a:t>must avoid </a:t>
            </a:r>
            <a:r>
              <a:rPr lang="en-US" sz="1687" dirty="0">
                <a:latin typeface="Avenir Next LT Pro" panose="020B0504020202020204" pitchFamily="34" charset="0"/>
              </a:rPr>
              <a:t>any elements that may decrease consumers’ perception of risk, for example by using terms and expressions such as ‘voluntary’, ‘precautionary’, ‘discretionary’, ‘in rare situations’ or ‘in specific situations’ or by indicating that there have been no reported accidents.</a:t>
            </a:r>
          </a:p>
          <a:p>
            <a:pPr>
              <a:buClr>
                <a:srgbClr val="D74578"/>
              </a:buClr>
              <a:buSzPct val="100000"/>
              <a:buFont typeface="Courier New" panose="02070309020205020404" pitchFamily="49" charset="0"/>
              <a:buChar char="o"/>
              <a:defRPr/>
            </a:pPr>
            <a:r>
              <a:rPr lang="en-US" sz="1687" b="1" dirty="0">
                <a:latin typeface="Avenir Next LT Pro" panose="020B0504020202020204" pitchFamily="34" charset="0"/>
              </a:rPr>
              <a:t>must contain </a:t>
            </a:r>
            <a:r>
              <a:rPr lang="en-US" sz="1687" dirty="0">
                <a:latin typeface="Avenir Next LT Pro" panose="020B0504020202020204" pitchFamily="34" charset="0"/>
              </a:rPr>
              <a:t>‘stop use’ instruction(!)</a:t>
            </a:r>
          </a:p>
          <a:p>
            <a:pPr marL="0" indent="0">
              <a:buClr>
                <a:srgbClr val="D74578"/>
              </a:buClr>
              <a:buSzPct val="100000"/>
              <a:buNone/>
            </a:pPr>
            <a:endParaRPr lang="en-GB" sz="1687" b="1" dirty="0">
              <a:latin typeface="Avenir Next LT Pro" panose="020B0504020202020204" pitchFamily="34" charset="0"/>
            </a:endParaRPr>
          </a:p>
          <a:p>
            <a:pPr marL="0" indent="0">
              <a:buClr>
                <a:srgbClr val="D74578"/>
              </a:buClr>
              <a:buSzPct val="100000"/>
              <a:buNone/>
            </a:pPr>
            <a:endParaRPr lang="nl-NL" sz="1687" dirty="0">
              <a:latin typeface="Avenir Next LT Pro" panose="020B0504020202020204" pitchFamily="34" charset="0"/>
            </a:endParaRPr>
          </a:p>
        </p:txBody>
      </p:sp>
      <p:sp>
        <p:nvSpPr>
          <p:cNvPr id="156" name="RecallDesk"/>
          <p:cNvSpPr txBox="1">
            <a:spLocks noGrp="1"/>
          </p:cNvSpPr>
          <p:nvPr>
            <p:ph type="title"/>
          </p:nvPr>
        </p:nvSpPr>
        <p:spPr>
          <a:xfrm>
            <a:off x="491133" y="309562"/>
            <a:ext cx="8161734" cy="714376"/>
          </a:xfrm>
        </p:spPr>
        <p:txBody>
          <a:bodyPr>
            <a:normAutofit fontScale="90000"/>
          </a:bodyPr>
          <a:lstStyle>
            <a:lvl1pPr defTabSz="1525858">
              <a:defRPr sz="5280" b="0" spc="-105">
                <a:latin typeface="Avenir Next Regular"/>
                <a:ea typeface="Avenir Next Regular"/>
                <a:cs typeface="Avenir Next Regular"/>
                <a:sym typeface="Avenir Next Regular"/>
              </a:defRPr>
            </a:lvl1pPr>
          </a:lstStyle>
          <a:p>
            <a:r>
              <a:rPr lang="en-US" dirty="0">
                <a:solidFill>
                  <a:srgbClr val="D74578"/>
                </a:solidFill>
                <a:latin typeface="OCR A Extended" panose="02010509020102010303" pitchFamily="50" charset="0"/>
              </a:rPr>
              <a:t>Recall Effectiveness – EU Perspective</a:t>
            </a:r>
            <a:endParaRPr lang="nl-NL" dirty="0">
              <a:solidFill>
                <a:srgbClr val="D74578"/>
              </a:solidFill>
              <a:latin typeface="OCR A Extended" panose="02010509020102010303" pitchFamily="50" charset="0"/>
            </a:endParaRPr>
          </a:p>
        </p:txBody>
      </p:sp>
      <p:pic>
        <p:nvPicPr>
          <p:cNvPr id="157" name="Afbeelding" descr="Afbeelding"/>
          <p:cNvPicPr>
            <a:picLocks noChangeAspect="1"/>
          </p:cNvPicPr>
          <p:nvPr/>
        </p:nvPicPr>
        <p:blipFill>
          <a:blip r:embed="rId3"/>
          <a:stretch>
            <a:fillRect/>
          </a:stretch>
        </p:blipFill>
        <p:spPr>
          <a:xfrm>
            <a:off x="-546088" y="-424929"/>
            <a:ext cx="631792" cy="7707858"/>
          </a:xfrm>
          <a:prstGeom prst="rect">
            <a:avLst/>
          </a:prstGeom>
          <a:ln w="12700">
            <a:miter lim="400000"/>
          </a:ln>
        </p:spPr>
      </p:pic>
      <p:pic>
        <p:nvPicPr>
          <p:cNvPr id="158" name="RecallDesk-icon.png" descr="RecallDesk-icon.png"/>
          <p:cNvPicPr>
            <a:picLocks noChangeAspect="1"/>
          </p:cNvPicPr>
          <p:nvPr/>
        </p:nvPicPr>
        <p:blipFill>
          <a:blip r:embed="rId4"/>
          <a:stretch>
            <a:fillRect/>
          </a:stretch>
        </p:blipFill>
        <p:spPr>
          <a:xfrm>
            <a:off x="8221565" y="5939849"/>
            <a:ext cx="850109" cy="850109"/>
          </a:xfrm>
          <a:prstGeom prst="rect">
            <a:avLst/>
          </a:prstGeom>
          <a:ln w="12700">
            <a:miter lim="400000"/>
          </a:ln>
        </p:spPr>
      </p:pic>
    </p:spTree>
    <p:extLst>
      <p:ext uri="{BB962C8B-B14F-4D97-AF65-F5344CB8AC3E}">
        <p14:creationId xmlns:p14="http://schemas.microsoft.com/office/powerpoint/2010/main" val="195799217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2EBC2B6-3346-4D1F-9FF3-CFAA67B210B9}"/>
              </a:ext>
            </a:extLst>
          </p:cNvPr>
          <p:cNvSpPr>
            <a:spLocks noGrp="1"/>
          </p:cNvSpPr>
          <p:nvPr>
            <p:ph type="body" idx="1"/>
          </p:nvPr>
        </p:nvSpPr>
        <p:spPr>
          <a:xfrm>
            <a:off x="484885" y="2078653"/>
            <a:ext cx="8161734" cy="4286250"/>
          </a:xfrm>
        </p:spPr>
        <p:txBody>
          <a:bodyPr>
            <a:normAutofit fontScale="85000" lnSpcReduction="20000"/>
          </a:bodyPr>
          <a:lstStyle/>
          <a:p>
            <a:pPr marL="0" indent="0">
              <a:buClr>
                <a:srgbClr val="D74578"/>
              </a:buClr>
              <a:buSzPct val="100000"/>
              <a:buNone/>
              <a:defRPr/>
            </a:pPr>
            <a:r>
              <a:rPr lang="en-US" sz="2461" dirty="0">
                <a:latin typeface="Avenir Next LT Pro" panose="020B0504020202020204" pitchFamily="34" charset="0"/>
              </a:rPr>
              <a:t>Effectiveness in the upcoming </a:t>
            </a:r>
            <a:r>
              <a:rPr lang="en-US" sz="2461" b="1" dirty="0">
                <a:latin typeface="Avenir Next LT Pro" panose="020B0504020202020204" pitchFamily="34" charset="0"/>
              </a:rPr>
              <a:t>EU General Product Safety Regulation </a:t>
            </a:r>
            <a:r>
              <a:rPr lang="en-US" sz="2461" dirty="0">
                <a:latin typeface="Avenir Next LT Pro" panose="020B0504020202020204" pitchFamily="34" charset="0"/>
              </a:rPr>
              <a:t>(cont’d):</a:t>
            </a:r>
          </a:p>
          <a:p>
            <a:pPr>
              <a:buClr>
                <a:srgbClr val="D74578"/>
              </a:buClr>
              <a:buSzPct val="100000"/>
              <a:defRPr/>
            </a:pPr>
            <a:r>
              <a:rPr lang="en-US" sz="2461" b="1" dirty="0">
                <a:latin typeface="Avenir Next LT Pro" panose="020B0504020202020204" pitchFamily="34" charset="0"/>
              </a:rPr>
              <a:t>Easy Contact. </a:t>
            </a:r>
            <a:r>
              <a:rPr lang="en-US" sz="2461" dirty="0">
                <a:latin typeface="Avenir Next LT Pro" panose="020B0504020202020204" pitchFamily="34" charset="0"/>
              </a:rPr>
              <a:t>Consumers should have access to more information through toll-free numbers or other interactive tools.</a:t>
            </a:r>
          </a:p>
          <a:p>
            <a:pPr>
              <a:buClr>
                <a:srgbClr val="D74578"/>
              </a:buClr>
              <a:buSzPct val="100000"/>
              <a:defRPr/>
            </a:pPr>
            <a:r>
              <a:rPr lang="en-US" sz="2461" b="1" dirty="0">
                <a:latin typeface="Avenir Next LT Pro" panose="020B0504020202020204" pitchFamily="34" charset="0"/>
              </a:rPr>
              <a:t>Effective and Timely Remedies. </a:t>
            </a:r>
          </a:p>
          <a:p>
            <a:pPr>
              <a:buClr>
                <a:srgbClr val="D74578"/>
              </a:buClr>
              <a:buSzPct val="100000"/>
              <a:buFont typeface="Courier New" panose="02070309020205020404" pitchFamily="49" charset="0"/>
              <a:buChar char="o"/>
              <a:defRPr/>
            </a:pPr>
            <a:r>
              <a:rPr lang="en-US" sz="2461" dirty="0">
                <a:latin typeface="Avenir Next LT Pro" panose="020B0504020202020204" pitchFamily="34" charset="0"/>
              </a:rPr>
              <a:t>Economic operators are required to offer consumers at least </a:t>
            </a:r>
            <a:r>
              <a:rPr lang="en-US" sz="2461" b="1" dirty="0">
                <a:latin typeface="Avenir Next LT Pro" panose="020B0504020202020204" pitchFamily="34" charset="0"/>
              </a:rPr>
              <a:t>two options </a:t>
            </a:r>
            <a:r>
              <a:rPr lang="en-US" sz="2461" dirty="0">
                <a:latin typeface="Avenir Next LT Pro" panose="020B0504020202020204" pitchFamily="34" charset="0"/>
              </a:rPr>
              <a:t>between repair, replacement, or adequate refund of the recalled product, unless disproportionate.</a:t>
            </a:r>
          </a:p>
          <a:p>
            <a:pPr>
              <a:buClr>
                <a:srgbClr val="D74578"/>
              </a:buClr>
              <a:buSzPct val="100000"/>
              <a:buFont typeface="Courier New" panose="02070309020205020404" pitchFamily="49" charset="0"/>
              <a:buChar char="o"/>
              <a:defRPr/>
            </a:pPr>
            <a:r>
              <a:rPr lang="en-US" sz="2461" b="1" dirty="0">
                <a:latin typeface="Avenir Next LT Pro" panose="020B0504020202020204" pitchFamily="34" charset="0"/>
              </a:rPr>
              <a:t>Must collect non-portable products(!)</a:t>
            </a:r>
          </a:p>
          <a:p>
            <a:pPr>
              <a:buClr>
                <a:srgbClr val="D74578"/>
              </a:buClr>
              <a:buSzPct val="100000"/>
              <a:defRPr/>
            </a:pPr>
            <a:r>
              <a:rPr lang="en-US" sz="2461" b="1" dirty="0">
                <a:latin typeface="Avenir Next LT Pro" panose="020B0504020202020204" pitchFamily="34" charset="0"/>
              </a:rPr>
              <a:t>Perks. </a:t>
            </a:r>
            <a:r>
              <a:rPr lang="en-US" sz="2461" dirty="0">
                <a:latin typeface="Avenir Next LT Pro" panose="020B0504020202020204" pitchFamily="34" charset="0"/>
              </a:rPr>
              <a:t>Incentives like discounts or vouchers to encourage consumer participation in recalls are recommended. </a:t>
            </a:r>
          </a:p>
          <a:p>
            <a:pPr marL="0" indent="0">
              <a:buClr>
                <a:srgbClr val="D74578"/>
              </a:buClr>
              <a:buSzPct val="100000"/>
              <a:buNone/>
              <a:defRPr/>
            </a:pPr>
            <a:endParaRPr lang="en-US" sz="2461" dirty="0">
              <a:latin typeface="Avenir Next LT Pro" panose="020B0504020202020204" pitchFamily="34" charset="0"/>
            </a:endParaRPr>
          </a:p>
          <a:p>
            <a:pPr marL="0" indent="0">
              <a:buClr>
                <a:srgbClr val="D74578"/>
              </a:buClr>
              <a:buSzPct val="100000"/>
              <a:buNone/>
              <a:defRPr/>
            </a:pPr>
            <a:endParaRPr lang="en-US" sz="2461" dirty="0">
              <a:latin typeface="Avenir Next LT Pro" panose="020B0504020202020204" pitchFamily="34" charset="0"/>
            </a:endParaRPr>
          </a:p>
          <a:p>
            <a:pPr marL="0" indent="0">
              <a:buClr>
                <a:srgbClr val="D74578"/>
              </a:buClr>
              <a:buSzPct val="100000"/>
              <a:buNone/>
            </a:pPr>
            <a:endParaRPr lang="en-GB" sz="3094" b="1" dirty="0">
              <a:latin typeface="Avenir Next LT Pro" panose="020B0504020202020204" pitchFamily="34" charset="0"/>
            </a:endParaRPr>
          </a:p>
          <a:p>
            <a:pPr marL="0" indent="0">
              <a:buClr>
                <a:srgbClr val="D74578"/>
              </a:buClr>
              <a:buSzPct val="100000"/>
              <a:buNone/>
            </a:pPr>
            <a:endParaRPr lang="nl-NL" sz="3094" dirty="0">
              <a:latin typeface="Avenir Next LT Pro" panose="020B0504020202020204" pitchFamily="34" charset="0"/>
            </a:endParaRPr>
          </a:p>
        </p:txBody>
      </p:sp>
      <p:sp>
        <p:nvSpPr>
          <p:cNvPr id="156" name="RecallDesk"/>
          <p:cNvSpPr txBox="1">
            <a:spLocks noGrp="1"/>
          </p:cNvSpPr>
          <p:nvPr>
            <p:ph type="title"/>
          </p:nvPr>
        </p:nvSpPr>
        <p:spPr>
          <a:xfrm>
            <a:off x="491133" y="309562"/>
            <a:ext cx="8161734" cy="714376"/>
          </a:xfrm>
        </p:spPr>
        <p:txBody>
          <a:bodyPr>
            <a:normAutofit fontScale="90000"/>
          </a:bodyPr>
          <a:lstStyle>
            <a:lvl1pPr defTabSz="1525858">
              <a:defRPr sz="5280" b="0" spc="-105">
                <a:latin typeface="Avenir Next Regular"/>
                <a:ea typeface="Avenir Next Regular"/>
                <a:cs typeface="Avenir Next Regular"/>
                <a:sym typeface="Avenir Next Regular"/>
              </a:defRPr>
            </a:lvl1pPr>
          </a:lstStyle>
          <a:p>
            <a:r>
              <a:rPr lang="en-US" dirty="0">
                <a:solidFill>
                  <a:srgbClr val="D74578"/>
                </a:solidFill>
                <a:latin typeface="OCR A Extended" panose="02010509020102010303" pitchFamily="50" charset="0"/>
              </a:rPr>
              <a:t>Recall Effectiveness – EU Perspective</a:t>
            </a:r>
            <a:endParaRPr lang="nl-NL" dirty="0">
              <a:solidFill>
                <a:srgbClr val="D74578"/>
              </a:solidFill>
              <a:latin typeface="OCR A Extended" panose="02010509020102010303" pitchFamily="50" charset="0"/>
            </a:endParaRPr>
          </a:p>
        </p:txBody>
      </p:sp>
      <p:pic>
        <p:nvPicPr>
          <p:cNvPr id="157" name="Afbeelding" descr="Afbeelding"/>
          <p:cNvPicPr>
            <a:picLocks noChangeAspect="1"/>
          </p:cNvPicPr>
          <p:nvPr/>
        </p:nvPicPr>
        <p:blipFill>
          <a:blip r:embed="rId3"/>
          <a:stretch>
            <a:fillRect/>
          </a:stretch>
        </p:blipFill>
        <p:spPr>
          <a:xfrm>
            <a:off x="-546088" y="-424929"/>
            <a:ext cx="631792" cy="7707858"/>
          </a:xfrm>
          <a:prstGeom prst="rect">
            <a:avLst/>
          </a:prstGeom>
          <a:ln w="12700">
            <a:miter lim="400000"/>
          </a:ln>
        </p:spPr>
      </p:pic>
      <p:pic>
        <p:nvPicPr>
          <p:cNvPr id="158" name="RecallDesk-icon.png" descr="RecallDesk-icon.png"/>
          <p:cNvPicPr>
            <a:picLocks noChangeAspect="1"/>
          </p:cNvPicPr>
          <p:nvPr/>
        </p:nvPicPr>
        <p:blipFill>
          <a:blip r:embed="rId4"/>
          <a:stretch>
            <a:fillRect/>
          </a:stretch>
        </p:blipFill>
        <p:spPr>
          <a:xfrm>
            <a:off x="8221565" y="5939849"/>
            <a:ext cx="850109" cy="850109"/>
          </a:xfrm>
          <a:prstGeom prst="rect">
            <a:avLst/>
          </a:prstGeom>
          <a:ln w="12700">
            <a:miter lim="400000"/>
          </a:ln>
        </p:spPr>
      </p:pic>
    </p:spTree>
    <p:extLst>
      <p:ext uri="{BB962C8B-B14F-4D97-AF65-F5344CB8AC3E}">
        <p14:creationId xmlns:p14="http://schemas.microsoft.com/office/powerpoint/2010/main" val="264286496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2EBC2B6-3346-4D1F-9FF3-CFAA67B210B9}"/>
              </a:ext>
            </a:extLst>
          </p:cNvPr>
          <p:cNvSpPr>
            <a:spLocks noGrp="1"/>
          </p:cNvSpPr>
          <p:nvPr>
            <p:ph type="body" idx="1"/>
          </p:nvPr>
        </p:nvSpPr>
        <p:spPr>
          <a:xfrm>
            <a:off x="491133" y="1972811"/>
            <a:ext cx="8161734" cy="4286250"/>
          </a:xfrm>
        </p:spPr>
        <p:txBody>
          <a:bodyPr>
            <a:normAutofit/>
          </a:bodyPr>
          <a:lstStyle/>
          <a:p>
            <a:pPr marL="0" indent="0">
              <a:buClr>
                <a:srgbClr val="D74578"/>
              </a:buClr>
              <a:buSzPct val="100000"/>
              <a:buNone/>
              <a:defRPr/>
            </a:pPr>
            <a:r>
              <a:rPr lang="en-US" sz="2461" b="1" dirty="0">
                <a:latin typeface="Avenir Next LT Pro" panose="020B0504020202020204" pitchFamily="34" charset="0"/>
              </a:rPr>
              <a:t>When is A Recall Successful?</a:t>
            </a:r>
          </a:p>
          <a:p>
            <a:pPr>
              <a:buClr>
                <a:srgbClr val="D74578"/>
              </a:buClr>
              <a:buSzPct val="100000"/>
              <a:defRPr/>
            </a:pPr>
            <a:r>
              <a:rPr lang="en-US" sz="2461" dirty="0">
                <a:latin typeface="Avenir Next LT Pro" panose="020B0504020202020204" pitchFamily="34" charset="0"/>
              </a:rPr>
              <a:t>Effort or result?</a:t>
            </a:r>
          </a:p>
          <a:p>
            <a:pPr>
              <a:buClr>
                <a:srgbClr val="D74578"/>
              </a:buClr>
              <a:buSzPct val="100000"/>
              <a:defRPr/>
            </a:pPr>
            <a:r>
              <a:rPr lang="en-US" sz="2461" dirty="0">
                <a:latin typeface="Avenir Next LT Pro" panose="020B0504020202020204" pitchFamily="34" charset="0"/>
              </a:rPr>
              <a:t>Assessment by MSA</a:t>
            </a:r>
          </a:p>
          <a:p>
            <a:pPr>
              <a:buClr>
                <a:srgbClr val="D74578"/>
              </a:buClr>
              <a:buSzPct val="100000"/>
              <a:defRPr/>
            </a:pPr>
            <a:r>
              <a:rPr lang="en-US" sz="2461" dirty="0">
                <a:latin typeface="Avenir Next LT Pro" panose="020B0504020202020204" pitchFamily="34" charset="0"/>
              </a:rPr>
              <a:t>Important factors: product type, consumer type, risks, and distribution model</a:t>
            </a:r>
          </a:p>
          <a:p>
            <a:pPr>
              <a:buClr>
                <a:srgbClr val="D74578"/>
              </a:buClr>
              <a:buSzPct val="100000"/>
              <a:defRPr/>
            </a:pPr>
            <a:endParaRPr lang="en-US" sz="2461" dirty="0">
              <a:latin typeface="Avenir Next LT Pro" panose="020B0504020202020204" pitchFamily="34" charset="0"/>
            </a:endParaRPr>
          </a:p>
          <a:p>
            <a:pPr marL="0" indent="0">
              <a:buClr>
                <a:srgbClr val="D74578"/>
              </a:buClr>
              <a:buSzPct val="100000"/>
              <a:buNone/>
              <a:defRPr/>
            </a:pPr>
            <a:r>
              <a:rPr lang="en-US" sz="2461" b="1" dirty="0">
                <a:latin typeface="Avenir Next LT Pro" panose="020B0504020202020204" pitchFamily="34" charset="0"/>
              </a:rPr>
              <a:t>Paradox:</a:t>
            </a:r>
            <a:r>
              <a:rPr lang="en-US" sz="2461" dirty="0">
                <a:latin typeface="Avenir Next LT Pro" panose="020B0504020202020204" pitchFamily="34" charset="0"/>
              </a:rPr>
              <a:t> the more successful, the greater the costs incurred</a:t>
            </a:r>
          </a:p>
          <a:p>
            <a:pPr marL="0" indent="0">
              <a:buClr>
                <a:srgbClr val="D74578"/>
              </a:buClr>
              <a:buSzPct val="100000"/>
              <a:buNone/>
              <a:defRPr/>
            </a:pPr>
            <a:endParaRPr lang="en-US" sz="2461" dirty="0">
              <a:latin typeface="Avenir Next LT Pro" panose="020B0504020202020204" pitchFamily="34" charset="0"/>
            </a:endParaRPr>
          </a:p>
          <a:p>
            <a:pPr marL="0" indent="0">
              <a:buClr>
                <a:srgbClr val="D74578"/>
              </a:buClr>
              <a:buSzPct val="100000"/>
              <a:buNone/>
            </a:pPr>
            <a:endParaRPr lang="en-GB" sz="3094" b="1" dirty="0">
              <a:latin typeface="Avenir Next LT Pro" panose="020B0504020202020204" pitchFamily="34" charset="0"/>
            </a:endParaRPr>
          </a:p>
          <a:p>
            <a:pPr marL="0" indent="0">
              <a:buClr>
                <a:srgbClr val="D74578"/>
              </a:buClr>
              <a:buSzPct val="100000"/>
              <a:buNone/>
            </a:pPr>
            <a:endParaRPr lang="nl-NL" sz="3094" dirty="0">
              <a:latin typeface="Avenir Next LT Pro" panose="020B0504020202020204" pitchFamily="34" charset="0"/>
            </a:endParaRPr>
          </a:p>
        </p:txBody>
      </p:sp>
      <p:sp>
        <p:nvSpPr>
          <p:cNvPr id="156" name="RecallDesk"/>
          <p:cNvSpPr txBox="1">
            <a:spLocks noGrp="1"/>
          </p:cNvSpPr>
          <p:nvPr>
            <p:ph type="title"/>
          </p:nvPr>
        </p:nvSpPr>
        <p:spPr>
          <a:xfrm>
            <a:off x="491133" y="309562"/>
            <a:ext cx="8161734" cy="714376"/>
          </a:xfrm>
        </p:spPr>
        <p:txBody>
          <a:bodyPr>
            <a:normAutofit fontScale="90000"/>
          </a:bodyPr>
          <a:lstStyle>
            <a:lvl1pPr defTabSz="1525858">
              <a:defRPr sz="5280" b="0" spc="-105">
                <a:latin typeface="Avenir Next Regular"/>
                <a:ea typeface="Avenir Next Regular"/>
                <a:cs typeface="Avenir Next Regular"/>
                <a:sym typeface="Avenir Next Regular"/>
              </a:defRPr>
            </a:lvl1pPr>
          </a:lstStyle>
          <a:p>
            <a:r>
              <a:rPr lang="en-US" dirty="0">
                <a:solidFill>
                  <a:srgbClr val="D74578"/>
                </a:solidFill>
                <a:latin typeface="OCR A Extended" panose="02010509020102010303" pitchFamily="50" charset="0"/>
              </a:rPr>
              <a:t>Recall Effectiveness – EU Perspective</a:t>
            </a:r>
            <a:endParaRPr lang="nl-NL" dirty="0">
              <a:solidFill>
                <a:srgbClr val="D74578"/>
              </a:solidFill>
              <a:latin typeface="OCR A Extended" panose="02010509020102010303" pitchFamily="50" charset="0"/>
            </a:endParaRPr>
          </a:p>
        </p:txBody>
      </p:sp>
      <p:pic>
        <p:nvPicPr>
          <p:cNvPr id="157" name="Afbeelding" descr="Afbeelding"/>
          <p:cNvPicPr>
            <a:picLocks noChangeAspect="1"/>
          </p:cNvPicPr>
          <p:nvPr/>
        </p:nvPicPr>
        <p:blipFill>
          <a:blip r:embed="rId3"/>
          <a:stretch>
            <a:fillRect/>
          </a:stretch>
        </p:blipFill>
        <p:spPr>
          <a:xfrm>
            <a:off x="-546088" y="-424929"/>
            <a:ext cx="631792" cy="7707858"/>
          </a:xfrm>
          <a:prstGeom prst="rect">
            <a:avLst/>
          </a:prstGeom>
          <a:ln w="12700">
            <a:miter lim="400000"/>
          </a:ln>
        </p:spPr>
      </p:pic>
      <p:pic>
        <p:nvPicPr>
          <p:cNvPr id="158" name="RecallDesk-icon.png" descr="RecallDesk-icon.png"/>
          <p:cNvPicPr>
            <a:picLocks noChangeAspect="1"/>
          </p:cNvPicPr>
          <p:nvPr/>
        </p:nvPicPr>
        <p:blipFill>
          <a:blip r:embed="rId4"/>
          <a:stretch>
            <a:fillRect/>
          </a:stretch>
        </p:blipFill>
        <p:spPr>
          <a:xfrm>
            <a:off x="8221565" y="5939849"/>
            <a:ext cx="850109" cy="850109"/>
          </a:xfrm>
          <a:prstGeom prst="rect">
            <a:avLst/>
          </a:prstGeom>
          <a:ln w="12700">
            <a:miter lim="400000"/>
          </a:ln>
        </p:spPr>
      </p:pic>
    </p:spTree>
    <p:extLst>
      <p:ext uri="{BB962C8B-B14F-4D97-AF65-F5344CB8AC3E}">
        <p14:creationId xmlns:p14="http://schemas.microsoft.com/office/powerpoint/2010/main" val="142529189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626E24-C6EC-F147-84E4-A3129DB012A5}"/>
              </a:ext>
            </a:extLst>
          </p:cNvPr>
          <p:cNvSpPr/>
          <p:nvPr/>
        </p:nvSpPr>
        <p:spPr>
          <a:xfrm>
            <a:off x="-1" y="857250"/>
            <a:ext cx="9144001" cy="5143500"/>
          </a:xfrm>
          <a:prstGeom prst="rect">
            <a:avLst/>
          </a:prstGeom>
          <a:solidFill>
            <a:srgbClr val="2226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dirty="0">
              <a:solidFill>
                <a:srgbClr val="FFFFFF"/>
              </a:solidFill>
              <a:latin typeface="Calibri" panose="020F0502020204030204"/>
            </a:endParaRPr>
          </a:p>
        </p:txBody>
      </p:sp>
      <p:pic>
        <p:nvPicPr>
          <p:cNvPr id="3" name="Picture 2">
            <a:extLst>
              <a:ext uri="{FF2B5EF4-FFF2-40B4-BE49-F238E27FC236}">
                <a16:creationId xmlns:a16="http://schemas.microsoft.com/office/drawing/2014/main" id="{290158FD-029E-0E43-AA65-4EE81508AECA}"/>
              </a:ext>
            </a:extLst>
          </p:cNvPr>
          <p:cNvPicPr>
            <a:picLocks noChangeAspect="1"/>
          </p:cNvPicPr>
          <p:nvPr/>
        </p:nvPicPr>
        <p:blipFill rotWithShape="1">
          <a:blip r:embed="rId3">
            <a:alphaModFix amt="58000"/>
            <a:extLst>
              <a:ext uri="{28A0092B-C50C-407E-A947-70E740481C1C}">
                <a14:useLocalDpi xmlns:a14="http://schemas.microsoft.com/office/drawing/2010/main" val="0"/>
              </a:ext>
            </a:extLst>
          </a:blip>
          <a:srcRect l="-3987" r="13358"/>
          <a:stretch/>
        </p:blipFill>
        <p:spPr>
          <a:xfrm>
            <a:off x="2151765" y="857250"/>
            <a:ext cx="6992236" cy="5143500"/>
          </a:xfrm>
          <a:prstGeom prst="rect">
            <a:avLst/>
          </a:prstGeom>
        </p:spPr>
      </p:pic>
      <p:sp>
        <p:nvSpPr>
          <p:cNvPr id="12" name="Oval 11">
            <a:extLst>
              <a:ext uri="{FF2B5EF4-FFF2-40B4-BE49-F238E27FC236}">
                <a16:creationId xmlns:a16="http://schemas.microsoft.com/office/drawing/2014/main" id="{E1893863-06E7-C644-AA1D-8AF3DB3AA71F}"/>
              </a:ext>
            </a:extLst>
          </p:cNvPr>
          <p:cNvSpPr/>
          <p:nvPr/>
        </p:nvSpPr>
        <p:spPr>
          <a:xfrm>
            <a:off x="-1874500" y="291640"/>
            <a:ext cx="6107832" cy="61078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pic>
        <p:nvPicPr>
          <p:cNvPr id="9" name="Picture 8">
            <a:extLst>
              <a:ext uri="{FF2B5EF4-FFF2-40B4-BE49-F238E27FC236}">
                <a16:creationId xmlns:a16="http://schemas.microsoft.com/office/drawing/2014/main" id="{BE4E91B6-7F35-5F43-B1DE-03AAF0EA58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241" y="1312998"/>
            <a:ext cx="2382933" cy="293896"/>
          </a:xfrm>
          <a:prstGeom prst="rect">
            <a:avLst/>
          </a:prstGeom>
        </p:spPr>
      </p:pic>
      <p:sp>
        <p:nvSpPr>
          <p:cNvPr id="7" name="Content Placeholder 8">
            <a:extLst>
              <a:ext uri="{FF2B5EF4-FFF2-40B4-BE49-F238E27FC236}">
                <a16:creationId xmlns:a16="http://schemas.microsoft.com/office/drawing/2014/main" id="{023A53C6-8E47-424F-A2EC-41D556A0FCA6}"/>
              </a:ext>
            </a:extLst>
          </p:cNvPr>
          <p:cNvSpPr txBox="1">
            <a:spLocks/>
          </p:cNvSpPr>
          <p:nvPr/>
        </p:nvSpPr>
        <p:spPr>
          <a:xfrm>
            <a:off x="523041" y="3195022"/>
            <a:ext cx="3091697" cy="16039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Font typeface="Arial" panose="020B0604020202020204" pitchFamily="34" charset="0"/>
              <a:buNone/>
              <a:defRPr sz="20000" b="0" i="0" kern="1200">
                <a:solidFill>
                  <a:schemeClr val="bg1"/>
                </a:solidFill>
                <a:latin typeface="Impact" panose="020B0806030902050204" pitchFamily="34" charset="0"/>
                <a:ea typeface="+mn-ea"/>
                <a:cs typeface="Calibri" panose="020F0502020204030204" pitchFamily="34" charset="0"/>
              </a:defRPr>
            </a:lvl1pPr>
            <a:lvl2pPr marL="14288" indent="0" algn="l" defTabSz="914400" rtl="0" eaLnBrk="1" latinLnBrk="0" hangingPunct="1">
              <a:lnSpc>
                <a:spcPct val="125000"/>
              </a:lnSpc>
              <a:spcBef>
                <a:spcPts val="500"/>
              </a:spcBef>
              <a:spcAft>
                <a:spcPts val="500"/>
              </a:spcAft>
              <a:buFont typeface="Arial" panose="020B0604020202020204" pitchFamily="34" charset="0"/>
              <a:buNone/>
              <a:tabLst/>
              <a:defRPr sz="1600" b="0" kern="1200">
                <a:solidFill>
                  <a:srgbClr val="383D4B"/>
                </a:solidFill>
                <a:latin typeface="+mn-lt"/>
                <a:ea typeface="+mn-ea"/>
                <a:cs typeface="+mn-cs"/>
              </a:defRPr>
            </a:lvl2pPr>
            <a:lvl3pPr marL="14288" indent="0" algn="l" defTabSz="914400" rtl="0" eaLnBrk="1" latinLnBrk="0" hangingPunct="1">
              <a:lnSpc>
                <a:spcPct val="125000"/>
              </a:lnSpc>
              <a:spcBef>
                <a:spcPts val="500"/>
              </a:spcBef>
              <a:spcAft>
                <a:spcPts val="500"/>
              </a:spcAft>
              <a:buFont typeface="Arial" panose="020B0604020202020204" pitchFamily="34" charset="0"/>
              <a:buNone/>
              <a:tabLst/>
              <a:defRPr sz="1400" kern="1200">
                <a:solidFill>
                  <a:srgbClr val="383D4B"/>
                </a:solidFill>
                <a:latin typeface="+mn-lt"/>
                <a:ea typeface="+mn-ea"/>
                <a:cs typeface="+mn-cs"/>
              </a:defRPr>
            </a:lvl3pPr>
            <a:lvl4pPr marL="230188" indent="-215900" algn="l" defTabSz="914400" rtl="0" eaLnBrk="1" latinLnBrk="0" hangingPunct="1">
              <a:lnSpc>
                <a:spcPct val="125000"/>
              </a:lnSpc>
              <a:spcBef>
                <a:spcPts val="500"/>
              </a:spcBef>
              <a:spcAft>
                <a:spcPts val="500"/>
              </a:spcAft>
              <a:buFont typeface="Arial" panose="020B0604020202020204" pitchFamily="34" charset="0"/>
              <a:buChar char="•"/>
              <a:tabLst/>
              <a:defRPr sz="1400" kern="1200">
                <a:solidFill>
                  <a:srgbClr val="383D4B"/>
                </a:solidFill>
                <a:latin typeface="+mn-lt"/>
                <a:ea typeface="+mn-ea"/>
                <a:cs typeface="+mn-cs"/>
              </a:defRPr>
            </a:lvl4pPr>
            <a:lvl5pPr marL="519113" indent="-317500" algn="l" defTabSz="914400" rtl="0" eaLnBrk="1" latinLnBrk="0" hangingPunct="1">
              <a:lnSpc>
                <a:spcPct val="125000"/>
              </a:lnSpc>
              <a:spcBef>
                <a:spcPts val="500"/>
              </a:spcBef>
              <a:spcAft>
                <a:spcPts val="500"/>
              </a:spcAft>
              <a:buFont typeface="Arial" panose="020B0604020202020204" pitchFamily="34" charset="0"/>
              <a:buChar char="•"/>
              <a:tabLst/>
              <a:defRPr sz="1200" kern="1200">
                <a:solidFill>
                  <a:srgbClr val="383D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685800">
              <a:spcBef>
                <a:spcPts val="750"/>
              </a:spcBef>
              <a:spcAft>
                <a:spcPts val="375"/>
              </a:spcAft>
            </a:pPr>
            <a:r>
              <a:rPr lang="en-US" sz="2850" spc="150" dirty="0">
                <a:solidFill>
                  <a:srgbClr val="009CDB"/>
                </a:solidFill>
                <a:latin typeface="Calibri" panose="020F0502020204030204"/>
              </a:rPr>
              <a:t>Practical ways to </a:t>
            </a:r>
            <a:br>
              <a:rPr lang="en-US" sz="2850" spc="150" dirty="0">
                <a:solidFill>
                  <a:srgbClr val="009CDB"/>
                </a:solidFill>
                <a:latin typeface="Calibri" panose="020F0502020204030204"/>
              </a:rPr>
            </a:br>
            <a:r>
              <a:rPr lang="en-US" sz="2850" spc="150" dirty="0">
                <a:solidFill>
                  <a:srgbClr val="009CDB"/>
                </a:solidFill>
                <a:latin typeface="Calibri" panose="020F0502020204030204"/>
              </a:rPr>
              <a:t>improve recall effectiveness</a:t>
            </a:r>
            <a:endParaRPr lang="en-US" sz="2850" spc="150" dirty="0">
              <a:solidFill>
                <a:srgbClr val="FFFFFF"/>
              </a:solidFill>
              <a:latin typeface="Calibri" panose="020F0502020204030204"/>
            </a:endParaRPr>
          </a:p>
          <a:p>
            <a:pPr algn="l" defTabSz="685800">
              <a:spcBef>
                <a:spcPts val="750"/>
              </a:spcBef>
              <a:spcAft>
                <a:spcPts val="375"/>
              </a:spcAft>
            </a:pPr>
            <a:endParaRPr lang="en-US" sz="3000" spc="375" dirty="0">
              <a:solidFill>
                <a:srgbClr val="FFFFFF"/>
              </a:solidFill>
              <a:latin typeface="Calibri" panose="020F0502020204030204"/>
            </a:endParaRPr>
          </a:p>
        </p:txBody>
      </p:sp>
      <p:sp>
        <p:nvSpPr>
          <p:cNvPr id="14" name="Text Placeholder 6">
            <a:extLst>
              <a:ext uri="{FF2B5EF4-FFF2-40B4-BE49-F238E27FC236}">
                <a16:creationId xmlns:a16="http://schemas.microsoft.com/office/drawing/2014/main" id="{C0E5BC3A-8B0F-E347-9E8B-F172A0C80083}"/>
              </a:ext>
            </a:extLst>
          </p:cNvPr>
          <p:cNvSpPr txBox="1">
            <a:spLocks/>
          </p:cNvSpPr>
          <p:nvPr/>
        </p:nvSpPr>
        <p:spPr>
          <a:xfrm>
            <a:off x="462508" y="4837706"/>
            <a:ext cx="2838893" cy="54164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a:buNone/>
            </a:pPr>
            <a:r>
              <a:rPr lang="en-US" sz="900" b="1" kern="0" spc="225" dirty="0">
                <a:solidFill>
                  <a:srgbClr val="FFFFFF"/>
                </a:solidFill>
                <a:latin typeface="Calibri Light" panose="020F0302020204030204"/>
                <a:cs typeface="Calibri" panose="020F0502020204030204" pitchFamily="34" charset="0"/>
                <a:sym typeface="Arial"/>
              </a:rPr>
              <a:t>Chris Harvey</a:t>
            </a:r>
          </a:p>
        </p:txBody>
      </p:sp>
      <p:sp>
        <p:nvSpPr>
          <p:cNvPr id="15" name="Text Placeholder 6">
            <a:extLst>
              <a:ext uri="{FF2B5EF4-FFF2-40B4-BE49-F238E27FC236}">
                <a16:creationId xmlns:a16="http://schemas.microsoft.com/office/drawing/2014/main" id="{050DB03F-936F-2742-91EF-89157286967A}"/>
              </a:ext>
            </a:extLst>
          </p:cNvPr>
          <p:cNvSpPr txBox="1">
            <a:spLocks/>
          </p:cNvSpPr>
          <p:nvPr/>
        </p:nvSpPr>
        <p:spPr>
          <a:xfrm>
            <a:off x="472241" y="2679216"/>
            <a:ext cx="1772196" cy="28328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a:buNone/>
            </a:pPr>
            <a:r>
              <a:rPr lang="en-US" sz="1200" b="1" kern="0" spc="225" dirty="0">
                <a:solidFill>
                  <a:srgbClr val="FFFFFF"/>
                </a:solidFill>
                <a:latin typeface="Calibri" panose="020F0502020204030204"/>
                <a:cs typeface="Calibri" panose="020F0502020204030204" pitchFamily="34" charset="0"/>
                <a:sym typeface="Arial"/>
              </a:rPr>
              <a:t>December 6, 2023</a:t>
            </a:r>
          </a:p>
        </p:txBody>
      </p:sp>
      <p:cxnSp>
        <p:nvCxnSpPr>
          <p:cNvPr id="11" name="Straight Connector 10">
            <a:extLst>
              <a:ext uri="{FF2B5EF4-FFF2-40B4-BE49-F238E27FC236}">
                <a16:creationId xmlns:a16="http://schemas.microsoft.com/office/drawing/2014/main" id="{0B4965A2-BF57-D141-8A2A-9962EBFEB24A}"/>
              </a:ext>
            </a:extLst>
          </p:cNvPr>
          <p:cNvCxnSpPr>
            <a:cxnSpLocks/>
          </p:cNvCxnSpPr>
          <p:nvPr/>
        </p:nvCxnSpPr>
        <p:spPr>
          <a:xfrm>
            <a:off x="523041" y="4574448"/>
            <a:ext cx="28341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B6C758C-B07F-D947-9E64-DE054F4CD022}"/>
              </a:ext>
            </a:extLst>
          </p:cNvPr>
          <p:cNvSpPr/>
          <p:nvPr/>
        </p:nvSpPr>
        <p:spPr>
          <a:xfrm>
            <a:off x="-3183158" y="-1017018"/>
            <a:ext cx="8725148" cy="872514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Tree>
    <p:extLst>
      <p:ext uri="{BB962C8B-B14F-4D97-AF65-F5344CB8AC3E}">
        <p14:creationId xmlns:p14="http://schemas.microsoft.com/office/powerpoint/2010/main" val="1543651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21FB860-3EED-4461-8E8E-658AA1BA2D63}"/>
              </a:ext>
            </a:extLst>
          </p:cNvPr>
          <p:cNvSpPr/>
          <p:nvPr/>
        </p:nvSpPr>
        <p:spPr>
          <a:xfrm>
            <a:off x="0" y="857250"/>
            <a:ext cx="9144000" cy="2014537"/>
          </a:xfrm>
          <a:prstGeom prst="rect">
            <a:avLst/>
          </a:prstGeom>
          <a:solidFill>
            <a:srgbClr val="2226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dirty="0">
              <a:solidFill>
                <a:srgbClr val="FFFFFF"/>
              </a:solidFill>
              <a:latin typeface="Calibri" panose="020F0502020204030204"/>
            </a:endParaRPr>
          </a:p>
        </p:txBody>
      </p:sp>
      <p:pic>
        <p:nvPicPr>
          <p:cNvPr id="32" name="Picture 31">
            <a:extLst>
              <a:ext uri="{FF2B5EF4-FFF2-40B4-BE49-F238E27FC236}">
                <a16:creationId xmlns:a16="http://schemas.microsoft.com/office/drawing/2014/main" id="{F5AD9661-3F92-43C4-A4F9-147725A0F637}"/>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5324" b="31570"/>
          <a:stretch/>
        </p:blipFill>
        <p:spPr>
          <a:xfrm>
            <a:off x="1" y="853642"/>
            <a:ext cx="9143999" cy="2018145"/>
          </a:xfrm>
          <a:prstGeom prst="rect">
            <a:avLst/>
          </a:prstGeom>
        </p:spPr>
      </p:pic>
      <p:sp>
        <p:nvSpPr>
          <p:cNvPr id="34" name="Title 1">
            <a:extLst>
              <a:ext uri="{FF2B5EF4-FFF2-40B4-BE49-F238E27FC236}">
                <a16:creationId xmlns:a16="http://schemas.microsoft.com/office/drawing/2014/main" id="{4FA4984F-EEE2-48C0-8B09-FA8D79AC60DC}"/>
              </a:ext>
            </a:extLst>
          </p:cNvPr>
          <p:cNvSpPr txBox="1">
            <a:spLocks/>
          </p:cNvSpPr>
          <p:nvPr/>
        </p:nvSpPr>
        <p:spPr>
          <a:xfrm>
            <a:off x="1" y="1588983"/>
            <a:ext cx="9143999" cy="398671"/>
          </a:xfrm>
          <a:prstGeom prst="rect">
            <a:avLst/>
          </a:prstGeom>
        </p:spPr>
        <p:txBody>
          <a:bodyPr>
            <a:noAutofit/>
          </a:bodyPr>
          <a:lstStyle>
            <a:lvl1pPr algn="l" defTabSz="914400" rtl="0" eaLnBrk="1" latinLnBrk="0" hangingPunct="1">
              <a:lnSpc>
                <a:spcPct val="100000"/>
              </a:lnSpc>
              <a:spcBef>
                <a:spcPct val="0"/>
              </a:spcBef>
              <a:buNone/>
              <a:defRPr sz="3200" b="0" i="0" kern="1200">
                <a:solidFill>
                  <a:srgbClr val="383D4B"/>
                </a:solidFill>
                <a:latin typeface="Calibri Light" panose="020F0302020204030204" pitchFamily="34" charset="0"/>
                <a:ea typeface="+mj-ea"/>
                <a:cs typeface="Calibri Light" panose="020F0302020204030204" pitchFamily="34" charset="0"/>
              </a:defRPr>
            </a:lvl1pPr>
          </a:lstStyle>
          <a:p>
            <a:pPr algn="ctr" defTabSz="685800"/>
            <a:r>
              <a:rPr lang="en-US" sz="2100" b="1" spc="525" dirty="0">
                <a:solidFill>
                  <a:srgbClr val="FFFFFF"/>
                </a:solidFill>
                <a:latin typeface="Calibri" panose="020F0502020204030204"/>
                <a:cs typeface="Segoe UI Light" panose="020B0502040204020203" pitchFamily="34" charset="0"/>
              </a:rPr>
              <a:t>Proactive with Product Safety</a:t>
            </a:r>
          </a:p>
        </p:txBody>
      </p:sp>
      <p:cxnSp>
        <p:nvCxnSpPr>
          <p:cNvPr id="35" name="Straight Connector 34">
            <a:extLst>
              <a:ext uri="{FF2B5EF4-FFF2-40B4-BE49-F238E27FC236}">
                <a16:creationId xmlns:a16="http://schemas.microsoft.com/office/drawing/2014/main" id="{983AFF28-27D9-4340-A0FF-55F93D1C04DB}"/>
              </a:ext>
            </a:extLst>
          </p:cNvPr>
          <p:cNvCxnSpPr>
            <a:cxnSpLocks/>
          </p:cNvCxnSpPr>
          <p:nvPr/>
        </p:nvCxnSpPr>
        <p:spPr>
          <a:xfrm>
            <a:off x="4267673" y="2070842"/>
            <a:ext cx="51151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6">
            <a:extLst>
              <a:ext uri="{FF2B5EF4-FFF2-40B4-BE49-F238E27FC236}">
                <a16:creationId xmlns:a16="http://schemas.microsoft.com/office/drawing/2014/main" id="{D5A55310-7C43-7C0F-5CDF-CC8C01E8B315}"/>
              </a:ext>
            </a:extLst>
          </p:cNvPr>
          <p:cNvSpPr txBox="1">
            <a:spLocks/>
          </p:cNvSpPr>
          <p:nvPr/>
        </p:nvSpPr>
        <p:spPr>
          <a:xfrm>
            <a:off x="509078" y="3215893"/>
            <a:ext cx="4140567" cy="2195963"/>
          </a:xfrm>
          <a:prstGeom prst="rect">
            <a:avLst/>
          </a:prstGeom>
        </p:spPr>
        <p:txBody>
          <a:bodyPr>
            <a:normAutofit fontScale="92500" lnSpcReduction="20000"/>
          </a:bodyPr>
          <a:lstStyle>
            <a:lvl1pPr marL="0" indent="0" algn="l" defTabSz="914400" rtl="0" eaLnBrk="1" latinLnBrk="0" hangingPunct="1">
              <a:lnSpc>
                <a:spcPct val="125000"/>
              </a:lnSpc>
              <a:spcBef>
                <a:spcPts val="1000"/>
              </a:spcBef>
              <a:spcAft>
                <a:spcPts val="500"/>
              </a:spcAft>
              <a:buFont typeface="Arial" panose="020B0604020202020204" pitchFamily="34" charset="0"/>
              <a:buNone/>
              <a:defRPr sz="1800" b="0" i="0" kern="1200">
                <a:solidFill>
                  <a:srgbClr val="4D5264"/>
                </a:solidFill>
                <a:latin typeface="Calibri" panose="020F0502020204030204" pitchFamily="34" charset="0"/>
                <a:ea typeface="+mn-ea"/>
                <a:cs typeface="Calibri" panose="020F0502020204030204" pitchFamily="34" charset="0"/>
              </a:defRPr>
            </a:lvl1pPr>
            <a:lvl2pPr marL="14288" indent="0" algn="l" defTabSz="914400" rtl="0" eaLnBrk="1" latinLnBrk="0" hangingPunct="1">
              <a:lnSpc>
                <a:spcPct val="125000"/>
              </a:lnSpc>
              <a:spcBef>
                <a:spcPts val="500"/>
              </a:spcBef>
              <a:spcAft>
                <a:spcPts val="500"/>
              </a:spcAft>
              <a:buFont typeface="Arial" panose="020B0604020202020204" pitchFamily="34" charset="0"/>
              <a:buNone/>
              <a:tabLst/>
              <a:defRPr sz="1600" b="0" kern="1200">
                <a:solidFill>
                  <a:srgbClr val="383D4B"/>
                </a:solidFill>
                <a:latin typeface="+mn-lt"/>
                <a:ea typeface="+mn-ea"/>
                <a:cs typeface="+mn-cs"/>
              </a:defRPr>
            </a:lvl2pPr>
            <a:lvl3pPr marL="14288" indent="0" algn="l" defTabSz="914400" rtl="0" eaLnBrk="1" latinLnBrk="0" hangingPunct="1">
              <a:lnSpc>
                <a:spcPct val="125000"/>
              </a:lnSpc>
              <a:spcBef>
                <a:spcPts val="500"/>
              </a:spcBef>
              <a:spcAft>
                <a:spcPts val="500"/>
              </a:spcAft>
              <a:buFont typeface="Arial" panose="020B0604020202020204" pitchFamily="34" charset="0"/>
              <a:buNone/>
              <a:tabLst/>
              <a:defRPr sz="1400" kern="1200">
                <a:solidFill>
                  <a:srgbClr val="383D4B"/>
                </a:solidFill>
                <a:latin typeface="+mn-lt"/>
                <a:ea typeface="+mn-ea"/>
                <a:cs typeface="+mn-cs"/>
              </a:defRPr>
            </a:lvl3pPr>
            <a:lvl4pPr marL="230188" indent="-215900" algn="l" defTabSz="914400" rtl="0" eaLnBrk="1" latinLnBrk="0" hangingPunct="1">
              <a:lnSpc>
                <a:spcPct val="125000"/>
              </a:lnSpc>
              <a:spcBef>
                <a:spcPts val="500"/>
              </a:spcBef>
              <a:spcAft>
                <a:spcPts val="500"/>
              </a:spcAft>
              <a:buFont typeface="Arial" panose="020B0604020202020204" pitchFamily="34" charset="0"/>
              <a:buChar char="•"/>
              <a:tabLst/>
              <a:defRPr sz="1400" kern="1200">
                <a:solidFill>
                  <a:srgbClr val="383D4B"/>
                </a:solidFill>
                <a:latin typeface="+mn-lt"/>
                <a:ea typeface="+mn-ea"/>
                <a:cs typeface="+mn-cs"/>
              </a:defRPr>
            </a:lvl4pPr>
            <a:lvl5pPr marL="519113" indent="-317500" algn="l" defTabSz="914400" rtl="0" eaLnBrk="1" latinLnBrk="0" hangingPunct="1">
              <a:lnSpc>
                <a:spcPct val="125000"/>
              </a:lnSpc>
              <a:spcBef>
                <a:spcPts val="500"/>
              </a:spcBef>
              <a:spcAft>
                <a:spcPts val="500"/>
              </a:spcAft>
              <a:buFont typeface="Arial" panose="020B0604020202020204" pitchFamily="34" charset="0"/>
              <a:buChar char="•"/>
              <a:tabLst/>
              <a:defRPr sz="1200" kern="1200">
                <a:solidFill>
                  <a:srgbClr val="383D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60%- review product safety information</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40%- change in behavior impacted by negativity</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25%- nothing would convince them</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1/10- purchased recalled product</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12%- knowingly sold, donated, or shared</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75%- admitted to not checking</a:t>
            </a:r>
          </a:p>
        </p:txBody>
      </p:sp>
    </p:spTree>
    <p:extLst>
      <p:ext uri="{BB962C8B-B14F-4D97-AF65-F5344CB8AC3E}">
        <p14:creationId xmlns:p14="http://schemas.microsoft.com/office/powerpoint/2010/main" val="1541098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BA60A59-39F7-4738-84C4-673000D10911}"/>
              </a:ext>
            </a:extLst>
          </p:cNvPr>
          <p:cNvSpPr/>
          <p:nvPr/>
        </p:nvSpPr>
        <p:spPr>
          <a:xfrm>
            <a:off x="6209792" y="1443640"/>
            <a:ext cx="2934208" cy="784830"/>
          </a:xfrm>
          <a:prstGeom prst="rect">
            <a:avLst/>
          </a:prstGeom>
          <a:solidFill>
            <a:srgbClr val="FFFF00"/>
          </a:solidFill>
          <a:effectLst>
            <a:outerShdw blurRad="38100" dist="12700" dir="5400000" algn="t" rotWithShape="0">
              <a:prstClr val="black">
                <a:alpha val="40000"/>
              </a:prstClr>
            </a:outerShdw>
          </a:effectLst>
        </p:spPr>
        <p:txBody>
          <a:bodyPr wrap="square">
            <a:spAutoFit/>
          </a:bodyPr>
          <a:lstStyle/>
          <a:p>
            <a:pPr defTabSz="914378"/>
            <a:r>
              <a:rPr lang="en-US" sz="1500" b="1" i="1" dirty="0">
                <a:solidFill>
                  <a:srgbClr val="FF0000"/>
                </a:solidFill>
                <a:latin typeface="Segoe UI"/>
              </a:rPr>
              <a:t>What does this look like?</a:t>
            </a:r>
          </a:p>
          <a:p>
            <a:pPr defTabSz="914378"/>
            <a:r>
              <a:rPr lang="en-US" sz="1500" b="1" i="1" dirty="0">
                <a:solidFill>
                  <a:srgbClr val="FF0000"/>
                </a:solidFill>
                <a:latin typeface="Segoe UI"/>
              </a:rPr>
              <a:t>Capabilities – content required</a:t>
            </a:r>
          </a:p>
          <a:p>
            <a:pPr defTabSz="914378"/>
            <a:r>
              <a:rPr lang="en-US" sz="1500" b="1" i="1" dirty="0">
                <a:solidFill>
                  <a:srgbClr val="FF0000"/>
                </a:solidFill>
                <a:latin typeface="Segoe UI"/>
              </a:rPr>
              <a:t>International version? - FDA</a:t>
            </a:r>
            <a:endParaRPr lang="en-US" sz="1500" i="1" dirty="0">
              <a:solidFill>
                <a:srgbClr val="FF0000"/>
              </a:solidFill>
              <a:latin typeface="Segoe UI"/>
            </a:endParaRPr>
          </a:p>
        </p:txBody>
      </p:sp>
      <p:sp>
        <p:nvSpPr>
          <p:cNvPr id="26" name="Rectangle 25">
            <a:extLst>
              <a:ext uri="{FF2B5EF4-FFF2-40B4-BE49-F238E27FC236}">
                <a16:creationId xmlns:a16="http://schemas.microsoft.com/office/drawing/2014/main" id="{B6BF4E12-E277-7646-A044-F46DCA7183F6}"/>
              </a:ext>
            </a:extLst>
          </p:cNvPr>
          <p:cNvSpPr/>
          <p:nvPr/>
        </p:nvSpPr>
        <p:spPr>
          <a:xfrm>
            <a:off x="0" y="857250"/>
            <a:ext cx="9144000" cy="2014537"/>
          </a:xfrm>
          <a:prstGeom prst="rect">
            <a:avLst/>
          </a:prstGeom>
          <a:solidFill>
            <a:srgbClr val="2226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dirty="0">
              <a:solidFill>
                <a:srgbClr val="FFFFFF"/>
              </a:solidFill>
              <a:latin typeface="Calibri" panose="020F0502020204030204"/>
            </a:endParaRPr>
          </a:p>
        </p:txBody>
      </p:sp>
      <p:sp>
        <p:nvSpPr>
          <p:cNvPr id="31" name="Text Placeholder 6">
            <a:extLst>
              <a:ext uri="{FF2B5EF4-FFF2-40B4-BE49-F238E27FC236}">
                <a16:creationId xmlns:a16="http://schemas.microsoft.com/office/drawing/2014/main" id="{7E22C370-A77D-E245-86C3-0D0E61C7DFC9}"/>
              </a:ext>
            </a:extLst>
          </p:cNvPr>
          <p:cNvSpPr txBox="1">
            <a:spLocks/>
          </p:cNvSpPr>
          <p:nvPr/>
        </p:nvSpPr>
        <p:spPr>
          <a:xfrm>
            <a:off x="590046" y="3215893"/>
            <a:ext cx="4713474" cy="2195963"/>
          </a:xfrm>
          <a:prstGeom prst="rect">
            <a:avLst/>
          </a:prstGeom>
        </p:spPr>
        <p:txBody>
          <a:bodyPr>
            <a:normAutofit fontScale="85000" lnSpcReduction="20000"/>
          </a:bodyPr>
          <a:lstStyle>
            <a:lvl1pPr marL="0" indent="0" algn="l" defTabSz="914400" rtl="0" eaLnBrk="1" latinLnBrk="0" hangingPunct="1">
              <a:lnSpc>
                <a:spcPct val="125000"/>
              </a:lnSpc>
              <a:spcBef>
                <a:spcPts val="1000"/>
              </a:spcBef>
              <a:spcAft>
                <a:spcPts val="500"/>
              </a:spcAft>
              <a:buFont typeface="Arial" panose="020B0604020202020204" pitchFamily="34" charset="0"/>
              <a:buNone/>
              <a:defRPr sz="1800" b="0" i="0" kern="1200">
                <a:solidFill>
                  <a:srgbClr val="4D5264"/>
                </a:solidFill>
                <a:latin typeface="Calibri" panose="020F0502020204030204" pitchFamily="34" charset="0"/>
                <a:ea typeface="+mn-ea"/>
                <a:cs typeface="Calibri" panose="020F0502020204030204" pitchFamily="34" charset="0"/>
              </a:defRPr>
            </a:lvl1pPr>
            <a:lvl2pPr marL="14288" indent="0" algn="l" defTabSz="914400" rtl="0" eaLnBrk="1" latinLnBrk="0" hangingPunct="1">
              <a:lnSpc>
                <a:spcPct val="125000"/>
              </a:lnSpc>
              <a:spcBef>
                <a:spcPts val="500"/>
              </a:spcBef>
              <a:spcAft>
                <a:spcPts val="500"/>
              </a:spcAft>
              <a:buFont typeface="Arial" panose="020B0604020202020204" pitchFamily="34" charset="0"/>
              <a:buNone/>
              <a:tabLst/>
              <a:defRPr sz="1600" b="0" kern="1200">
                <a:solidFill>
                  <a:srgbClr val="383D4B"/>
                </a:solidFill>
                <a:latin typeface="+mn-lt"/>
                <a:ea typeface="+mn-ea"/>
                <a:cs typeface="+mn-cs"/>
              </a:defRPr>
            </a:lvl2pPr>
            <a:lvl3pPr marL="14288" indent="0" algn="l" defTabSz="914400" rtl="0" eaLnBrk="1" latinLnBrk="0" hangingPunct="1">
              <a:lnSpc>
                <a:spcPct val="125000"/>
              </a:lnSpc>
              <a:spcBef>
                <a:spcPts val="500"/>
              </a:spcBef>
              <a:spcAft>
                <a:spcPts val="500"/>
              </a:spcAft>
              <a:buFont typeface="Arial" panose="020B0604020202020204" pitchFamily="34" charset="0"/>
              <a:buNone/>
              <a:tabLst/>
              <a:defRPr sz="1400" kern="1200">
                <a:solidFill>
                  <a:srgbClr val="383D4B"/>
                </a:solidFill>
                <a:latin typeface="+mn-lt"/>
                <a:ea typeface="+mn-ea"/>
                <a:cs typeface="+mn-cs"/>
              </a:defRPr>
            </a:lvl3pPr>
            <a:lvl4pPr marL="230188" indent="-215900" algn="l" defTabSz="914400" rtl="0" eaLnBrk="1" latinLnBrk="0" hangingPunct="1">
              <a:lnSpc>
                <a:spcPct val="125000"/>
              </a:lnSpc>
              <a:spcBef>
                <a:spcPts val="500"/>
              </a:spcBef>
              <a:spcAft>
                <a:spcPts val="500"/>
              </a:spcAft>
              <a:buFont typeface="Arial" panose="020B0604020202020204" pitchFamily="34" charset="0"/>
              <a:buChar char="•"/>
              <a:tabLst/>
              <a:defRPr sz="1400" kern="1200">
                <a:solidFill>
                  <a:srgbClr val="383D4B"/>
                </a:solidFill>
                <a:latin typeface="+mn-lt"/>
                <a:ea typeface="+mn-ea"/>
                <a:cs typeface="+mn-cs"/>
              </a:defRPr>
            </a:lvl4pPr>
            <a:lvl5pPr marL="519113" indent="-317500" algn="l" defTabSz="914400" rtl="0" eaLnBrk="1" latinLnBrk="0" hangingPunct="1">
              <a:lnSpc>
                <a:spcPct val="125000"/>
              </a:lnSpc>
              <a:spcBef>
                <a:spcPts val="500"/>
              </a:spcBef>
              <a:spcAft>
                <a:spcPts val="500"/>
              </a:spcAft>
              <a:buFont typeface="Arial" panose="020B0604020202020204" pitchFamily="34" charset="0"/>
              <a:buChar char="•"/>
              <a:tabLst/>
              <a:defRPr sz="1200" kern="1200">
                <a:solidFill>
                  <a:srgbClr val="383D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50% plus-  expect to hear from manufacturer</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2</a:t>
            </a:r>
            <a:r>
              <a:rPr lang="en-US" sz="1500" baseline="30000" dirty="0">
                <a:solidFill>
                  <a:srgbClr val="000000">
                    <a:lumMod val="65000"/>
                    <a:lumOff val="35000"/>
                  </a:srgbClr>
                </a:solidFill>
                <a:latin typeface="Calibri Light" panose="020F0302020204030204"/>
              </a:rPr>
              <a:t>nd</a:t>
            </a:r>
            <a:r>
              <a:rPr lang="en-US" sz="1500" dirty="0">
                <a:solidFill>
                  <a:srgbClr val="000000">
                    <a:lumMod val="65000"/>
                    <a:lumOff val="35000"/>
                  </a:srgbClr>
                </a:solidFill>
                <a:latin typeface="Calibri Light" panose="020F0302020204030204"/>
              </a:rPr>
              <a:t> - News/Media (US) and SMS/Social (UK)</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25%- report not registering product</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30%- indicated they register due to safety reasons</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25%- exclusive offers or promotions</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40%- slight or no impact on their trust in organization</a:t>
            </a:r>
          </a:p>
          <a:p>
            <a:pPr marL="257175" indent="-257175" defTabSz="685800">
              <a:spcBef>
                <a:spcPts val="750"/>
              </a:spcBef>
              <a:spcAft>
                <a:spcPts val="375"/>
              </a:spcAft>
              <a:buClr>
                <a:srgbClr val="009CDB"/>
              </a:buClr>
              <a:buFont typeface="Arial" panose="020B0604020202020204" pitchFamily="34" charset="0"/>
              <a:buChar char="•"/>
            </a:pPr>
            <a:endParaRPr lang="en-US" sz="1500" dirty="0">
              <a:solidFill>
                <a:srgbClr val="000000">
                  <a:lumMod val="65000"/>
                  <a:lumOff val="35000"/>
                </a:srgbClr>
              </a:solidFill>
              <a:latin typeface="Calibri Light" panose="020F0302020204030204"/>
            </a:endParaRPr>
          </a:p>
        </p:txBody>
      </p:sp>
      <p:pic>
        <p:nvPicPr>
          <p:cNvPr id="9" name="Picture 8">
            <a:extLst>
              <a:ext uri="{FF2B5EF4-FFF2-40B4-BE49-F238E27FC236}">
                <a16:creationId xmlns:a16="http://schemas.microsoft.com/office/drawing/2014/main" id="{4FBF17A3-FF64-2D44-B487-70DBA078427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8353" b="25431"/>
          <a:stretch/>
        </p:blipFill>
        <p:spPr>
          <a:xfrm>
            <a:off x="0" y="853020"/>
            <a:ext cx="9144000" cy="2022996"/>
          </a:xfrm>
          <a:prstGeom prst="rect">
            <a:avLst/>
          </a:prstGeom>
        </p:spPr>
      </p:pic>
      <p:sp>
        <p:nvSpPr>
          <p:cNvPr id="28" name="Title 1">
            <a:extLst>
              <a:ext uri="{FF2B5EF4-FFF2-40B4-BE49-F238E27FC236}">
                <a16:creationId xmlns:a16="http://schemas.microsoft.com/office/drawing/2014/main" id="{7B3E13CC-06D3-3D42-BF7C-F861F7812180}"/>
              </a:ext>
            </a:extLst>
          </p:cNvPr>
          <p:cNvSpPr txBox="1">
            <a:spLocks/>
          </p:cNvSpPr>
          <p:nvPr/>
        </p:nvSpPr>
        <p:spPr>
          <a:xfrm>
            <a:off x="1" y="1588983"/>
            <a:ext cx="9143999" cy="398671"/>
          </a:xfrm>
          <a:prstGeom prst="rect">
            <a:avLst/>
          </a:prstGeom>
        </p:spPr>
        <p:txBody>
          <a:bodyPr>
            <a:noAutofit/>
          </a:bodyPr>
          <a:lstStyle>
            <a:lvl1pPr algn="l" defTabSz="914400" rtl="0" eaLnBrk="1" latinLnBrk="0" hangingPunct="1">
              <a:lnSpc>
                <a:spcPct val="100000"/>
              </a:lnSpc>
              <a:spcBef>
                <a:spcPct val="0"/>
              </a:spcBef>
              <a:buNone/>
              <a:defRPr sz="3200" b="0" i="0" kern="1200">
                <a:solidFill>
                  <a:srgbClr val="383D4B"/>
                </a:solidFill>
                <a:latin typeface="Calibri Light" panose="020F0302020204030204" pitchFamily="34" charset="0"/>
                <a:ea typeface="+mj-ea"/>
                <a:cs typeface="Calibri Light" panose="020F0302020204030204" pitchFamily="34" charset="0"/>
              </a:defRPr>
            </a:lvl1pPr>
          </a:lstStyle>
          <a:p>
            <a:pPr algn="ctr" defTabSz="685800"/>
            <a:r>
              <a:rPr lang="en-US" sz="2100" b="1" spc="525" dirty="0">
                <a:solidFill>
                  <a:srgbClr val="FFFFFF"/>
                </a:solidFill>
                <a:latin typeface="Calibri" panose="020F0502020204030204"/>
                <a:cs typeface="Segoe UI Light" panose="020B0502040204020203" pitchFamily="34" charset="0"/>
              </a:rPr>
              <a:t>Effective Communication to Consumers</a:t>
            </a:r>
          </a:p>
        </p:txBody>
      </p:sp>
      <p:cxnSp>
        <p:nvCxnSpPr>
          <p:cNvPr id="29" name="Straight Connector 28">
            <a:extLst>
              <a:ext uri="{FF2B5EF4-FFF2-40B4-BE49-F238E27FC236}">
                <a16:creationId xmlns:a16="http://schemas.microsoft.com/office/drawing/2014/main" id="{8DC9D22E-C555-194E-AAD2-0470ACB94183}"/>
              </a:ext>
            </a:extLst>
          </p:cNvPr>
          <p:cNvCxnSpPr>
            <a:cxnSpLocks/>
          </p:cNvCxnSpPr>
          <p:nvPr/>
        </p:nvCxnSpPr>
        <p:spPr>
          <a:xfrm>
            <a:off x="4267673" y="2070842"/>
            <a:ext cx="51151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66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76E5E3-80F0-4422-92AE-AADE411183B4}"/>
              </a:ext>
            </a:extLst>
          </p:cNvPr>
          <p:cNvSpPr>
            <a:spLocks noGrp="1"/>
          </p:cNvSpPr>
          <p:nvPr>
            <p:ph type="ctrTitle"/>
          </p:nvPr>
        </p:nvSpPr>
        <p:spPr>
          <a:xfrm>
            <a:off x="2228222" y="510288"/>
            <a:ext cx="5035128" cy="759427"/>
          </a:xfrm>
        </p:spPr>
        <p:txBody>
          <a:bodyPr>
            <a:normAutofit/>
          </a:bodyPr>
          <a:lstStyle/>
          <a:p>
            <a:r>
              <a:rPr lang="en-US" sz="4050" b="1" dirty="0"/>
              <a:t>SPSP Webinar Speakers</a:t>
            </a:r>
          </a:p>
        </p:txBody>
      </p:sp>
      <p:sp>
        <p:nvSpPr>
          <p:cNvPr id="18" name="TextBox 17">
            <a:extLst>
              <a:ext uri="{FF2B5EF4-FFF2-40B4-BE49-F238E27FC236}">
                <a16:creationId xmlns:a16="http://schemas.microsoft.com/office/drawing/2014/main" id="{B276DD05-2634-474A-AB31-F1A7924B1E9A}"/>
              </a:ext>
            </a:extLst>
          </p:cNvPr>
          <p:cNvSpPr txBox="1"/>
          <p:nvPr/>
        </p:nvSpPr>
        <p:spPr>
          <a:xfrm>
            <a:off x="7224822" y="3549141"/>
            <a:ext cx="1434825" cy="738664"/>
          </a:xfrm>
          <a:prstGeom prst="rect">
            <a:avLst/>
          </a:prstGeom>
          <a:noFill/>
        </p:spPr>
        <p:txBody>
          <a:bodyPr wrap="square" rtlCol="0">
            <a:spAutoFit/>
          </a:bodyPr>
          <a:lstStyle/>
          <a:p>
            <a:r>
              <a:rPr lang="en-US" sz="1400" b="1" dirty="0"/>
              <a:t>Kenneth Ross </a:t>
            </a:r>
          </a:p>
          <a:p>
            <a:r>
              <a:rPr lang="en-US" sz="1400" dirty="0"/>
              <a:t>Bowman and Brooke LLP</a:t>
            </a:r>
          </a:p>
        </p:txBody>
      </p:sp>
      <p:pic>
        <p:nvPicPr>
          <p:cNvPr id="33" name="Picture 32">
            <a:extLst>
              <a:ext uri="{FF2B5EF4-FFF2-40B4-BE49-F238E27FC236}">
                <a16:creationId xmlns:a16="http://schemas.microsoft.com/office/drawing/2014/main" id="{6C3427A6-709A-4586-A786-20523C537311}"/>
              </a:ext>
            </a:extLst>
          </p:cNvPr>
          <p:cNvPicPr>
            <a:picLocks noChangeAspect="1"/>
          </p:cNvPicPr>
          <p:nvPr/>
        </p:nvPicPr>
        <p:blipFill>
          <a:blip r:embed="rId3"/>
          <a:stretch>
            <a:fillRect/>
          </a:stretch>
        </p:blipFill>
        <p:spPr>
          <a:xfrm>
            <a:off x="7263349" y="1933747"/>
            <a:ext cx="1121650" cy="1567585"/>
          </a:xfrm>
          <a:prstGeom prst="rect">
            <a:avLst/>
          </a:prstGeom>
        </p:spPr>
      </p:pic>
      <p:pic>
        <p:nvPicPr>
          <p:cNvPr id="10" name="Picture 9">
            <a:extLst>
              <a:ext uri="{FF2B5EF4-FFF2-40B4-BE49-F238E27FC236}">
                <a16:creationId xmlns:a16="http://schemas.microsoft.com/office/drawing/2014/main" id="{658209CA-2B2D-41BF-B9AE-43F83835E737}"/>
              </a:ext>
            </a:extLst>
          </p:cNvPr>
          <p:cNvPicPr>
            <a:picLocks noChangeAspect="1"/>
          </p:cNvPicPr>
          <p:nvPr/>
        </p:nvPicPr>
        <p:blipFill>
          <a:blip r:embed="rId4"/>
          <a:stretch>
            <a:fillRect/>
          </a:stretch>
        </p:blipFill>
        <p:spPr>
          <a:xfrm>
            <a:off x="126404" y="5338475"/>
            <a:ext cx="1330607" cy="1335628"/>
          </a:xfrm>
          <a:prstGeom prst="rect">
            <a:avLst/>
          </a:prstGeom>
        </p:spPr>
      </p:pic>
      <p:sp>
        <p:nvSpPr>
          <p:cNvPr id="9" name="TextBox 8">
            <a:extLst>
              <a:ext uri="{FF2B5EF4-FFF2-40B4-BE49-F238E27FC236}">
                <a16:creationId xmlns:a16="http://schemas.microsoft.com/office/drawing/2014/main" id="{5A83E065-084F-C857-A16D-52356794C3D3}"/>
              </a:ext>
            </a:extLst>
          </p:cNvPr>
          <p:cNvSpPr txBox="1"/>
          <p:nvPr/>
        </p:nvSpPr>
        <p:spPr>
          <a:xfrm>
            <a:off x="2679582" y="3563732"/>
            <a:ext cx="1964987" cy="738664"/>
          </a:xfrm>
          <a:prstGeom prst="rect">
            <a:avLst/>
          </a:prstGeom>
          <a:noFill/>
        </p:spPr>
        <p:txBody>
          <a:bodyPr wrap="square" rtlCol="0">
            <a:spAutoFit/>
          </a:bodyPr>
          <a:lstStyle/>
          <a:p>
            <a:r>
              <a:rPr lang="en-US" sz="1400" b="1" dirty="0"/>
              <a:t>Asha Allam</a:t>
            </a:r>
          </a:p>
          <a:p>
            <a:r>
              <a:rPr lang="en-US" sz="1400" dirty="0"/>
              <a:t>U.S. Consumer Product Safety Commission</a:t>
            </a:r>
          </a:p>
        </p:txBody>
      </p:sp>
      <p:sp>
        <p:nvSpPr>
          <p:cNvPr id="11" name="TextBox 10">
            <a:extLst>
              <a:ext uri="{FF2B5EF4-FFF2-40B4-BE49-F238E27FC236}">
                <a16:creationId xmlns:a16="http://schemas.microsoft.com/office/drawing/2014/main" id="{E9C0DD2C-A501-A739-AA7D-7A8D6DD5DF80}"/>
              </a:ext>
            </a:extLst>
          </p:cNvPr>
          <p:cNvSpPr txBox="1"/>
          <p:nvPr/>
        </p:nvSpPr>
        <p:spPr>
          <a:xfrm>
            <a:off x="633937" y="3563732"/>
            <a:ext cx="1681245" cy="738664"/>
          </a:xfrm>
          <a:prstGeom prst="rect">
            <a:avLst/>
          </a:prstGeom>
          <a:noFill/>
        </p:spPr>
        <p:txBody>
          <a:bodyPr wrap="square" rtlCol="0">
            <a:spAutoFit/>
          </a:bodyPr>
          <a:lstStyle/>
          <a:p>
            <a:r>
              <a:rPr lang="en-US" sz="1400" b="1" dirty="0"/>
              <a:t>Chris Harvey</a:t>
            </a:r>
          </a:p>
          <a:p>
            <a:r>
              <a:rPr lang="en-US" sz="1400" dirty="0"/>
              <a:t>Sedgwick Brand Protection</a:t>
            </a:r>
          </a:p>
        </p:txBody>
      </p:sp>
      <p:pic>
        <p:nvPicPr>
          <p:cNvPr id="3" name="Picture 2">
            <a:extLst>
              <a:ext uri="{FF2B5EF4-FFF2-40B4-BE49-F238E27FC236}">
                <a16:creationId xmlns:a16="http://schemas.microsoft.com/office/drawing/2014/main" id="{A917BD1F-3D5E-076E-D254-AEDD2B633343}"/>
              </a:ext>
            </a:extLst>
          </p:cNvPr>
          <p:cNvPicPr>
            <a:picLocks noChangeAspect="1"/>
          </p:cNvPicPr>
          <p:nvPr/>
        </p:nvPicPr>
        <p:blipFill>
          <a:blip r:embed="rId5"/>
          <a:stretch>
            <a:fillRect/>
          </a:stretch>
        </p:blipFill>
        <p:spPr>
          <a:xfrm>
            <a:off x="2743200" y="1893363"/>
            <a:ext cx="1681245" cy="1670994"/>
          </a:xfrm>
          <a:prstGeom prst="rect">
            <a:avLst/>
          </a:prstGeom>
        </p:spPr>
      </p:pic>
      <p:pic>
        <p:nvPicPr>
          <p:cNvPr id="6" name="Picture 5">
            <a:extLst>
              <a:ext uri="{FF2B5EF4-FFF2-40B4-BE49-F238E27FC236}">
                <a16:creationId xmlns:a16="http://schemas.microsoft.com/office/drawing/2014/main" id="{5EB0210D-5C26-154C-2026-1DBA798C07D1}"/>
              </a:ext>
            </a:extLst>
          </p:cNvPr>
          <p:cNvPicPr>
            <a:picLocks noChangeAspect="1"/>
          </p:cNvPicPr>
          <p:nvPr/>
        </p:nvPicPr>
        <p:blipFill>
          <a:blip r:embed="rId6"/>
          <a:stretch>
            <a:fillRect/>
          </a:stretch>
        </p:blipFill>
        <p:spPr>
          <a:xfrm>
            <a:off x="633937" y="1916235"/>
            <a:ext cx="1585097" cy="1585097"/>
          </a:xfrm>
          <a:prstGeom prst="rect">
            <a:avLst/>
          </a:prstGeom>
        </p:spPr>
      </p:pic>
      <p:sp>
        <p:nvSpPr>
          <p:cNvPr id="7" name="TextBox 6">
            <a:extLst>
              <a:ext uri="{FF2B5EF4-FFF2-40B4-BE49-F238E27FC236}">
                <a16:creationId xmlns:a16="http://schemas.microsoft.com/office/drawing/2014/main" id="{5CB69CD1-9386-22D4-01AB-16578C108F0D}"/>
              </a:ext>
            </a:extLst>
          </p:cNvPr>
          <p:cNvSpPr txBox="1"/>
          <p:nvPr/>
        </p:nvSpPr>
        <p:spPr>
          <a:xfrm>
            <a:off x="5008969" y="3563732"/>
            <a:ext cx="1712068" cy="523220"/>
          </a:xfrm>
          <a:prstGeom prst="rect">
            <a:avLst/>
          </a:prstGeom>
          <a:noFill/>
        </p:spPr>
        <p:txBody>
          <a:bodyPr wrap="square" rtlCol="0">
            <a:spAutoFit/>
          </a:bodyPr>
          <a:lstStyle/>
          <a:p>
            <a:r>
              <a:rPr lang="en-US" sz="1400" b="1" dirty="0"/>
              <a:t>Rutger Oldenhuis</a:t>
            </a:r>
          </a:p>
          <a:p>
            <a:r>
              <a:rPr lang="en-US" sz="1400" dirty="0" err="1"/>
              <a:t>RecallDesk</a:t>
            </a:r>
            <a:endParaRPr lang="en-US" sz="1400" dirty="0"/>
          </a:p>
        </p:txBody>
      </p:sp>
      <p:pic>
        <p:nvPicPr>
          <p:cNvPr id="4" name="Picture 3">
            <a:extLst>
              <a:ext uri="{FF2B5EF4-FFF2-40B4-BE49-F238E27FC236}">
                <a16:creationId xmlns:a16="http://schemas.microsoft.com/office/drawing/2014/main" id="{F6998880-3344-FD4D-7D6E-4BAAD5536B2B}"/>
              </a:ext>
            </a:extLst>
          </p:cNvPr>
          <p:cNvPicPr>
            <a:picLocks noChangeAspect="1"/>
          </p:cNvPicPr>
          <p:nvPr/>
        </p:nvPicPr>
        <p:blipFill>
          <a:blip r:embed="rId7"/>
          <a:stretch>
            <a:fillRect/>
          </a:stretch>
        </p:blipFill>
        <p:spPr>
          <a:xfrm>
            <a:off x="5053524" y="1894017"/>
            <a:ext cx="1514960" cy="1655124"/>
          </a:xfrm>
          <a:prstGeom prst="rect">
            <a:avLst/>
          </a:prstGeom>
        </p:spPr>
      </p:pic>
    </p:spTree>
    <p:extLst>
      <p:ext uri="{BB962C8B-B14F-4D97-AF65-F5344CB8AC3E}">
        <p14:creationId xmlns:p14="http://schemas.microsoft.com/office/powerpoint/2010/main" val="283679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FCA62806-F831-4E35-ADB1-932CEBDA4701}"/>
              </a:ext>
            </a:extLst>
          </p:cNvPr>
          <p:cNvSpPr/>
          <p:nvPr/>
        </p:nvSpPr>
        <p:spPr>
          <a:xfrm>
            <a:off x="0" y="857251"/>
            <a:ext cx="9144000" cy="1171574"/>
          </a:xfrm>
          <a:prstGeom prst="rect">
            <a:avLst/>
          </a:prstGeom>
          <a:solidFill>
            <a:srgbClr val="2226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dirty="0">
              <a:solidFill>
                <a:srgbClr val="FFFFFF"/>
              </a:solidFill>
              <a:latin typeface="Calibri" panose="020F0502020204030204"/>
            </a:endParaRPr>
          </a:p>
        </p:txBody>
      </p:sp>
      <p:pic>
        <p:nvPicPr>
          <p:cNvPr id="54" name="Picture 53" descr="A picture containing indoor, appliance, miller&#10;&#10;Description automatically generated">
            <a:extLst>
              <a:ext uri="{FF2B5EF4-FFF2-40B4-BE49-F238E27FC236}">
                <a16:creationId xmlns:a16="http://schemas.microsoft.com/office/drawing/2014/main" id="{E1039BA0-1E0D-4E5D-8633-51CB4DB6EC20}"/>
              </a:ext>
            </a:extLst>
          </p:cNvPr>
          <p:cNvPicPr>
            <a:picLocks noChangeAspect="1"/>
          </p:cNvPicPr>
          <p:nvPr/>
        </p:nvPicPr>
        <p:blipFill rotWithShape="1">
          <a:blip r:embed="rId3">
            <a:alphaModFix amt="36000"/>
            <a:extLst>
              <a:ext uri="{28A0092B-C50C-407E-A947-70E740481C1C}">
                <a14:useLocalDpi xmlns:a14="http://schemas.microsoft.com/office/drawing/2010/main" val="0"/>
              </a:ext>
            </a:extLst>
          </a:blip>
          <a:srcRect t="3141" b="74045"/>
          <a:stretch/>
        </p:blipFill>
        <p:spPr>
          <a:xfrm>
            <a:off x="-1" y="857250"/>
            <a:ext cx="9127919" cy="1171576"/>
          </a:xfrm>
          <a:prstGeom prst="rect">
            <a:avLst/>
          </a:prstGeom>
        </p:spPr>
      </p:pic>
      <p:sp>
        <p:nvSpPr>
          <p:cNvPr id="55" name="Title 1">
            <a:extLst>
              <a:ext uri="{FF2B5EF4-FFF2-40B4-BE49-F238E27FC236}">
                <a16:creationId xmlns:a16="http://schemas.microsoft.com/office/drawing/2014/main" id="{A0F38617-BBF1-442F-87BF-28DA27ED659D}"/>
              </a:ext>
            </a:extLst>
          </p:cNvPr>
          <p:cNvSpPr txBox="1">
            <a:spLocks/>
          </p:cNvSpPr>
          <p:nvPr/>
        </p:nvSpPr>
        <p:spPr>
          <a:xfrm>
            <a:off x="1" y="1194393"/>
            <a:ext cx="9143999" cy="398671"/>
          </a:xfrm>
          <a:prstGeom prst="rect">
            <a:avLst/>
          </a:prstGeom>
        </p:spPr>
        <p:txBody>
          <a:bodyPr>
            <a:noAutofit/>
          </a:bodyPr>
          <a:lstStyle>
            <a:lvl1pPr algn="l" defTabSz="914400" rtl="0" eaLnBrk="1" latinLnBrk="0" hangingPunct="1">
              <a:lnSpc>
                <a:spcPct val="100000"/>
              </a:lnSpc>
              <a:spcBef>
                <a:spcPct val="0"/>
              </a:spcBef>
              <a:buNone/>
              <a:defRPr sz="3200" b="0" i="0" kern="1200">
                <a:solidFill>
                  <a:srgbClr val="383D4B"/>
                </a:solidFill>
                <a:latin typeface="Calibri Light" panose="020F0302020204030204" pitchFamily="34" charset="0"/>
                <a:ea typeface="+mj-ea"/>
                <a:cs typeface="Calibri Light" panose="020F0302020204030204" pitchFamily="34" charset="0"/>
              </a:defRPr>
            </a:lvl1pPr>
          </a:lstStyle>
          <a:p>
            <a:pPr algn="ctr" defTabSz="685800"/>
            <a:r>
              <a:rPr lang="en-US" sz="2100" b="1" spc="525" dirty="0">
                <a:solidFill>
                  <a:srgbClr val="FFFFFF"/>
                </a:solidFill>
                <a:latin typeface="Calibri" panose="020F0502020204030204"/>
                <a:cs typeface="Segoe UI Light" panose="020B0502040204020203" pitchFamily="34" charset="0"/>
              </a:rPr>
              <a:t>Getting Consumers to Act</a:t>
            </a:r>
            <a:endParaRPr lang="en-US" sz="2100" spc="525" dirty="0">
              <a:latin typeface="Calibri" panose="020F0502020204030204"/>
            </a:endParaRPr>
          </a:p>
        </p:txBody>
      </p:sp>
      <p:cxnSp>
        <p:nvCxnSpPr>
          <p:cNvPr id="57" name="Straight Connector 56">
            <a:extLst>
              <a:ext uri="{FF2B5EF4-FFF2-40B4-BE49-F238E27FC236}">
                <a16:creationId xmlns:a16="http://schemas.microsoft.com/office/drawing/2014/main" id="{E00BF786-F484-4478-AE2B-3AD541883FCB}"/>
              </a:ext>
            </a:extLst>
          </p:cNvPr>
          <p:cNvCxnSpPr>
            <a:cxnSpLocks/>
          </p:cNvCxnSpPr>
          <p:nvPr/>
        </p:nvCxnSpPr>
        <p:spPr>
          <a:xfrm>
            <a:off x="4316244" y="1656505"/>
            <a:ext cx="51151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EFC0660C-C49D-D712-FA03-564B2F278825}"/>
              </a:ext>
            </a:extLst>
          </p:cNvPr>
          <p:cNvSpPr txBox="1">
            <a:spLocks/>
          </p:cNvSpPr>
          <p:nvPr/>
        </p:nvSpPr>
        <p:spPr>
          <a:xfrm>
            <a:off x="623377" y="2652013"/>
            <a:ext cx="5533583" cy="2195963"/>
          </a:xfrm>
          <a:prstGeom prst="rect">
            <a:avLst/>
          </a:prstGeom>
        </p:spPr>
        <p:txBody>
          <a:bodyPr>
            <a:normAutofit/>
          </a:bodyPr>
          <a:lstStyle>
            <a:lvl1pPr marL="0" indent="0" algn="l" defTabSz="914400" rtl="0" eaLnBrk="1" latinLnBrk="0" hangingPunct="1">
              <a:lnSpc>
                <a:spcPct val="125000"/>
              </a:lnSpc>
              <a:spcBef>
                <a:spcPts val="1000"/>
              </a:spcBef>
              <a:spcAft>
                <a:spcPts val="500"/>
              </a:spcAft>
              <a:buFont typeface="Arial" panose="020B0604020202020204" pitchFamily="34" charset="0"/>
              <a:buNone/>
              <a:defRPr sz="1800" b="0" i="0" kern="1200">
                <a:solidFill>
                  <a:srgbClr val="4D5264"/>
                </a:solidFill>
                <a:latin typeface="Calibri" panose="020F0502020204030204" pitchFamily="34" charset="0"/>
                <a:ea typeface="+mn-ea"/>
                <a:cs typeface="Calibri" panose="020F0502020204030204" pitchFamily="34" charset="0"/>
              </a:defRPr>
            </a:lvl1pPr>
            <a:lvl2pPr marL="14288" indent="0" algn="l" defTabSz="914400" rtl="0" eaLnBrk="1" latinLnBrk="0" hangingPunct="1">
              <a:lnSpc>
                <a:spcPct val="125000"/>
              </a:lnSpc>
              <a:spcBef>
                <a:spcPts val="500"/>
              </a:spcBef>
              <a:spcAft>
                <a:spcPts val="500"/>
              </a:spcAft>
              <a:buFont typeface="Arial" panose="020B0604020202020204" pitchFamily="34" charset="0"/>
              <a:buNone/>
              <a:tabLst/>
              <a:defRPr sz="1600" b="0" kern="1200">
                <a:solidFill>
                  <a:srgbClr val="383D4B"/>
                </a:solidFill>
                <a:latin typeface="+mn-lt"/>
                <a:ea typeface="+mn-ea"/>
                <a:cs typeface="+mn-cs"/>
              </a:defRPr>
            </a:lvl2pPr>
            <a:lvl3pPr marL="14288" indent="0" algn="l" defTabSz="914400" rtl="0" eaLnBrk="1" latinLnBrk="0" hangingPunct="1">
              <a:lnSpc>
                <a:spcPct val="125000"/>
              </a:lnSpc>
              <a:spcBef>
                <a:spcPts val="500"/>
              </a:spcBef>
              <a:spcAft>
                <a:spcPts val="500"/>
              </a:spcAft>
              <a:buFont typeface="Arial" panose="020B0604020202020204" pitchFamily="34" charset="0"/>
              <a:buNone/>
              <a:tabLst/>
              <a:defRPr sz="1400" kern="1200">
                <a:solidFill>
                  <a:srgbClr val="383D4B"/>
                </a:solidFill>
                <a:latin typeface="+mn-lt"/>
                <a:ea typeface="+mn-ea"/>
                <a:cs typeface="+mn-cs"/>
              </a:defRPr>
            </a:lvl3pPr>
            <a:lvl4pPr marL="230188" indent="-215900" algn="l" defTabSz="914400" rtl="0" eaLnBrk="1" latinLnBrk="0" hangingPunct="1">
              <a:lnSpc>
                <a:spcPct val="125000"/>
              </a:lnSpc>
              <a:spcBef>
                <a:spcPts val="500"/>
              </a:spcBef>
              <a:spcAft>
                <a:spcPts val="500"/>
              </a:spcAft>
              <a:buFont typeface="Arial" panose="020B0604020202020204" pitchFamily="34" charset="0"/>
              <a:buChar char="•"/>
              <a:tabLst/>
              <a:defRPr sz="1400" kern="1200">
                <a:solidFill>
                  <a:srgbClr val="383D4B"/>
                </a:solidFill>
                <a:latin typeface="+mn-lt"/>
                <a:ea typeface="+mn-ea"/>
                <a:cs typeface="+mn-cs"/>
              </a:defRPr>
            </a:lvl4pPr>
            <a:lvl5pPr marL="519113" indent="-317500" algn="l" defTabSz="914400" rtl="0" eaLnBrk="1" latinLnBrk="0" hangingPunct="1">
              <a:lnSpc>
                <a:spcPct val="125000"/>
              </a:lnSpc>
              <a:spcBef>
                <a:spcPts val="500"/>
              </a:spcBef>
              <a:spcAft>
                <a:spcPts val="500"/>
              </a:spcAft>
              <a:buFont typeface="Arial" panose="020B0604020202020204" pitchFamily="34" charset="0"/>
              <a:buChar char="•"/>
              <a:tabLst/>
              <a:defRPr sz="1200" kern="1200">
                <a:solidFill>
                  <a:srgbClr val="383D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75%- likely or very like to respond</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45%- disagreed with statement, “I may choose to ignore…”</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30%- agreed with statement, “…some circumstances to ignore..”</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50%- no longer have the product (or do not remember owning it)</a:t>
            </a:r>
          </a:p>
          <a:p>
            <a:pPr marL="257175" indent="-257175" defTabSz="685800">
              <a:spcBef>
                <a:spcPts val="750"/>
              </a:spcBef>
              <a:spcAft>
                <a:spcPts val="375"/>
              </a:spcAft>
              <a:buClr>
                <a:srgbClr val="009CDB"/>
              </a:buClr>
              <a:buFont typeface="Arial" panose="020B0604020202020204" pitchFamily="34" charset="0"/>
              <a:buChar char="•"/>
            </a:pPr>
            <a:r>
              <a:rPr lang="en-US" sz="1500" dirty="0">
                <a:solidFill>
                  <a:srgbClr val="000000">
                    <a:lumMod val="65000"/>
                    <a:lumOff val="35000"/>
                  </a:srgbClr>
                </a:solidFill>
                <a:latin typeface="Calibri Light" panose="020F0302020204030204"/>
              </a:rPr>
              <a:t>25%- other reasons</a:t>
            </a:r>
          </a:p>
          <a:p>
            <a:pPr marL="257175" indent="-257175" defTabSz="685800">
              <a:spcBef>
                <a:spcPts val="750"/>
              </a:spcBef>
              <a:spcAft>
                <a:spcPts val="375"/>
              </a:spcAft>
              <a:buClr>
                <a:srgbClr val="009CDB"/>
              </a:buClr>
              <a:buFont typeface="Arial" panose="020B0604020202020204" pitchFamily="34" charset="0"/>
              <a:buChar char="•"/>
            </a:pPr>
            <a:endParaRPr lang="en-US" sz="1500" dirty="0">
              <a:solidFill>
                <a:srgbClr val="000000">
                  <a:lumMod val="65000"/>
                  <a:lumOff val="35000"/>
                </a:srgbClr>
              </a:solidFill>
              <a:latin typeface="Calibri Light" panose="020F0302020204030204"/>
            </a:endParaRPr>
          </a:p>
        </p:txBody>
      </p:sp>
    </p:spTree>
    <p:extLst>
      <p:ext uri="{BB962C8B-B14F-4D97-AF65-F5344CB8AC3E}">
        <p14:creationId xmlns:p14="http://schemas.microsoft.com/office/powerpoint/2010/main" val="1145439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CE5DB8-578E-4D4E-A78B-A62D0B5284D9}"/>
              </a:ext>
            </a:extLst>
          </p:cNvPr>
          <p:cNvSpPr>
            <a:spLocks noGrp="1"/>
          </p:cNvSpPr>
          <p:nvPr>
            <p:ph type="title"/>
          </p:nvPr>
        </p:nvSpPr>
        <p:spPr>
          <a:xfrm>
            <a:off x="623888" y="503510"/>
            <a:ext cx="7886700" cy="2852737"/>
          </a:xfrm>
        </p:spPr>
        <p:txBody>
          <a:bodyPr>
            <a:normAutofit/>
          </a:bodyPr>
          <a:lstStyle/>
          <a:p>
            <a:pPr algn="ctr"/>
            <a:r>
              <a:rPr lang="en-US" sz="4800" b="1" dirty="0">
                <a:latin typeface="+mn-lt"/>
              </a:rPr>
              <a:t>Questions?</a:t>
            </a:r>
          </a:p>
        </p:txBody>
      </p:sp>
      <p:sp>
        <p:nvSpPr>
          <p:cNvPr id="4" name="Slide Number Placeholder 3"/>
          <p:cNvSpPr>
            <a:spLocks noGrp="1"/>
          </p:cNvSpPr>
          <p:nvPr>
            <p:ph type="sldNum" sz="quarter" idx="12"/>
          </p:nvPr>
        </p:nvSpPr>
        <p:spPr/>
        <p:txBody>
          <a:bodyPr/>
          <a:lstStyle/>
          <a:p>
            <a:fld id="{2E0A0091-35E3-E64D-A905-01E6FD7A5210}" type="slidenum">
              <a:rPr lang="en-US" smtClean="0"/>
              <a:t>21</a:t>
            </a:fld>
            <a:endParaRPr lang="en-US" dirty="0"/>
          </a:p>
        </p:txBody>
      </p:sp>
      <p:pic>
        <p:nvPicPr>
          <p:cNvPr id="5" name="Picture 4">
            <a:extLst>
              <a:ext uri="{FF2B5EF4-FFF2-40B4-BE49-F238E27FC236}">
                <a16:creationId xmlns:a16="http://schemas.microsoft.com/office/drawing/2014/main" id="{179A1CDE-D353-4A7D-B190-73D2F5109CC5}"/>
              </a:ext>
            </a:extLst>
          </p:cNvPr>
          <p:cNvPicPr>
            <a:picLocks noChangeAspect="1"/>
          </p:cNvPicPr>
          <p:nvPr/>
        </p:nvPicPr>
        <p:blipFill>
          <a:blip r:embed="rId3"/>
          <a:stretch>
            <a:fillRect/>
          </a:stretch>
        </p:blipFill>
        <p:spPr>
          <a:xfrm>
            <a:off x="163736" y="5569976"/>
            <a:ext cx="1147171" cy="1151500"/>
          </a:xfrm>
          <a:prstGeom prst="rect">
            <a:avLst/>
          </a:prstGeom>
        </p:spPr>
      </p:pic>
    </p:spTree>
    <p:extLst>
      <p:ext uri="{BB962C8B-B14F-4D97-AF65-F5344CB8AC3E}">
        <p14:creationId xmlns:p14="http://schemas.microsoft.com/office/powerpoint/2010/main" val="1109374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CE5DB8-578E-4D4E-A78B-A62D0B5284D9}"/>
              </a:ext>
            </a:extLst>
          </p:cNvPr>
          <p:cNvSpPr>
            <a:spLocks noGrp="1"/>
          </p:cNvSpPr>
          <p:nvPr>
            <p:ph type="title"/>
          </p:nvPr>
        </p:nvSpPr>
        <p:spPr>
          <a:xfrm>
            <a:off x="476250" y="0"/>
            <a:ext cx="7886700" cy="1325563"/>
          </a:xfrm>
        </p:spPr>
        <p:txBody>
          <a:bodyPr>
            <a:normAutofit/>
          </a:bodyPr>
          <a:lstStyle/>
          <a:p>
            <a:pPr algn="ctr"/>
            <a:r>
              <a:rPr lang="en-US" sz="4800" b="1" dirty="0">
                <a:latin typeface="+mn-lt"/>
              </a:rPr>
              <a:t>Upcoming Webinars</a:t>
            </a:r>
          </a:p>
        </p:txBody>
      </p:sp>
      <p:sp>
        <p:nvSpPr>
          <p:cNvPr id="7" name="Content Placeholder 6">
            <a:extLst>
              <a:ext uri="{FF2B5EF4-FFF2-40B4-BE49-F238E27FC236}">
                <a16:creationId xmlns:a16="http://schemas.microsoft.com/office/drawing/2014/main" id="{C01762AA-CD36-4D97-882F-2DB7F31BFEC2}"/>
              </a:ext>
            </a:extLst>
          </p:cNvPr>
          <p:cNvSpPr>
            <a:spLocks noGrp="1"/>
          </p:cNvSpPr>
          <p:nvPr>
            <p:ph idx="1"/>
          </p:nvPr>
        </p:nvSpPr>
        <p:spPr>
          <a:xfrm>
            <a:off x="1310907" y="1167643"/>
            <a:ext cx="7479029" cy="4978083"/>
          </a:xfrm>
        </p:spPr>
        <p:txBody>
          <a:bodyPr>
            <a:normAutofit/>
          </a:bodyPr>
          <a:lstStyle/>
          <a:p>
            <a:pPr marL="342900" marR="0" lvl="0" indent="-342900">
              <a:lnSpc>
                <a:spcPct val="107000"/>
              </a:lnSpc>
              <a:spcBef>
                <a:spcPts val="0"/>
              </a:spcBef>
              <a:spcAft>
                <a:spcPts val="1200"/>
              </a:spcAft>
              <a:buFont typeface="Symbol" panose="05050102010706020507" pitchFamily="18" charset="2"/>
              <a:buChar char=""/>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January 17 </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Canadian product safety, product liability and regulatory update</a:t>
            </a:r>
          </a:p>
          <a:p>
            <a:pPr marL="342900" marR="0" lvl="0" indent="-342900">
              <a:lnSpc>
                <a:spcPct val="107000"/>
              </a:lnSpc>
              <a:spcBef>
                <a:spcPts val="0"/>
              </a:spcBef>
              <a:spcAft>
                <a:spcPts val="1200"/>
              </a:spcAft>
              <a:buFont typeface="Symbol" panose="05050102010706020507" pitchFamily="18" charset="2"/>
              <a:buChar char=""/>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February 7</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 Retailer and manufacturer interactions and coordination on product safety and regulatory issues</a:t>
            </a:r>
          </a:p>
          <a:p>
            <a:pPr marL="342900" marR="0" lvl="0" indent="-342900">
              <a:lnSpc>
                <a:spcPct val="107000"/>
              </a:lnSpc>
              <a:spcBef>
                <a:spcPts val="0"/>
              </a:spcBef>
              <a:spcAft>
                <a:spcPts val="1200"/>
              </a:spcAft>
              <a:buFont typeface="Symbol" panose="05050102010706020507" pitchFamily="18" charset="2"/>
              <a:buChar char=""/>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March 20 </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Dealing with foreign component suppliers and manufacturers</a:t>
            </a:r>
          </a:p>
          <a:p>
            <a:pPr>
              <a:lnSpc>
                <a:spcPct val="100000"/>
              </a:lnSpc>
              <a:spcBef>
                <a:spcPts val="0"/>
              </a:spcBef>
              <a:spcAft>
                <a:spcPts val="2400"/>
              </a:spcAft>
            </a:pPr>
            <a:endParaRPr lang="en-US" sz="4000" dirty="0"/>
          </a:p>
        </p:txBody>
      </p:sp>
      <p:sp>
        <p:nvSpPr>
          <p:cNvPr id="4" name="Slide Number Placeholder 3"/>
          <p:cNvSpPr>
            <a:spLocks noGrp="1"/>
          </p:cNvSpPr>
          <p:nvPr>
            <p:ph type="sldNum" sz="quarter" idx="12"/>
          </p:nvPr>
        </p:nvSpPr>
        <p:spPr/>
        <p:txBody>
          <a:bodyPr/>
          <a:lstStyle/>
          <a:p>
            <a:fld id="{2E0A0091-35E3-E64D-A905-01E6FD7A5210}" type="slidenum">
              <a:rPr lang="en-US" smtClean="0"/>
              <a:t>22</a:t>
            </a:fld>
            <a:endParaRPr lang="en-US" dirty="0"/>
          </a:p>
        </p:txBody>
      </p:sp>
      <p:pic>
        <p:nvPicPr>
          <p:cNvPr id="5" name="Picture 4">
            <a:extLst>
              <a:ext uri="{FF2B5EF4-FFF2-40B4-BE49-F238E27FC236}">
                <a16:creationId xmlns:a16="http://schemas.microsoft.com/office/drawing/2014/main" id="{179A1CDE-D353-4A7D-B190-73D2F5109CC5}"/>
              </a:ext>
            </a:extLst>
          </p:cNvPr>
          <p:cNvPicPr>
            <a:picLocks noChangeAspect="1"/>
          </p:cNvPicPr>
          <p:nvPr/>
        </p:nvPicPr>
        <p:blipFill>
          <a:blip r:embed="rId3"/>
          <a:stretch>
            <a:fillRect/>
          </a:stretch>
        </p:blipFill>
        <p:spPr>
          <a:xfrm>
            <a:off x="163736" y="5569976"/>
            <a:ext cx="1147171" cy="1151500"/>
          </a:xfrm>
          <a:prstGeom prst="rect">
            <a:avLst/>
          </a:prstGeom>
        </p:spPr>
      </p:pic>
    </p:spTree>
    <p:extLst>
      <p:ext uri="{BB962C8B-B14F-4D97-AF65-F5344CB8AC3E}">
        <p14:creationId xmlns:p14="http://schemas.microsoft.com/office/powerpoint/2010/main" val="907120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896829-D518-4FC9-8237-E1B6B435FD73}"/>
              </a:ext>
            </a:extLst>
          </p:cNvPr>
          <p:cNvSpPr>
            <a:spLocks noGrp="1"/>
          </p:cNvSpPr>
          <p:nvPr>
            <p:ph idx="1"/>
          </p:nvPr>
        </p:nvSpPr>
        <p:spPr>
          <a:xfrm>
            <a:off x="628650" y="1082047"/>
            <a:ext cx="7886700" cy="4351338"/>
          </a:xfrm>
        </p:spPr>
        <p:txBody>
          <a:bodyPr/>
          <a:lstStyle/>
          <a:p>
            <a:endParaRPr lang="en-US" dirty="0"/>
          </a:p>
          <a:p>
            <a:endParaRPr lang="en-US" dirty="0"/>
          </a:p>
        </p:txBody>
      </p:sp>
      <p:pic>
        <p:nvPicPr>
          <p:cNvPr id="4" name="Picture 3">
            <a:extLst>
              <a:ext uri="{FF2B5EF4-FFF2-40B4-BE49-F238E27FC236}">
                <a16:creationId xmlns:a16="http://schemas.microsoft.com/office/drawing/2014/main" id="{DA3DAFDA-379D-4B6D-8CB6-26043589F821}"/>
              </a:ext>
            </a:extLst>
          </p:cNvPr>
          <p:cNvPicPr>
            <a:picLocks noChangeAspect="1"/>
          </p:cNvPicPr>
          <p:nvPr/>
        </p:nvPicPr>
        <p:blipFill>
          <a:blip r:embed="rId3"/>
          <a:stretch>
            <a:fillRect/>
          </a:stretch>
        </p:blipFill>
        <p:spPr>
          <a:xfrm>
            <a:off x="163736" y="5569976"/>
            <a:ext cx="1147171" cy="1151500"/>
          </a:xfrm>
          <a:prstGeom prst="rect">
            <a:avLst/>
          </a:prstGeom>
        </p:spPr>
      </p:pic>
      <p:sp>
        <p:nvSpPr>
          <p:cNvPr id="5" name="TextBox 4">
            <a:extLst>
              <a:ext uri="{FF2B5EF4-FFF2-40B4-BE49-F238E27FC236}">
                <a16:creationId xmlns:a16="http://schemas.microsoft.com/office/drawing/2014/main" id="{BC2BEC29-F2E3-4687-BED0-06F9F659986B}"/>
              </a:ext>
            </a:extLst>
          </p:cNvPr>
          <p:cNvSpPr txBox="1"/>
          <p:nvPr/>
        </p:nvSpPr>
        <p:spPr>
          <a:xfrm>
            <a:off x="901794" y="140968"/>
            <a:ext cx="8078470" cy="5632311"/>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200" dirty="0"/>
              <a:t>For questions after the webinar, email SPSP at </a:t>
            </a:r>
            <a:r>
              <a:rPr lang="en-US" sz="3200" dirty="0">
                <a:hlinkClick r:id="rId4"/>
              </a:rPr>
              <a:t>info@productsafetyprofessionals.org</a:t>
            </a:r>
            <a:r>
              <a:rPr lang="en-US" sz="3200" dirty="0"/>
              <a:t> or contact speakers:</a:t>
            </a:r>
          </a:p>
          <a:p>
            <a:pPr marL="1371600" lvl="2" indent="-457200">
              <a:spcAft>
                <a:spcPts val="1200"/>
              </a:spcAft>
              <a:buFont typeface="Wingdings" panose="05000000000000000000" pitchFamily="2" charset="2"/>
              <a:buChar char="Ø"/>
            </a:pPr>
            <a:r>
              <a:rPr lang="en-US" sz="3200" dirty="0">
                <a:hlinkClick r:id="rId5"/>
              </a:rPr>
              <a:t>Chris.Harvey@Sedgwick.com</a:t>
            </a:r>
            <a:endParaRPr lang="en-US" sz="3200" dirty="0"/>
          </a:p>
          <a:p>
            <a:pPr marL="1371600" lvl="2" indent="-457200">
              <a:spcAft>
                <a:spcPts val="1200"/>
              </a:spcAft>
              <a:buFont typeface="Wingdings" panose="05000000000000000000" pitchFamily="2" charset="2"/>
              <a:buChar char="Ø"/>
            </a:pPr>
            <a:r>
              <a:rPr lang="nl-NL" sz="3200" dirty="0">
                <a:hlinkClick r:id="rId6"/>
              </a:rPr>
              <a:t>rutger@recalldesk.com</a:t>
            </a:r>
            <a:endParaRPr lang="nl-NL" sz="3200" dirty="0"/>
          </a:p>
          <a:p>
            <a:pPr marL="1371600" lvl="2" indent="-457200">
              <a:spcAft>
                <a:spcPts val="1200"/>
              </a:spcAft>
              <a:buFont typeface="Wingdings" panose="05000000000000000000" pitchFamily="2" charset="2"/>
              <a:buChar char="Ø"/>
            </a:pPr>
            <a:r>
              <a:rPr lang="en-US" sz="3200" dirty="0">
                <a:hlinkClick r:id="rId7"/>
              </a:rPr>
              <a:t>kenrossesq@gmail.com</a:t>
            </a:r>
            <a:endParaRPr lang="en-US" sz="3200" dirty="0"/>
          </a:p>
          <a:p>
            <a:pPr marL="457200" indent="-457200">
              <a:spcAft>
                <a:spcPts val="1200"/>
              </a:spcAft>
              <a:buFont typeface="Arial" panose="020B0604020202020204" pitchFamily="34" charset="0"/>
              <a:buChar char="•"/>
            </a:pPr>
            <a:r>
              <a:rPr lang="en-US" sz="3200" dirty="0"/>
              <a:t>These slides, a link to a video of this webinar and more material can be accessed at </a:t>
            </a:r>
            <a:r>
              <a:rPr lang="en-US" sz="3200" dirty="0">
                <a:hlinkClick r:id="rId8"/>
              </a:rPr>
              <a:t>https://www.productsafetyprofessionals.org/webinar-archive</a:t>
            </a:r>
            <a:r>
              <a:rPr lang="en-US" sz="3200" dirty="0"/>
              <a:t>. </a:t>
            </a:r>
          </a:p>
        </p:txBody>
      </p:sp>
    </p:spTree>
    <p:extLst>
      <p:ext uri="{BB962C8B-B14F-4D97-AF65-F5344CB8AC3E}">
        <p14:creationId xmlns:p14="http://schemas.microsoft.com/office/powerpoint/2010/main" val="2876234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5CAE96-0548-46D5-996D-974002278935}"/>
              </a:ext>
            </a:extLst>
          </p:cNvPr>
          <p:cNvPicPr>
            <a:picLocks noChangeAspect="1"/>
          </p:cNvPicPr>
          <p:nvPr/>
        </p:nvPicPr>
        <p:blipFill>
          <a:blip r:embed="rId3"/>
          <a:stretch>
            <a:fillRect/>
          </a:stretch>
        </p:blipFill>
        <p:spPr>
          <a:xfrm>
            <a:off x="3927046" y="2886659"/>
            <a:ext cx="1005230" cy="1009024"/>
          </a:xfrm>
          <a:prstGeom prst="rect">
            <a:avLst/>
          </a:prstGeom>
        </p:spPr>
      </p:pic>
      <p:sp>
        <p:nvSpPr>
          <p:cNvPr id="4" name="Title 1">
            <a:extLst>
              <a:ext uri="{FF2B5EF4-FFF2-40B4-BE49-F238E27FC236}">
                <a16:creationId xmlns:a16="http://schemas.microsoft.com/office/drawing/2014/main" id="{5E502D6C-E009-4ECC-BD35-7F58660418FB}"/>
              </a:ext>
            </a:extLst>
          </p:cNvPr>
          <p:cNvSpPr txBox="1">
            <a:spLocks/>
          </p:cNvSpPr>
          <p:nvPr/>
        </p:nvSpPr>
        <p:spPr>
          <a:xfrm>
            <a:off x="2618987" y="2284236"/>
            <a:ext cx="3906026" cy="47354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t>SPSP 2023 Webinar Series</a:t>
            </a:r>
          </a:p>
        </p:txBody>
      </p:sp>
      <p:sp>
        <p:nvSpPr>
          <p:cNvPr id="5" name="Title 1">
            <a:extLst>
              <a:ext uri="{FF2B5EF4-FFF2-40B4-BE49-F238E27FC236}">
                <a16:creationId xmlns:a16="http://schemas.microsoft.com/office/drawing/2014/main" id="{7A76E69E-AE97-421C-B145-EF411372DB5A}"/>
              </a:ext>
            </a:extLst>
          </p:cNvPr>
          <p:cNvSpPr txBox="1">
            <a:spLocks/>
          </p:cNvSpPr>
          <p:nvPr/>
        </p:nvSpPr>
        <p:spPr>
          <a:xfrm>
            <a:off x="2553040" y="3939214"/>
            <a:ext cx="3753240" cy="77684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t>December 6, 2023</a:t>
            </a:r>
          </a:p>
        </p:txBody>
      </p:sp>
      <p:sp>
        <p:nvSpPr>
          <p:cNvPr id="2" name="TextBox 1">
            <a:extLst>
              <a:ext uri="{FF2B5EF4-FFF2-40B4-BE49-F238E27FC236}">
                <a16:creationId xmlns:a16="http://schemas.microsoft.com/office/drawing/2014/main" id="{64639BF5-63E1-4B4F-9667-F2BB52AE8314}"/>
              </a:ext>
            </a:extLst>
          </p:cNvPr>
          <p:cNvSpPr txBox="1"/>
          <p:nvPr/>
        </p:nvSpPr>
        <p:spPr>
          <a:xfrm>
            <a:off x="1768787" y="924077"/>
            <a:ext cx="6032796" cy="769441"/>
          </a:xfrm>
          <a:prstGeom prst="rect">
            <a:avLst/>
          </a:prstGeom>
          <a:noFill/>
        </p:spPr>
        <p:txBody>
          <a:bodyPr wrap="square" rtlCol="0">
            <a:spAutoFit/>
          </a:bodyPr>
          <a:lstStyle/>
          <a:p>
            <a:r>
              <a:rPr lang="en-US" sz="4400" dirty="0"/>
              <a:t>Thank you for attending</a:t>
            </a:r>
          </a:p>
        </p:txBody>
      </p:sp>
      <p:sp>
        <p:nvSpPr>
          <p:cNvPr id="3" name="TextBox 2">
            <a:extLst>
              <a:ext uri="{FF2B5EF4-FFF2-40B4-BE49-F238E27FC236}">
                <a16:creationId xmlns:a16="http://schemas.microsoft.com/office/drawing/2014/main" id="{B3978A5B-13E9-423D-83C6-867B7EF521A9}"/>
              </a:ext>
            </a:extLst>
          </p:cNvPr>
          <p:cNvSpPr txBox="1"/>
          <p:nvPr/>
        </p:nvSpPr>
        <p:spPr>
          <a:xfrm>
            <a:off x="2190541" y="5014127"/>
            <a:ext cx="4662435" cy="646331"/>
          </a:xfrm>
          <a:prstGeom prst="rect">
            <a:avLst/>
          </a:prstGeom>
          <a:noFill/>
        </p:spPr>
        <p:txBody>
          <a:bodyPr wrap="square" rtlCol="0">
            <a:spAutoFit/>
          </a:bodyPr>
          <a:lstStyle/>
          <a:p>
            <a:pPr algn="ctr"/>
            <a:r>
              <a:rPr lang="en-US" sz="1800" b="1" dirty="0"/>
              <a:t>Sponsored by Sedgwick Brand Protection</a:t>
            </a:r>
          </a:p>
          <a:p>
            <a:pPr algn="ctr"/>
            <a:endParaRPr lang="en-US" dirty="0"/>
          </a:p>
        </p:txBody>
      </p:sp>
    </p:spTree>
    <p:extLst>
      <p:ext uri="{BB962C8B-B14F-4D97-AF65-F5344CB8AC3E}">
        <p14:creationId xmlns:p14="http://schemas.microsoft.com/office/powerpoint/2010/main" val="772560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CE5DB8-578E-4D4E-A78B-A62D0B5284D9}"/>
              </a:ext>
            </a:extLst>
          </p:cNvPr>
          <p:cNvSpPr>
            <a:spLocks noGrp="1"/>
          </p:cNvSpPr>
          <p:nvPr>
            <p:ph type="title"/>
          </p:nvPr>
        </p:nvSpPr>
        <p:spPr>
          <a:xfrm>
            <a:off x="476250" y="0"/>
            <a:ext cx="7886700" cy="1325563"/>
          </a:xfrm>
        </p:spPr>
        <p:txBody>
          <a:bodyPr>
            <a:normAutofit/>
          </a:bodyPr>
          <a:lstStyle/>
          <a:p>
            <a:pPr algn="ctr"/>
            <a:r>
              <a:rPr lang="en-US" sz="4800" b="1" dirty="0">
                <a:latin typeface="+mn-lt"/>
              </a:rPr>
              <a:t>Agenda</a:t>
            </a:r>
          </a:p>
        </p:txBody>
      </p:sp>
      <p:sp>
        <p:nvSpPr>
          <p:cNvPr id="7" name="Content Placeholder 6">
            <a:extLst>
              <a:ext uri="{FF2B5EF4-FFF2-40B4-BE49-F238E27FC236}">
                <a16:creationId xmlns:a16="http://schemas.microsoft.com/office/drawing/2014/main" id="{C01762AA-CD36-4D97-882F-2DB7F31BFEC2}"/>
              </a:ext>
            </a:extLst>
          </p:cNvPr>
          <p:cNvSpPr>
            <a:spLocks noGrp="1"/>
          </p:cNvSpPr>
          <p:nvPr>
            <p:ph idx="1"/>
          </p:nvPr>
        </p:nvSpPr>
        <p:spPr>
          <a:xfrm>
            <a:off x="1310907" y="1308101"/>
            <a:ext cx="7482897" cy="4978083"/>
          </a:xfrm>
        </p:spPr>
        <p:txBody>
          <a:bodyPr>
            <a:normAutofit/>
          </a:bodyPr>
          <a:lstStyle/>
          <a:p>
            <a:r>
              <a:rPr lang="en-US" sz="4000" dirty="0"/>
              <a:t>Introduction</a:t>
            </a:r>
          </a:p>
          <a:p>
            <a:r>
              <a:rPr lang="en-US" sz="4000" dirty="0"/>
              <a:t>Legal requirements for recalls</a:t>
            </a:r>
          </a:p>
          <a:p>
            <a:r>
              <a:rPr lang="en-US" sz="4000" dirty="0"/>
              <a:t>CPSC </a:t>
            </a:r>
          </a:p>
          <a:p>
            <a:r>
              <a:rPr lang="en-US" sz="4000" dirty="0"/>
              <a:t>European </a:t>
            </a:r>
          </a:p>
          <a:p>
            <a:r>
              <a:rPr lang="en-US" sz="4000" dirty="0"/>
              <a:t>U.S. </a:t>
            </a:r>
          </a:p>
          <a:p>
            <a:r>
              <a:rPr lang="en-US" sz="4000" dirty="0"/>
              <a:t>Questions</a:t>
            </a:r>
          </a:p>
          <a:p>
            <a:endParaRPr lang="en-US" sz="4000" dirty="0"/>
          </a:p>
        </p:txBody>
      </p:sp>
      <p:sp>
        <p:nvSpPr>
          <p:cNvPr id="4" name="Slide Number Placeholder 3"/>
          <p:cNvSpPr>
            <a:spLocks noGrp="1"/>
          </p:cNvSpPr>
          <p:nvPr>
            <p:ph type="sldNum" sz="quarter" idx="12"/>
          </p:nvPr>
        </p:nvSpPr>
        <p:spPr/>
        <p:txBody>
          <a:bodyPr/>
          <a:lstStyle/>
          <a:p>
            <a:fld id="{2E0A0091-35E3-E64D-A905-01E6FD7A5210}" type="slidenum">
              <a:rPr lang="en-US" smtClean="0"/>
              <a:t>3</a:t>
            </a:fld>
            <a:endParaRPr lang="en-US" dirty="0"/>
          </a:p>
        </p:txBody>
      </p:sp>
      <p:pic>
        <p:nvPicPr>
          <p:cNvPr id="5" name="Picture 4">
            <a:extLst>
              <a:ext uri="{FF2B5EF4-FFF2-40B4-BE49-F238E27FC236}">
                <a16:creationId xmlns:a16="http://schemas.microsoft.com/office/drawing/2014/main" id="{179A1CDE-D353-4A7D-B190-73D2F5109CC5}"/>
              </a:ext>
            </a:extLst>
          </p:cNvPr>
          <p:cNvPicPr>
            <a:picLocks noChangeAspect="1"/>
          </p:cNvPicPr>
          <p:nvPr/>
        </p:nvPicPr>
        <p:blipFill>
          <a:blip r:embed="rId3"/>
          <a:stretch>
            <a:fillRect/>
          </a:stretch>
        </p:blipFill>
        <p:spPr>
          <a:xfrm>
            <a:off x="163736" y="5569976"/>
            <a:ext cx="1147171" cy="1151500"/>
          </a:xfrm>
          <a:prstGeom prst="rect">
            <a:avLst/>
          </a:prstGeom>
        </p:spPr>
      </p:pic>
    </p:spTree>
    <p:extLst>
      <p:ext uri="{BB962C8B-B14F-4D97-AF65-F5344CB8AC3E}">
        <p14:creationId xmlns:p14="http://schemas.microsoft.com/office/powerpoint/2010/main" val="4265923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943B-F5AB-9D2D-6CF1-63299A0717D8}"/>
              </a:ext>
            </a:extLst>
          </p:cNvPr>
          <p:cNvSpPr>
            <a:spLocks noGrp="1"/>
          </p:cNvSpPr>
          <p:nvPr>
            <p:ph type="title"/>
          </p:nvPr>
        </p:nvSpPr>
        <p:spPr>
          <a:xfrm>
            <a:off x="434096" y="0"/>
            <a:ext cx="8081254" cy="1325563"/>
          </a:xfrm>
        </p:spPr>
        <p:txBody>
          <a:bodyPr>
            <a:normAutofit fontScale="90000"/>
          </a:bodyPr>
          <a:lstStyle/>
          <a:p>
            <a:r>
              <a:rPr lang="en-US" sz="5300" b="1" dirty="0">
                <a:latin typeface="+mn-lt"/>
              </a:rPr>
              <a:t>Problems</a:t>
            </a:r>
            <a:r>
              <a:rPr lang="en-US" sz="4600" b="1" dirty="0">
                <a:latin typeface="+mn-lt"/>
              </a:rPr>
              <a:t> </a:t>
            </a:r>
            <a:r>
              <a:rPr lang="en-US" sz="4900" b="1" dirty="0">
                <a:latin typeface="+mn-lt"/>
              </a:rPr>
              <a:t>from inadequate recall</a:t>
            </a:r>
            <a:endParaRPr lang="en-US" sz="4600" b="1" dirty="0">
              <a:latin typeface="+mn-lt"/>
            </a:endParaRPr>
          </a:p>
        </p:txBody>
      </p:sp>
      <p:sp>
        <p:nvSpPr>
          <p:cNvPr id="3" name="Content Placeholder 2">
            <a:extLst>
              <a:ext uri="{FF2B5EF4-FFF2-40B4-BE49-F238E27FC236}">
                <a16:creationId xmlns:a16="http://schemas.microsoft.com/office/drawing/2014/main" id="{015057A4-D1A1-B14F-C5EE-111EE83C522F}"/>
              </a:ext>
            </a:extLst>
          </p:cNvPr>
          <p:cNvSpPr>
            <a:spLocks noGrp="1"/>
          </p:cNvSpPr>
          <p:nvPr>
            <p:ph idx="1"/>
          </p:nvPr>
        </p:nvSpPr>
        <p:spPr>
          <a:xfrm>
            <a:off x="628650" y="1146079"/>
            <a:ext cx="7886700" cy="4351338"/>
          </a:xfrm>
        </p:spPr>
        <p:txBody>
          <a:bodyPr/>
          <a:lstStyle/>
          <a:p>
            <a:r>
              <a:rPr lang="en-US" dirty="0"/>
              <a:t>Redo recall </a:t>
            </a:r>
          </a:p>
          <a:p>
            <a:r>
              <a:rPr lang="en-US" dirty="0"/>
              <a:t>Injuries or damage</a:t>
            </a:r>
          </a:p>
          <a:p>
            <a:r>
              <a:rPr lang="en-US" dirty="0"/>
              <a:t>Individual product liability lawsuits</a:t>
            </a:r>
          </a:p>
          <a:p>
            <a:r>
              <a:rPr lang="en-US" dirty="0"/>
              <a:t>Class action lawsuits for inadequate recall, inadequate remedy or loss of value of product</a:t>
            </a:r>
          </a:p>
          <a:p>
            <a:r>
              <a:rPr lang="en-US" dirty="0"/>
              <a:t>Class action lawsuits by shareholders</a:t>
            </a:r>
          </a:p>
          <a:p>
            <a:r>
              <a:rPr lang="en-US" dirty="0"/>
              <a:t>State AG investigations</a:t>
            </a:r>
          </a:p>
          <a:p>
            <a:r>
              <a:rPr lang="en-US" dirty="0"/>
              <a:t>Congressional investigations</a:t>
            </a:r>
          </a:p>
          <a:p>
            <a:endParaRPr lang="en-US" dirty="0"/>
          </a:p>
        </p:txBody>
      </p:sp>
      <p:pic>
        <p:nvPicPr>
          <p:cNvPr id="4" name="Picture 3">
            <a:extLst>
              <a:ext uri="{FF2B5EF4-FFF2-40B4-BE49-F238E27FC236}">
                <a16:creationId xmlns:a16="http://schemas.microsoft.com/office/drawing/2014/main" id="{616496C0-2915-E74C-878C-BFA1954D5529}"/>
              </a:ext>
            </a:extLst>
          </p:cNvPr>
          <p:cNvPicPr>
            <a:picLocks noChangeAspect="1"/>
          </p:cNvPicPr>
          <p:nvPr/>
        </p:nvPicPr>
        <p:blipFill>
          <a:blip r:embed="rId2"/>
          <a:stretch>
            <a:fillRect/>
          </a:stretch>
        </p:blipFill>
        <p:spPr>
          <a:xfrm>
            <a:off x="164210" y="5497417"/>
            <a:ext cx="1146147" cy="1152244"/>
          </a:xfrm>
          <a:prstGeom prst="rect">
            <a:avLst/>
          </a:prstGeom>
        </p:spPr>
      </p:pic>
    </p:spTree>
    <p:extLst>
      <p:ext uri="{BB962C8B-B14F-4D97-AF65-F5344CB8AC3E}">
        <p14:creationId xmlns:p14="http://schemas.microsoft.com/office/powerpoint/2010/main" val="2752174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C7DA7CB5-396B-A1FC-E58E-663F146895D9}"/>
              </a:ext>
            </a:extLst>
          </p:cNvPr>
          <p:cNvSpPr>
            <a:spLocks noGrp="1" noChangeArrowheads="1"/>
          </p:cNvSpPr>
          <p:nvPr>
            <p:ph type="title"/>
          </p:nvPr>
        </p:nvSpPr>
        <p:spPr>
          <a:xfrm>
            <a:off x="737285" y="1"/>
            <a:ext cx="7669431" cy="1447417"/>
          </a:xfrm>
          <a:noFill/>
        </p:spPr>
        <p:txBody>
          <a:bodyPr vert="horz" lIns="89289" tIns="43861" rIns="89289" bIns="43861" rtlCol="0" anchor="ctr">
            <a:normAutofit/>
          </a:bodyPr>
          <a:lstStyle/>
          <a:p>
            <a:pPr eaLnBrk="1" hangingPunct="1"/>
            <a:r>
              <a:rPr lang="en-US" altLang="en-US" b="1" dirty="0">
                <a:latin typeface="Calibri" panose="020F0502020204030204" pitchFamily="34" charset="0"/>
                <a:cs typeface="Calibri" panose="020F0502020204030204" pitchFamily="34" charset="0"/>
              </a:rPr>
              <a:t>Post-Sale Duty</a:t>
            </a:r>
            <a:br>
              <a:rPr lang="en-US" altLang="en-US" b="1" dirty="0">
                <a:latin typeface="Calibri" panose="020F0502020204030204" pitchFamily="34" charset="0"/>
                <a:cs typeface="Calibri" panose="020F0502020204030204" pitchFamily="34" charset="0"/>
              </a:rPr>
            </a:br>
            <a:r>
              <a:rPr lang="en-US" altLang="en-US" b="1" dirty="0">
                <a:latin typeface="Calibri" panose="020F0502020204030204" pitchFamily="34" charset="0"/>
                <a:cs typeface="Calibri" panose="020F0502020204030204" pitchFamily="34" charset="0"/>
              </a:rPr>
              <a:t>To Warn</a:t>
            </a:r>
          </a:p>
        </p:txBody>
      </p:sp>
      <p:sp>
        <p:nvSpPr>
          <p:cNvPr id="75779" name="Rectangle 3">
            <a:extLst>
              <a:ext uri="{FF2B5EF4-FFF2-40B4-BE49-F238E27FC236}">
                <a16:creationId xmlns:a16="http://schemas.microsoft.com/office/drawing/2014/main" id="{7E6B7971-32A8-F5FC-C675-DF3503AD0590}"/>
              </a:ext>
            </a:extLst>
          </p:cNvPr>
          <p:cNvSpPr>
            <a:spLocks noGrp="1" noChangeArrowheads="1"/>
          </p:cNvSpPr>
          <p:nvPr>
            <p:ph type="body" idx="1"/>
          </p:nvPr>
        </p:nvSpPr>
        <p:spPr>
          <a:xfrm>
            <a:off x="737285" y="1582092"/>
            <a:ext cx="7669431" cy="4096315"/>
          </a:xfrm>
          <a:noFill/>
        </p:spPr>
        <p:txBody>
          <a:bodyPr vert="horz" lIns="89289" tIns="43861" rIns="89289" bIns="43861" rtlCol="0">
            <a:normAutofit/>
          </a:bodyPr>
          <a:lstStyle/>
          <a:p>
            <a:pPr eaLnBrk="1" hangingPunct="1">
              <a:spcBef>
                <a:spcPct val="45000"/>
              </a:spcBef>
              <a:buFontTx/>
              <a:buNone/>
            </a:pPr>
            <a:r>
              <a:rPr lang="en-US" altLang="en-US" sz="2763" dirty="0"/>
              <a:t>   “Although a product [may] be reasonably safe when manufactured and sold and involve no then known risks of which warning need be given, risks thereafter revealed by user operation and brought to the attention of the manufacturer or vendor may impose upon one or both a duty to warn.”*</a:t>
            </a:r>
          </a:p>
          <a:p>
            <a:pPr eaLnBrk="1" hangingPunct="1">
              <a:spcBef>
                <a:spcPct val="45000"/>
              </a:spcBef>
              <a:buFontTx/>
              <a:buNone/>
            </a:pPr>
            <a:r>
              <a:rPr lang="en-US" altLang="en-US" sz="2763" dirty="0"/>
              <a:t>  *</a:t>
            </a:r>
            <a:r>
              <a:rPr lang="en-US" altLang="en-US" sz="2763" u="sng" dirty="0"/>
              <a:t>Cover v. Cohen</a:t>
            </a:r>
            <a:r>
              <a:rPr lang="en-US" altLang="en-US" sz="2763" dirty="0"/>
              <a:t>, New York Court of Appeals (1984).</a:t>
            </a:r>
          </a:p>
        </p:txBody>
      </p:sp>
      <p:sp>
        <p:nvSpPr>
          <p:cNvPr id="75780" name="Slide Number Placeholder 4">
            <a:extLst>
              <a:ext uri="{FF2B5EF4-FFF2-40B4-BE49-F238E27FC236}">
                <a16:creationId xmlns:a16="http://schemas.microsoft.com/office/drawing/2014/main" id="{1615B01E-2CD7-6C43-B139-C8FB458ED3B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158">
                <a:solidFill>
                  <a:schemeClr val="tx1"/>
                </a:solidFill>
                <a:latin typeface="Arial" panose="020B0604020202020204" pitchFamily="34" charset="0"/>
              </a:defRPr>
            </a:lvl1pPr>
            <a:lvl2pPr marL="733143" indent="-281978">
              <a:spcBef>
                <a:spcPct val="20000"/>
              </a:spcBef>
              <a:buClr>
                <a:schemeClr val="tx2"/>
              </a:buClr>
              <a:buSzPct val="70000"/>
              <a:buFont typeface="Wingdings" panose="05000000000000000000" pitchFamily="2" charset="2"/>
              <a:buChar char="l"/>
              <a:defRPr sz="2763">
                <a:solidFill>
                  <a:schemeClr val="tx1"/>
                </a:solidFill>
                <a:latin typeface="Arial" panose="020B0604020202020204" pitchFamily="34" charset="0"/>
              </a:defRPr>
            </a:lvl2pPr>
            <a:lvl3pPr marL="1127912" indent="-225582">
              <a:spcBef>
                <a:spcPct val="20000"/>
              </a:spcBef>
              <a:buClr>
                <a:schemeClr val="hlink"/>
              </a:buClr>
              <a:buSzPct val="65000"/>
              <a:buFont typeface="Wingdings" panose="05000000000000000000" pitchFamily="2" charset="2"/>
              <a:buChar char="l"/>
              <a:defRPr sz="2368">
                <a:solidFill>
                  <a:schemeClr val="tx1"/>
                </a:solidFill>
                <a:latin typeface="Arial" panose="020B0604020202020204" pitchFamily="34" charset="0"/>
              </a:defRPr>
            </a:lvl3pPr>
            <a:lvl4pPr marL="1579077" indent="-225582">
              <a:spcBef>
                <a:spcPct val="20000"/>
              </a:spcBef>
              <a:buClr>
                <a:schemeClr val="accent1"/>
              </a:buClr>
              <a:buSzPct val="60000"/>
              <a:buFont typeface="Wingdings" panose="05000000000000000000" pitchFamily="2" charset="2"/>
              <a:buChar char="l"/>
              <a:defRPr sz="1974">
                <a:solidFill>
                  <a:schemeClr val="tx1"/>
                </a:solidFill>
                <a:latin typeface="Arial" panose="020B0604020202020204" pitchFamily="34" charset="0"/>
              </a:defRPr>
            </a:lvl4pPr>
            <a:lvl5pPr marL="2030242" indent="-225582">
              <a:spcBef>
                <a:spcPct val="20000"/>
              </a:spcBef>
              <a:buClr>
                <a:schemeClr val="accent2"/>
              </a:buClr>
              <a:buSzPct val="60000"/>
              <a:buFont typeface="Wingdings" panose="05000000000000000000" pitchFamily="2" charset="2"/>
              <a:buChar char="l"/>
              <a:defRPr sz="1974">
                <a:solidFill>
                  <a:schemeClr val="tx1"/>
                </a:solidFill>
                <a:latin typeface="Arial" panose="020B0604020202020204" pitchFamily="34" charset="0"/>
              </a:defRPr>
            </a:lvl5pPr>
            <a:lvl6pPr marL="2481407" indent="-225582" eaLnBrk="0" fontAlgn="base" hangingPunct="0">
              <a:spcBef>
                <a:spcPct val="20000"/>
              </a:spcBef>
              <a:spcAft>
                <a:spcPct val="0"/>
              </a:spcAft>
              <a:buClr>
                <a:schemeClr val="accent2"/>
              </a:buClr>
              <a:buSzPct val="60000"/>
              <a:buFont typeface="Wingdings" panose="05000000000000000000" pitchFamily="2" charset="2"/>
              <a:buChar char="l"/>
              <a:defRPr sz="1974">
                <a:solidFill>
                  <a:schemeClr val="tx1"/>
                </a:solidFill>
                <a:latin typeface="Arial" panose="020B0604020202020204" pitchFamily="34" charset="0"/>
              </a:defRPr>
            </a:lvl6pPr>
            <a:lvl7pPr marL="2932572" indent="-225582" eaLnBrk="0" fontAlgn="base" hangingPunct="0">
              <a:spcBef>
                <a:spcPct val="20000"/>
              </a:spcBef>
              <a:spcAft>
                <a:spcPct val="0"/>
              </a:spcAft>
              <a:buClr>
                <a:schemeClr val="accent2"/>
              </a:buClr>
              <a:buSzPct val="60000"/>
              <a:buFont typeface="Wingdings" panose="05000000000000000000" pitchFamily="2" charset="2"/>
              <a:buChar char="l"/>
              <a:defRPr sz="1974">
                <a:solidFill>
                  <a:schemeClr val="tx1"/>
                </a:solidFill>
                <a:latin typeface="Arial" panose="020B0604020202020204" pitchFamily="34" charset="0"/>
              </a:defRPr>
            </a:lvl7pPr>
            <a:lvl8pPr marL="3383737" indent="-225582" eaLnBrk="0" fontAlgn="base" hangingPunct="0">
              <a:spcBef>
                <a:spcPct val="20000"/>
              </a:spcBef>
              <a:spcAft>
                <a:spcPct val="0"/>
              </a:spcAft>
              <a:buClr>
                <a:schemeClr val="accent2"/>
              </a:buClr>
              <a:buSzPct val="60000"/>
              <a:buFont typeface="Wingdings" panose="05000000000000000000" pitchFamily="2" charset="2"/>
              <a:buChar char="l"/>
              <a:defRPr sz="1974">
                <a:solidFill>
                  <a:schemeClr val="tx1"/>
                </a:solidFill>
                <a:latin typeface="Arial" panose="020B0604020202020204" pitchFamily="34" charset="0"/>
              </a:defRPr>
            </a:lvl8pPr>
            <a:lvl9pPr marL="3834902" indent="-225582" eaLnBrk="0" fontAlgn="base" hangingPunct="0">
              <a:spcBef>
                <a:spcPct val="20000"/>
              </a:spcBef>
              <a:spcAft>
                <a:spcPct val="0"/>
              </a:spcAft>
              <a:buClr>
                <a:schemeClr val="accent2"/>
              </a:buClr>
              <a:buSzPct val="60000"/>
              <a:buFont typeface="Wingdings" panose="05000000000000000000" pitchFamily="2" charset="2"/>
              <a:buChar char="l"/>
              <a:defRPr sz="1974">
                <a:solidFill>
                  <a:schemeClr val="tx1"/>
                </a:solidFill>
                <a:latin typeface="Arial" panose="020B0604020202020204" pitchFamily="34" charset="0"/>
              </a:defRPr>
            </a:lvl9pPr>
          </a:lstStyle>
          <a:p>
            <a:pPr defTabSz="902330" fontAlgn="base">
              <a:spcBef>
                <a:spcPct val="0"/>
              </a:spcBef>
              <a:spcAft>
                <a:spcPct val="0"/>
              </a:spcAft>
              <a:buSzTx/>
              <a:buNone/>
              <a:defRPr/>
            </a:pPr>
            <a:fld id="{B8C01541-070B-48D6-BE3A-7D1C45E9DDD0}" type="slidenum">
              <a:rPr lang="en-US" altLang="en-US" sz="1382">
                <a:solidFill>
                  <a:srgbClr val="FFFFFF"/>
                </a:solidFill>
              </a:rPr>
              <a:pPr defTabSz="902330" fontAlgn="base">
                <a:spcBef>
                  <a:spcPct val="0"/>
                </a:spcBef>
                <a:spcAft>
                  <a:spcPct val="0"/>
                </a:spcAft>
                <a:buSzTx/>
                <a:buNone/>
                <a:defRPr/>
              </a:pPr>
              <a:t>5</a:t>
            </a:fld>
            <a:endParaRPr lang="en-US" altLang="en-US" sz="1382">
              <a:solidFill>
                <a:srgbClr val="FFFFFF"/>
              </a:solidFill>
            </a:endParaRPr>
          </a:p>
        </p:txBody>
      </p:sp>
      <p:pic>
        <p:nvPicPr>
          <p:cNvPr id="2" name="Picture 1">
            <a:extLst>
              <a:ext uri="{FF2B5EF4-FFF2-40B4-BE49-F238E27FC236}">
                <a16:creationId xmlns:a16="http://schemas.microsoft.com/office/drawing/2014/main" id="{E3BFC6C8-B7E5-FD1B-DCAA-98CE0CCA38C4}"/>
              </a:ext>
            </a:extLst>
          </p:cNvPr>
          <p:cNvPicPr>
            <a:picLocks noChangeAspect="1"/>
          </p:cNvPicPr>
          <p:nvPr/>
        </p:nvPicPr>
        <p:blipFill>
          <a:blip r:embed="rId4"/>
          <a:stretch>
            <a:fillRect/>
          </a:stretch>
        </p:blipFill>
        <p:spPr>
          <a:xfrm>
            <a:off x="164210" y="5497417"/>
            <a:ext cx="1146147" cy="11522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B0B6-D8F2-D0A0-77F4-9995CFA607B1}"/>
              </a:ext>
            </a:extLst>
          </p:cNvPr>
          <p:cNvSpPr>
            <a:spLocks noGrp="1"/>
          </p:cNvSpPr>
          <p:nvPr>
            <p:ph type="title"/>
          </p:nvPr>
        </p:nvSpPr>
        <p:spPr>
          <a:xfrm>
            <a:off x="628650" y="92752"/>
            <a:ext cx="7886700" cy="1325563"/>
          </a:xfrm>
        </p:spPr>
        <p:txBody>
          <a:bodyPr/>
          <a:lstStyle/>
          <a:p>
            <a:r>
              <a:rPr lang="en-US" b="1" dirty="0">
                <a:latin typeface="+mn-lt"/>
              </a:rPr>
              <a:t>Post-Sale Duty to Warn</a:t>
            </a:r>
          </a:p>
        </p:txBody>
      </p:sp>
      <p:sp>
        <p:nvSpPr>
          <p:cNvPr id="3" name="Content Placeholder 2">
            <a:extLst>
              <a:ext uri="{FF2B5EF4-FFF2-40B4-BE49-F238E27FC236}">
                <a16:creationId xmlns:a16="http://schemas.microsoft.com/office/drawing/2014/main" id="{F67F82F4-06C4-D35A-36E7-058DC8D60732}"/>
              </a:ext>
            </a:extLst>
          </p:cNvPr>
          <p:cNvSpPr>
            <a:spLocks noGrp="1"/>
          </p:cNvSpPr>
          <p:nvPr>
            <p:ph idx="1"/>
          </p:nvPr>
        </p:nvSpPr>
        <p:spPr>
          <a:xfrm>
            <a:off x="628650" y="1253331"/>
            <a:ext cx="7886700" cy="4351338"/>
          </a:xfrm>
        </p:spPr>
        <p:txBody>
          <a:bodyPr>
            <a:normAutofit/>
          </a:bodyPr>
          <a:lstStyle/>
          <a:p>
            <a:pPr>
              <a:lnSpc>
                <a:spcPct val="100000"/>
              </a:lnSpc>
              <a:spcBef>
                <a:spcPts val="1332"/>
              </a:spcBef>
            </a:pPr>
            <a:r>
              <a:rPr lang="en-US" dirty="0"/>
              <a:t>Pure negligence</a:t>
            </a:r>
          </a:p>
          <a:p>
            <a:pPr>
              <a:lnSpc>
                <a:spcPct val="100000"/>
              </a:lnSpc>
              <a:spcBef>
                <a:spcPts val="1332"/>
              </a:spcBef>
            </a:pPr>
            <a:r>
              <a:rPr lang="en-US" dirty="0"/>
              <a:t>Lasts forever</a:t>
            </a:r>
          </a:p>
          <a:p>
            <a:pPr>
              <a:lnSpc>
                <a:spcPct val="100000"/>
              </a:lnSpc>
              <a:spcBef>
                <a:spcPts val="1332"/>
              </a:spcBef>
            </a:pPr>
            <a:r>
              <a:rPr lang="en-US" dirty="0"/>
              <a:t>Can always do more</a:t>
            </a:r>
          </a:p>
          <a:p>
            <a:pPr>
              <a:lnSpc>
                <a:spcPct val="100000"/>
              </a:lnSpc>
              <a:spcBef>
                <a:spcPts val="1332"/>
              </a:spcBef>
            </a:pPr>
            <a:r>
              <a:rPr lang="en-US" dirty="0"/>
              <a:t>Separate from strict liability</a:t>
            </a:r>
          </a:p>
          <a:p>
            <a:pPr>
              <a:lnSpc>
                <a:spcPct val="100000"/>
              </a:lnSpc>
              <a:spcBef>
                <a:spcPts val="1332"/>
              </a:spcBef>
            </a:pPr>
            <a:r>
              <a:rPr lang="en-US" dirty="0"/>
              <a:t>Hard to defend</a:t>
            </a:r>
          </a:p>
          <a:p>
            <a:pPr>
              <a:lnSpc>
                <a:spcPct val="100000"/>
              </a:lnSpc>
              <a:spcBef>
                <a:spcPts val="1332"/>
              </a:spcBef>
            </a:pPr>
            <a:r>
              <a:rPr lang="en-US" dirty="0"/>
              <a:t>Higher chance of punitive damages</a:t>
            </a:r>
          </a:p>
          <a:p>
            <a:pPr>
              <a:lnSpc>
                <a:spcPct val="100000"/>
              </a:lnSpc>
              <a:spcBef>
                <a:spcPts val="1332"/>
              </a:spcBef>
            </a:pPr>
            <a:r>
              <a:rPr lang="en-US" dirty="0"/>
              <a:t>Adequate remedial action</a:t>
            </a:r>
          </a:p>
        </p:txBody>
      </p:sp>
      <p:pic>
        <p:nvPicPr>
          <p:cNvPr id="4" name="Picture 3">
            <a:extLst>
              <a:ext uri="{FF2B5EF4-FFF2-40B4-BE49-F238E27FC236}">
                <a16:creationId xmlns:a16="http://schemas.microsoft.com/office/drawing/2014/main" id="{92D08360-F8F0-57A3-4368-811F2A6FD22F}"/>
              </a:ext>
            </a:extLst>
          </p:cNvPr>
          <p:cNvPicPr>
            <a:picLocks noChangeAspect="1"/>
          </p:cNvPicPr>
          <p:nvPr/>
        </p:nvPicPr>
        <p:blipFill>
          <a:blip r:embed="rId3"/>
          <a:stretch>
            <a:fillRect/>
          </a:stretch>
        </p:blipFill>
        <p:spPr>
          <a:xfrm>
            <a:off x="205138" y="5604669"/>
            <a:ext cx="1146147" cy="1152244"/>
          </a:xfrm>
          <a:prstGeom prst="rect">
            <a:avLst/>
          </a:prstGeom>
        </p:spPr>
      </p:pic>
    </p:spTree>
    <p:extLst>
      <p:ext uri="{BB962C8B-B14F-4D97-AF65-F5344CB8AC3E}">
        <p14:creationId xmlns:p14="http://schemas.microsoft.com/office/powerpoint/2010/main" val="88682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628650" y="289217"/>
            <a:ext cx="7886700" cy="699166"/>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rtlCol="0" anchor="ctr" anchorCtr="0" compatLnSpc="1">
            <a:prstTxWarp prst="textNoShape">
              <a:avLst/>
            </a:prstTxWarp>
            <a:spAutoFit/>
          </a:bodyPr>
          <a:lstStyle/>
          <a:p>
            <a:pPr eaLnBrk="1" hangingPunct="1"/>
            <a:r>
              <a:rPr lang="en-US" altLang="en-US" b="1" dirty="0">
                <a:latin typeface="+mn-lt"/>
              </a:rPr>
              <a:t>Common Law</a:t>
            </a:r>
          </a:p>
        </p:txBody>
      </p:sp>
      <p:sp>
        <p:nvSpPr>
          <p:cNvPr id="40964" name="Rectangle 3"/>
          <p:cNvSpPr>
            <a:spLocks noGrp="1" noChangeArrowheads="1"/>
          </p:cNvSpPr>
          <p:nvPr>
            <p:ph idx="1"/>
          </p:nvPr>
        </p:nvSpPr>
        <p:spPr>
          <a:xfrm>
            <a:off x="628650" y="1125233"/>
            <a:ext cx="7886700" cy="4351338"/>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rtlCol="0" anchor="t" anchorCtr="0" compatLnSpc="1">
            <a:prstTxWarp prst="textNoShape">
              <a:avLst/>
            </a:prstTxWarp>
            <a:noAutofit/>
          </a:bodyPr>
          <a:lstStyle/>
          <a:p>
            <a:pPr>
              <a:lnSpc>
                <a:spcPct val="100000"/>
              </a:lnSpc>
              <a:spcBef>
                <a:spcPts val="1332"/>
              </a:spcBef>
            </a:pPr>
            <a:r>
              <a:rPr lang="en-US" altLang="en-US" dirty="0"/>
              <a:t>Post-sale warning is to be provided if:</a:t>
            </a:r>
          </a:p>
          <a:p>
            <a:pPr lvl="1">
              <a:lnSpc>
                <a:spcPct val="100000"/>
              </a:lnSpc>
              <a:spcBef>
                <a:spcPts val="1332"/>
              </a:spcBef>
              <a:spcAft>
                <a:spcPct val="20000"/>
              </a:spcAft>
            </a:pPr>
            <a:r>
              <a:rPr lang="en-US" altLang="en-US" sz="2800" dirty="0"/>
              <a:t>Substantial risk of harm</a:t>
            </a:r>
          </a:p>
          <a:p>
            <a:pPr lvl="1">
              <a:lnSpc>
                <a:spcPct val="100000"/>
              </a:lnSpc>
              <a:spcBef>
                <a:spcPts val="1332"/>
              </a:spcBef>
              <a:spcAft>
                <a:spcPct val="20000"/>
              </a:spcAft>
            </a:pPr>
            <a:r>
              <a:rPr lang="en-US" altLang="en-US" sz="2800" dirty="0"/>
              <a:t>Users can be identified and can reasonably be assumed to be unaware of risk</a:t>
            </a:r>
          </a:p>
          <a:p>
            <a:pPr lvl="1">
              <a:lnSpc>
                <a:spcPct val="100000"/>
              </a:lnSpc>
              <a:spcBef>
                <a:spcPts val="1332"/>
              </a:spcBef>
              <a:spcAft>
                <a:spcPct val="20000"/>
              </a:spcAft>
            </a:pPr>
            <a:r>
              <a:rPr lang="en-US" altLang="en-US" sz="2800" dirty="0"/>
              <a:t>Can be effectively communicated to those at risk and acted upon; and</a:t>
            </a:r>
          </a:p>
          <a:p>
            <a:pPr lvl="1">
              <a:lnSpc>
                <a:spcPct val="100000"/>
              </a:lnSpc>
              <a:spcBef>
                <a:spcPts val="1332"/>
              </a:spcBef>
              <a:spcAft>
                <a:spcPct val="20000"/>
              </a:spcAft>
            </a:pPr>
            <a:r>
              <a:rPr lang="en-US" altLang="en-US" sz="2800" dirty="0"/>
              <a:t>Risk of harm is sufficiently great to justify burden</a:t>
            </a:r>
          </a:p>
        </p:txBody>
      </p:sp>
      <p:pic>
        <p:nvPicPr>
          <p:cNvPr id="2" name="Picture 1">
            <a:extLst>
              <a:ext uri="{FF2B5EF4-FFF2-40B4-BE49-F238E27FC236}">
                <a16:creationId xmlns:a16="http://schemas.microsoft.com/office/drawing/2014/main" id="{98611098-EACE-915F-81B5-2AAEDD146B5E}"/>
              </a:ext>
            </a:extLst>
          </p:cNvPr>
          <p:cNvPicPr>
            <a:picLocks noChangeAspect="1"/>
          </p:cNvPicPr>
          <p:nvPr/>
        </p:nvPicPr>
        <p:blipFill>
          <a:blip r:embed="rId3"/>
          <a:stretch>
            <a:fillRect/>
          </a:stretch>
        </p:blipFill>
        <p:spPr>
          <a:xfrm>
            <a:off x="234321" y="5476571"/>
            <a:ext cx="1146147" cy="115224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normAutofit/>
          </a:bodyPr>
          <a:lstStyle/>
          <a:p>
            <a:pPr eaLnBrk="1" hangingPunct="1"/>
            <a:r>
              <a:rPr lang="en-US" altLang="en-US" b="1" dirty="0">
                <a:latin typeface="+mn-lt"/>
              </a:rPr>
              <a:t>Common Law</a:t>
            </a:r>
          </a:p>
        </p:txBody>
      </p:sp>
      <p:sp>
        <p:nvSpPr>
          <p:cNvPr id="41988" name="Rectangle 3"/>
          <p:cNvSpPr>
            <a:spLocks noGrp="1" noChangeArrowheads="1"/>
          </p:cNvSpPr>
          <p:nvPr>
            <p:ph idx="1"/>
          </p:nvPr>
        </p:nvSpPr>
        <p:spPr/>
        <p:txBody>
          <a:bodyPr/>
          <a:lstStyle/>
          <a:p>
            <a:pPr>
              <a:lnSpc>
                <a:spcPct val="100000"/>
              </a:lnSpc>
              <a:spcBef>
                <a:spcPts val="1332"/>
              </a:spcBef>
            </a:pPr>
            <a:r>
              <a:rPr lang="en-US" altLang="en-US" dirty="0"/>
              <a:t>Plaintiff may sue for two claims: selling a defective product (strict liability) and post-sale failure to warn (negligence)</a:t>
            </a:r>
          </a:p>
          <a:p>
            <a:pPr>
              <a:lnSpc>
                <a:spcPct val="100000"/>
              </a:lnSpc>
              <a:spcBef>
                <a:spcPts val="1332"/>
              </a:spcBef>
            </a:pPr>
            <a:r>
              <a:rPr lang="en-US" altLang="en-US" dirty="0"/>
              <a:t>Seller cannot absolve itself of liability for selling a defective product by issuing a post-sale warning. Can negate negligence in the post-sale allegation.</a:t>
            </a:r>
          </a:p>
        </p:txBody>
      </p:sp>
      <p:pic>
        <p:nvPicPr>
          <p:cNvPr id="2" name="Picture 1">
            <a:extLst>
              <a:ext uri="{FF2B5EF4-FFF2-40B4-BE49-F238E27FC236}">
                <a16:creationId xmlns:a16="http://schemas.microsoft.com/office/drawing/2014/main" id="{70B677F1-B52A-6D64-38EA-E1CC02E03C04}"/>
              </a:ext>
            </a:extLst>
          </p:cNvPr>
          <p:cNvPicPr>
            <a:picLocks noChangeAspect="1"/>
          </p:cNvPicPr>
          <p:nvPr/>
        </p:nvPicPr>
        <p:blipFill>
          <a:blip r:embed="rId3"/>
          <a:stretch>
            <a:fillRect/>
          </a:stretch>
        </p:blipFill>
        <p:spPr>
          <a:xfrm>
            <a:off x="224594" y="5440436"/>
            <a:ext cx="1146147" cy="11522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58FA60-4AB3-EC8F-72E5-DE0C3E804A32}"/>
              </a:ext>
            </a:extLst>
          </p:cNvPr>
          <p:cNvSpPr/>
          <p:nvPr/>
        </p:nvSpPr>
        <p:spPr>
          <a:xfrm>
            <a:off x="1962648" y="2736867"/>
            <a:ext cx="5301006" cy="33528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2" dirty="0"/>
          </a:p>
          <a:p>
            <a:pPr algn="ctr"/>
            <a:endParaRPr lang="en-US" sz="1332" dirty="0"/>
          </a:p>
          <a:p>
            <a:pPr algn="ctr"/>
            <a:endParaRPr lang="en-US" sz="1332" dirty="0"/>
          </a:p>
        </p:txBody>
      </p:sp>
      <p:sp>
        <p:nvSpPr>
          <p:cNvPr id="44035" name="Rectangle 2"/>
          <p:cNvSpPr>
            <a:spLocks noGrp="1" noChangeArrowheads="1"/>
          </p:cNvSpPr>
          <p:nvPr>
            <p:ph type="title"/>
          </p:nvPr>
        </p:nvSpPr>
        <p:spPr>
          <a:xfrm>
            <a:off x="628651" y="1060125"/>
            <a:ext cx="7886700" cy="588366"/>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rtlCol="0" anchor="ctr" anchorCtr="0" compatLnSpc="1">
            <a:prstTxWarp prst="textNoShape">
              <a:avLst/>
            </a:prstTxWarp>
            <a:spAutoFit/>
          </a:bodyPr>
          <a:lstStyle/>
          <a:p>
            <a:pPr eaLnBrk="1" hangingPunct="1">
              <a:spcBef>
                <a:spcPct val="20000"/>
              </a:spcBef>
            </a:pPr>
            <a:r>
              <a:rPr lang="en-US" altLang="en-US" sz="3600" b="1" dirty="0">
                <a:latin typeface="+mn-lt"/>
              </a:rPr>
              <a:t>Duty to Recall/Retrofit</a:t>
            </a:r>
          </a:p>
        </p:txBody>
      </p:sp>
      <p:sp>
        <p:nvSpPr>
          <p:cNvPr id="6" name="TextBox 5">
            <a:extLst>
              <a:ext uri="{FF2B5EF4-FFF2-40B4-BE49-F238E27FC236}">
                <a16:creationId xmlns:a16="http://schemas.microsoft.com/office/drawing/2014/main" id="{515D2505-2B82-D5D8-9137-512D5792E82B}"/>
              </a:ext>
            </a:extLst>
          </p:cNvPr>
          <p:cNvSpPr txBox="1"/>
          <p:nvPr/>
        </p:nvSpPr>
        <p:spPr>
          <a:xfrm>
            <a:off x="1921497" y="1839281"/>
            <a:ext cx="5301006" cy="411203"/>
          </a:xfrm>
          <a:prstGeom prst="rect">
            <a:avLst/>
          </a:prstGeom>
          <a:solidFill>
            <a:srgbClr val="FED17B"/>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072" b="1" dirty="0">
                <a:latin typeface="Arial" panose="020B0604020202020204" pitchFamily="34" charset="0"/>
                <a:cs typeface="Arial" panose="020B0604020202020204" pitchFamily="34" charset="0"/>
              </a:rPr>
              <a:t>LIABLE FOR FAILURE TO RECALL IF:</a:t>
            </a:r>
          </a:p>
        </p:txBody>
      </p:sp>
      <p:sp>
        <p:nvSpPr>
          <p:cNvPr id="8" name="TextBox 7">
            <a:extLst>
              <a:ext uri="{FF2B5EF4-FFF2-40B4-BE49-F238E27FC236}">
                <a16:creationId xmlns:a16="http://schemas.microsoft.com/office/drawing/2014/main" id="{C04B519C-B12F-2645-F433-7660F6260AF0}"/>
              </a:ext>
            </a:extLst>
          </p:cNvPr>
          <p:cNvSpPr txBox="1"/>
          <p:nvPr/>
        </p:nvSpPr>
        <p:spPr>
          <a:xfrm>
            <a:off x="2286218" y="2661555"/>
            <a:ext cx="4571565" cy="439800"/>
          </a:xfrm>
          <a:prstGeom prst="rect">
            <a:avLst/>
          </a:prstGeom>
          <a:solidFill>
            <a:schemeClr val="bg2"/>
          </a:solidFill>
          <a:ln>
            <a:solidFill>
              <a:schemeClr val="tx1"/>
            </a:solidFill>
          </a:ln>
        </p:spPr>
        <p:txBody>
          <a:bodyPr wrap="square">
            <a:spAutoFit/>
          </a:bodyPr>
          <a:lstStyle/>
          <a:p>
            <a:pPr lvl="1" indent="-338374" algn="ctr">
              <a:lnSpc>
                <a:spcPct val="120000"/>
              </a:lnSpc>
            </a:pPr>
            <a:r>
              <a:rPr lang="en-US" altLang="en-US" sz="2072" dirty="0">
                <a:latin typeface="Arial" panose="020B0604020202020204" pitchFamily="34" charset="0"/>
                <a:cs typeface="Arial" panose="020B0604020202020204" pitchFamily="34" charset="0"/>
              </a:rPr>
              <a:t>Government Requires Recall </a:t>
            </a:r>
          </a:p>
        </p:txBody>
      </p:sp>
      <p:sp>
        <p:nvSpPr>
          <p:cNvPr id="10" name="TextBox 9">
            <a:extLst>
              <a:ext uri="{FF2B5EF4-FFF2-40B4-BE49-F238E27FC236}">
                <a16:creationId xmlns:a16="http://schemas.microsoft.com/office/drawing/2014/main" id="{89BF6E2F-AFCD-1791-CBFA-C645D8F2FE69}"/>
              </a:ext>
            </a:extLst>
          </p:cNvPr>
          <p:cNvSpPr txBox="1"/>
          <p:nvPr/>
        </p:nvSpPr>
        <p:spPr>
          <a:xfrm>
            <a:off x="2286217" y="4392333"/>
            <a:ext cx="4571565" cy="730072"/>
          </a:xfrm>
          <a:prstGeom prst="rect">
            <a:avLst/>
          </a:prstGeom>
          <a:solidFill>
            <a:schemeClr val="bg2"/>
          </a:solidFill>
          <a:ln>
            <a:solidFill>
              <a:schemeClr val="tx1"/>
            </a:solidFill>
          </a:ln>
        </p:spPr>
        <p:txBody>
          <a:bodyPr wrap="square">
            <a:spAutoFit/>
          </a:bodyPr>
          <a:lstStyle/>
          <a:p>
            <a:pPr marL="0" lvl="1" algn="ctr"/>
            <a:r>
              <a:rPr lang="en-US" altLang="en-US" sz="2072" dirty="0">
                <a:latin typeface="Arial" panose="020B0604020202020204" pitchFamily="34" charset="0"/>
                <a:cs typeface="Arial" panose="020B0604020202020204" pitchFamily="34" charset="0"/>
              </a:rPr>
              <a:t>Seller </a:t>
            </a:r>
            <a:r>
              <a:rPr lang="en-US" altLang="en-US" sz="2072" b="1" dirty="0">
                <a:latin typeface="Arial" panose="020B0604020202020204" pitchFamily="34" charset="0"/>
                <a:cs typeface="Arial" panose="020B0604020202020204" pitchFamily="34" charset="0"/>
              </a:rPr>
              <a:t>Voluntarily</a:t>
            </a:r>
            <a:r>
              <a:rPr lang="en-US" altLang="en-US" sz="2072" dirty="0">
                <a:latin typeface="Arial" panose="020B0604020202020204" pitchFamily="34" charset="0"/>
                <a:cs typeface="Arial" panose="020B0604020202020204" pitchFamily="34" charset="0"/>
              </a:rPr>
              <a:t> Recalls Product and Seller is </a:t>
            </a:r>
            <a:r>
              <a:rPr lang="en-US" altLang="en-US" sz="2072" b="1" dirty="0">
                <a:latin typeface="Arial" panose="020B0604020202020204" pitchFamily="34" charset="0"/>
                <a:cs typeface="Arial" panose="020B0604020202020204" pitchFamily="34" charset="0"/>
              </a:rPr>
              <a:t>Negligent</a:t>
            </a:r>
          </a:p>
        </p:txBody>
      </p:sp>
      <p:sp>
        <p:nvSpPr>
          <p:cNvPr id="11" name="Oval 10">
            <a:extLst>
              <a:ext uri="{FF2B5EF4-FFF2-40B4-BE49-F238E27FC236}">
                <a16:creationId xmlns:a16="http://schemas.microsoft.com/office/drawing/2014/main" id="{EDD5F316-4E45-425E-E4D1-99182FD89C45}"/>
              </a:ext>
            </a:extLst>
          </p:cNvPr>
          <p:cNvSpPr/>
          <p:nvPr/>
        </p:nvSpPr>
        <p:spPr>
          <a:xfrm>
            <a:off x="4120849" y="3287432"/>
            <a:ext cx="902299" cy="902299"/>
          </a:xfrm>
          <a:prstGeom prst="ellipse">
            <a:avLst/>
          </a:prstGeom>
          <a:solidFill>
            <a:srgbClr val="FED17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2"/>
          </a:p>
        </p:txBody>
      </p:sp>
      <p:sp>
        <p:nvSpPr>
          <p:cNvPr id="12" name="TextBox 11">
            <a:extLst>
              <a:ext uri="{FF2B5EF4-FFF2-40B4-BE49-F238E27FC236}">
                <a16:creationId xmlns:a16="http://schemas.microsoft.com/office/drawing/2014/main" id="{C910E10E-E0A3-41C1-BAF1-8C4F6E3E2335}"/>
              </a:ext>
            </a:extLst>
          </p:cNvPr>
          <p:cNvSpPr txBox="1"/>
          <p:nvPr/>
        </p:nvSpPr>
        <p:spPr>
          <a:xfrm>
            <a:off x="3951667" y="3539084"/>
            <a:ext cx="1240661" cy="411203"/>
          </a:xfrm>
          <a:prstGeom prst="rect">
            <a:avLst/>
          </a:prstGeom>
          <a:noFill/>
        </p:spPr>
        <p:txBody>
          <a:bodyPr wrap="square" rtlCol="0">
            <a:spAutoFit/>
          </a:bodyPr>
          <a:lstStyle/>
          <a:p>
            <a:pPr algn="ctr"/>
            <a:r>
              <a:rPr lang="en-US" sz="2072" b="1" dirty="0">
                <a:latin typeface="Arial" panose="020B0604020202020204" pitchFamily="34" charset="0"/>
                <a:cs typeface="Arial" panose="020B0604020202020204" pitchFamily="34" charset="0"/>
              </a:rPr>
              <a:t>OR</a:t>
            </a:r>
          </a:p>
        </p:txBody>
      </p:sp>
      <p:pic>
        <p:nvPicPr>
          <p:cNvPr id="2" name="Picture 1">
            <a:extLst>
              <a:ext uri="{FF2B5EF4-FFF2-40B4-BE49-F238E27FC236}">
                <a16:creationId xmlns:a16="http://schemas.microsoft.com/office/drawing/2014/main" id="{017C0470-4C33-2A7C-06B8-49FE764CA1D1}"/>
              </a:ext>
            </a:extLst>
          </p:cNvPr>
          <p:cNvPicPr>
            <a:picLocks noChangeAspect="1"/>
          </p:cNvPicPr>
          <p:nvPr/>
        </p:nvPicPr>
        <p:blipFill>
          <a:blip r:embed="rId3"/>
          <a:stretch>
            <a:fillRect/>
          </a:stretch>
        </p:blipFill>
        <p:spPr>
          <a:xfrm>
            <a:off x="263504" y="5513636"/>
            <a:ext cx="1146147" cy="115224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Sedgwick">
  <a:themeElements>
    <a:clrScheme name="Sedgwick 1">
      <a:dk1>
        <a:srgbClr val="000000"/>
      </a:dk1>
      <a:lt1>
        <a:srgbClr val="FFFFFF"/>
      </a:lt1>
      <a:dk2>
        <a:srgbClr val="009CDB"/>
      </a:dk2>
      <a:lt2>
        <a:srgbClr val="E1E8F0"/>
      </a:lt2>
      <a:accent1>
        <a:srgbClr val="009CDB"/>
      </a:accent1>
      <a:accent2>
        <a:srgbClr val="244578"/>
      </a:accent2>
      <a:accent3>
        <a:srgbClr val="2CAC73"/>
      </a:accent3>
      <a:accent4>
        <a:srgbClr val="EA6D3C"/>
      </a:accent4>
      <a:accent5>
        <a:srgbClr val="A1D2ED"/>
      </a:accent5>
      <a:accent6>
        <a:srgbClr val="4D5464"/>
      </a:accent6>
      <a:hlink>
        <a:srgbClr val="009CDB"/>
      </a:hlink>
      <a:folHlink>
        <a:srgbClr val="2445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dgwick" id="{971CC20E-49F5-684A-90C3-FB714A98E6CB}" vid="{5B1CB208-9BC4-594F-A3D6-3397F1EE1864}"/>
    </a:ext>
  </a:extLst>
</a:theme>
</file>

<file path=ppt/theme/theme4.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3098</TotalTime>
  <Words>1142</Words>
  <Application>Microsoft Office PowerPoint</Application>
  <PresentationFormat>On-screen Show (4:3)</PresentationFormat>
  <Paragraphs>160</Paragraphs>
  <Slides>24</Slides>
  <Notes>21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Arial</vt:lpstr>
      <vt:lpstr>Avenir Next LT Pro</vt:lpstr>
      <vt:lpstr>Calibri</vt:lpstr>
      <vt:lpstr>Calibri Light</vt:lpstr>
      <vt:lpstr>Courier New</vt:lpstr>
      <vt:lpstr>Helvetica</vt:lpstr>
      <vt:lpstr>Helvetica Neue</vt:lpstr>
      <vt:lpstr>Helvetica Neue Medium</vt:lpstr>
      <vt:lpstr>OCR A Extended</vt:lpstr>
      <vt:lpstr>Segoe UI</vt:lpstr>
      <vt:lpstr>Symbol</vt:lpstr>
      <vt:lpstr>Wingdings</vt:lpstr>
      <vt:lpstr>Office Theme</vt:lpstr>
      <vt:lpstr>21_BasicWhite</vt:lpstr>
      <vt:lpstr>Sedgwick</vt:lpstr>
      <vt:lpstr>22_BasicWhite</vt:lpstr>
      <vt:lpstr>PowerPoint Presentation</vt:lpstr>
      <vt:lpstr>SPSP Webinar Speakers</vt:lpstr>
      <vt:lpstr>Agenda</vt:lpstr>
      <vt:lpstr>Problems from inadequate recall</vt:lpstr>
      <vt:lpstr>Post-Sale Duty To Warn</vt:lpstr>
      <vt:lpstr>Post-Sale Duty to Warn</vt:lpstr>
      <vt:lpstr>Common Law</vt:lpstr>
      <vt:lpstr>Common Law</vt:lpstr>
      <vt:lpstr>Duty to Recall/Retrofit</vt:lpstr>
      <vt:lpstr>PowerPoint Presentation</vt:lpstr>
      <vt:lpstr>    Recall Effectiveness   - EU Perspective - </vt:lpstr>
      <vt:lpstr>Legal Requirements for Recalls in EU</vt:lpstr>
      <vt:lpstr>Recall Effectiveness – EU Perspective</vt:lpstr>
      <vt:lpstr>Recall Effectiveness – EU Perspective</vt:lpstr>
      <vt:lpstr>Recall Effectiveness – EU Perspective</vt:lpstr>
      <vt:lpstr>Recall Effectiveness – EU Perspective</vt:lpstr>
      <vt:lpstr>PowerPoint Presentation</vt:lpstr>
      <vt:lpstr>PowerPoint Presentation</vt:lpstr>
      <vt:lpstr>PowerPoint Presentation</vt:lpstr>
      <vt:lpstr>PowerPoint Presentation</vt:lpstr>
      <vt:lpstr>Questions?</vt:lpstr>
      <vt:lpstr>Upcoming Webinars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Barrera</dc:creator>
  <cp:lastModifiedBy>Kenneth Ross</cp:lastModifiedBy>
  <cp:revision>171</cp:revision>
  <cp:lastPrinted>2023-05-17T02:46:27Z</cp:lastPrinted>
  <dcterms:created xsi:type="dcterms:W3CDTF">2021-02-12T17:20:34Z</dcterms:created>
  <dcterms:modified xsi:type="dcterms:W3CDTF">2023-12-06T17:21:44Z</dcterms:modified>
</cp:coreProperties>
</file>