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gif" ContentType="image/gif"/>
  <Default Extension="wdp" ContentType="image/vnd.ms-photo"/>
  <Default Extension="png" ContentType="image/png"/>
  <Override PartName="/customXml/item1.xml" ContentType="application/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p:sldMasterIdLst>
    <p:sldMasterId r:id="rId2" id="2147483660"/>
  </p:sldMasterIdLst>
  <p:notesMasterIdLst>
    <p:notesMasterId r:id="rId36"/>
  </p:notesMasterIdLst>
  <p:handoutMasterIdLst>
    <p:handoutMasterId r:id="rId37"/>
  </p:handoutMasterIdLst>
  <p:sldIdLst>
    <p:sldId r:id="rId3" id="257"/>
    <p:sldId r:id="rId4" id="345"/>
    <p:sldId r:id="rId5" id="381"/>
    <p:sldId r:id="rId6" id="377"/>
    <p:sldId r:id="rId7" id="378"/>
    <p:sldId r:id="rId8" id="379"/>
    <p:sldId r:id="rId9" id="338"/>
    <p:sldId r:id="rId10" id="346"/>
    <p:sldId r:id="rId11" id="330"/>
    <p:sldId r:id="rId12" id="355"/>
    <p:sldId r:id="rId13" id="347"/>
    <p:sldId r:id="rId14" id="351"/>
    <p:sldId r:id="rId15" id="350"/>
    <p:sldId r:id="rId16" id="349"/>
    <p:sldId r:id="rId17" id="348"/>
    <p:sldId r:id="rId18" id="358"/>
    <p:sldId r:id="rId19" id="360"/>
    <p:sldId r:id="rId20" id="359"/>
    <p:sldId r:id="rId21" id="357"/>
    <p:sldId r:id="rId22" id="356"/>
    <p:sldId r:id="rId23" id="365"/>
    <p:sldId r:id="rId24" id="382"/>
    <p:sldId r:id="rId25" id="383"/>
    <p:sldId r:id="rId26" id="384"/>
    <p:sldId r:id="rId27" id="369"/>
    <p:sldId r:id="rId28" id="368"/>
    <p:sldId r:id="rId29" id="367"/>
    <p:sldId r:id="rId30" id="366"/>
    <p:sldId r:id="rId31" id="376"/>
    <p:sldId r:id="rId32" id="375"/>
    <p:sldId r:id="rId33" id="373"/>
    <p:sldId r:id="rId34" id="341"/>
    <p:sldId r:id="rId35" id="3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2" name="Sharon Nease" initials="SN" lastIdx="38" clrIdx="0">
    <p:extLst>
      <p:ext uri="{19B8F6BF-5375-455C-9EA6-DF929625EA0E}">
        <p15:presenceInfo xmlns:p15="http://schemas.microsoft.com/office/powerpoint/2012/main" userId="S-1-5-21-3466812314-3315355455-3288628308-7397" providerId="AD"/>
      </p:ext>
    </p:extLst>
  </p:cmAuthor>
  <p:cmAuthor id="3" name="Suzie Williams" initials="SW" lastIdx="35" clrIdx="1">
    <p:extLst>
      <p:ext uri="{19B8F6BF-5375-455C-9EA6-DF929625EA0E}">
        <p15:presenceInfo xmlns:p15="http://schemas.microsoft.com/office/powerpoint/2012/main" userId="S-1-5-21-3466812314-3315355455-3288628308-41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6770"/>
    <a:srgbClr val="323E48"/>
    <a:srgbClr val="BBC3C8"/>
    <a:srgbClr val="F3F8FA"/>
    <a:srgbClr val="F2F8FA"/>
    <a:srgbClr val="73828D"/>
    <a:srgbClr val="67757F"/>
    <a:srgbClr val="E1EEF3"/>
    <a:srgbClr val="E9F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2442" autoAdjust="0"/>
  </p:normalViewPr>
  <p:slideViewPr>
    <p:cSldViewPr snapToGrid="0">
      <p:cViewPr varScale="1">
        <p:scale>
          <a:sx n="82" d="100"/>
          <a:sy n="82" d="100"/>
        </p:scale>
        <p:origin x="1596"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slideMaster" Target="slideMasters/slide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notesMaster" Target="notesMasters/notesMaster1.xml" /><Relationship Id="rId37" Type="http://schemas.openxmlformats.org/officeDocument/2006/relationships/handoutMaster" Target="handoutMasters/handoutMaster1.xml" /><Relationship Id="rId38" Type="http://schemas.openxmlformats.org/officeDocument/2006/relationships/commentAuthors" Target="commentAuthors.xml" /><Relationship Id="rId39" Type="http://schemas.openxmlformats.org/officeDocument/2006/relationships/presProps" Target="presProps.xml" /><Relationship Id="rId4" Type="http://schemas.openxmlformats.org/officeDocument/2006/relationships/slide" Target="slides/slide2.xml" /><Relationship Id="rId40" Type="http://schemas.openxmlformats.org/officeDocument/2006/relationships/viewProps" Target="viewProps.xml" /><Relationship Id="rId41" Type="http://schemas.openxmlformats.org/officeDocument/2006/relationships/theme" Target="theme/theme1.xml" /><Relationship Id="rId42" Type="http://schemas.openxmlformats.org/officeDocument/2006/relationships/tableStyles" Target="tableStyles.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2C12E-4021-4A9F-A68D-ADCF052CBC91}" type="doc">
      <dgm:prSet loTypeId="urn:microsoft.com/office/officeart/2005/8/layout/gear1" loCatId="cycle" qsTypeId="urn:microsoft.com/office/officeart/2005/8/quickstyle/simple2" qsCatId="simple" csTypeId="urn:microsoft.com/office/officeart/2005/8/colors/colorful1" csCatId="colorful" phldr="1"/>
      <dgm:spPr/>
      <dgm:t>
        <a:bodyPr/>
        <a:lstStyle/>
        <a:p/>
      </dgm:t>
    </dgm:pt>
    <dgm:pt modelId="{4C703335-20D5-472A-8E34-F5A8D7F2A0DB}" cxnId="{C333F23C-88F4-4477-8D33-D5D1D9B65AC9}" type="parTrans">
      <dgm:prSet/>
      <dgm:spPr/>
      <dgm:t>
        <a:bodyPr/>
        <a:lstStyle/>
        <a:p>
          <a:endParaRPr lang="en-US"/>
        </a:p>
      </dgm:t>
    </dgm:pt>
    <dgm:pt modelId="{8CBFD459-D37A-45BE-8C73-041131470B28}">
      <dgm:prSet phldrT="[Text]" custT="1"/>
      <dgm:spPr/>
      <dgm:t>
        <a:bodyPr/>
        <a:lstStyle/>
        <a:p>
          <a:r>
            <a:rPr lang="en-CA" sz="1200" b="1" dirty="1">
              <a:latin typeface="Verdana" pitchFamily="34" charset="0"/>
              <a:ea typeface="Verdana" pitchFamily="34" charset="0"/>
              <a:cs typeface="Verdana" pitchFamily="34" charset="0"/>
            </a:rPr>
            <a:t>A proactive, collaborative approach </a:t>
          </a:r>
          <a:endParaRPr lang="en-US" sz="1200"/>
        </a:p>
      </dgm:t>
    </dgm:pt>
    <dgm:pt modelId="{00B0C448-482C-40AE-951F-3862DB33314F}" cxnId="{C333F23C-88F4-4477-8D33-D5D1D9B65AC9}" type="sibTrans">
      <dgm:prSet/>
      <dgm:spPr/>
      <dgm:t>
        <a:bodyPr/>
        <a:lstStyle/>
        <a:p>
          <a:endParaRPr lang="en-US"/>
        </a:p>
      </dgm:t>
    </dgm:pt>
    <dgm:pt modelId="{FEFB7662-64E5-411C-9195-B7F96B529BDC}" cxnId="{9E63F863-0A4F-4604-AA4B-1BA6EC29539E}" type="parTrans">
      <dgm:prSet/>
      <dgm:spPr/>
      <dgm:t>
        <a:bodyPr/>
        <a:lstStyle/>
        <a:p>
          <a:endParaRPr lang="en-US"/>
        </a:p>
      </dgm:t>
    </dgm:pt>
    <dgm:pt modelId="{EC52739F-53DC-4154-A303-7C900A45C126}">
      <dgm:prSet phldrT="[Text]" custT="1"/>
      <dgm:spPr/>
      <dgm:t>
        <a:bodyPr/>
        <a:lstStyle/>
        <a:p>
          <a:r>
            <a:rPr lang="en-CA" sz="1200" b="1" dirty="1">
              <a:latin typeface="Verdana" pitchFamily="34" charset="0"/>
              <a:ea typeface="Verdana" pitchFamily="34" charset="0"/>
              <a:cs typeface="Verdana" pitchFamily="34" charset="0"/>
            </a:rPr>
            <a:t>A team that’s the right fit</a:t>
          </a:r>
          <a:endParaRPr lang="en-US" sz="1200"/>
        </a:p>
      </dgm:t>
    </dgm:pt>
    <dgm:pt modelId="{A8059020-CEC8-42DB-A47B-6D1D09EB6BBB}" cxnId="{9E63F863-0A4F-4604-AA4B-1BA6EC29539E}" type="sibTrans">
      <dgm:prSet/>
      <dgm:spPr/>
      <dgm:t>
        <a:bodyPr/>
        <a:lstStyle/>
        <a:p>
          <a:endParaRPr lang="en-US"/>
        </a:p>
      </dgm:t>
    </dgm:pt>
    <dgm:pt modelId="{0A3D4244-FBB9-455D-9F95-E325930F3CE7}" cxnId="{03F2E428-FAEA-4CD8-8C0A-43B1BE7F9E48}" type="parTrans">
      <dgm:prSet/>
      <dgm:spPr/>
      <dgm:t>
        <a:bodyPr/>
        <a:lstStyle/>
        <a:p>
          <a:endParaRPr lang="en-US"/>
        </a:p>
      </dgm:t>
    </dgm:pt>
    <dgm:pt modelId="{07DC92CA-AFC8-4813-8F12-2AED5CA95F1C}">
      <dgm:prSet phldrT="[Text]"/>
      <dgm:spPr/>
      <dgm:t>
        <a:bodyPr/>
        <a:lstStyle/>
        <a:p>
          <a:r>
            <a:rPr lang="en-CA" b="1" dirty="1">
              <a:latin typeface="Verdana" pitchFamily="34" charset="0"/>
              <a:ea typeface="Verdana" pitchFamily="34" charset="0"/>
              <a:cs typeface="Verdana" pitchFamily="34" charset="0"/>
            </a:rPr>
            <a:t>Our value proposition</a:t>
          </a:r>
          <a:endParaRPr lang="en-US"/>
        </a:p>
      </dgm:t>
    </dgm:pt>
    <dgm:pt modelId="{B9BDF7F8-2797-4083-AFF5-13779A0A768B}" cxnId="{03F2E428-FAEA-4CD8-8C0A-43B1BE7F9E48}" type="sibTrans">
      <dgm:prSet/>
      <dgm:spPr/>
      <dgm:t>
        <a:bodyPr/>
        <a:lstStyle/>
        <a:p>
          <a:endParaRPr lang="en-US"/>
        </a:p>
      </dgm:t>
    </dgm:pt>
    <dgm:pt modelId="{E40ECF6C-7A80-43E0-AA1F-046AA2960EF6}" type="pres">
      <dgm:prSet presAssocID="{F232C12E-4021-4A9F-A68D-ADCF052CBC91}" presName="composite" presStyleCnt="0">
        <dgm:presLayoutVars>
          <dgm:chMax val="3"/>
          <dgm:animLvl val="lvl"/>
          <dgm:resizeHandles val="exact"/>
        </dgm:presLayoutVars>
      </dgm:prSet>
      <dgm:spPr/>
      <dgm:t>
        <a:bodyPr/>
        <a:lstStyle/>
        <a:p/>
      </dgm:t>
    </dgm:pt>
    <dgm:pt modelId="{43E9BEF7-DE97-4650-B765-DDD2177F6514}" type="pres">
      <dgm:prSet presAssocID="{8CBFD459-D37A-45BE-8C73-041131470B28}" presName="gear1" presStyleLbl="node1" presStyleIdx="0" presStyleCnt="3">
        <dgm:presLayoutVars>
          <dgm:chMax val="1"/>
          <dgm:bulletEnabled val="1"/>
        </dgm:presLayoutVars>
      </dgm:prSet>
      <dgm:spPr/>
      <dgm:t>
        <a:bodyPr/>
        <a:lstStyle/>
        <a:p/>
      </dgm:t>
    </dgm:pt>
    <dgm:pt modelId="{348921BC-0979-43D2-875A-DD03350238C5}" type="pres">
      <dgm:prSet presAssocID="{8CBFD459-D37A-45BE-8C73-041131470B28}" presName="gear1srcNode" presStyleLbl="node1" presStyleIdx="0" presStyleCnt="3"/>
      <dgm:spPr/>
      <dgm:t>
        <a:bodyPr/>
        <a:lstStyle/>
        <a:p/>
      </dgm:t>
    </dgm:pt>
    <dgm:pt modelId="{A219B9F3-E949-4AC2-848F-A5E7235421E5}" type="pres">
      <dgm:prSet presAssocID="{8CBFD459-D37A-45BE-8C73-041131470B28}" presName="gear1dstNode" presStyleLbl="node1" presStyleIdx="0" presStyleCnt="3"/>
      <dgm:spPr/>
      <dgm:t>
        <a:bodyPr/>
        <a:lstStyle/>
        <a:p/>
      </dgm:t>
    </dgm:pt>
    <dgm:pt modelId="{A3A71195-08FC-4F88-9535-D8A47314BA4D}" type="pres">
      <dgm:prSet presAssocID="{EC52739F-53DC-4154-A303-7C900A45C126}" presName="gear2" presStyleLbl="node1" presStyleIdx="1" presStyleCnt="3">
        <dgm:presLayoutVars>
          <dgm:chMax val="1"/>
          <dgm:bulletEnabled val="1"/>
        </dgm:presLayoutVars>
      </dgm:prSet>
      <dgm:spPr/>
      <dgm:t>
        <a:bodyPr/>
        <a:lstStyle/>
        <a:p/>
      </dgm:t>
    </dgm:pt>
    <dgm:pt modelId="{CB52955C-0503-489E-A1C6-AC3638ACF696}" type="pres">
      <dgm:prSet presAssocID="{EC52739F-53DC-4154-A303-7C900A45C126}" presName="gear2srcNode" presStyleLbl="node1" presStyleIdx="1" presStyleCnt="3"/>
      <dgm:spPr/>
      <dgm:t>
        <a:bodyPr/>
        <a:lstStyle/>
        <a:p/>
      </dgm:t>
    </dgm:pt>
    <dgm:pt modelId="{D8DCAE7C-6D81-4C99-A994-4BA351014E47}" type="pres">
      <dgm:prSet presAssocID="{EC52739F-53DC-4154-A303-7C900A45C126}" presName="gear2dstNode" presStyleLbl="node1" presStyleIdx="1" presStyleCnt="3"/>
      <dgm:spPr/>
      <dgm:t>
        <a:bodyPr/>
        <a:lstStyle/>
        <a:p/>
      </dgm:t>
    </dgm:pt>
    <dgm:pt modelId="{F3E449E9-7000-41E7-BC71-08A5F9B1187E}" type="pres">
      <dgm:prSet presAssocID="{07DC92CA-AFC8-4813-8F12-2AED5CA95F1C}" presName="gear3" presStyleLbl="node1" presStyleIdx="2" presStyleCnt="3"/>
      <dgm:spPr/>
      <dgm:t>
        <a:bodyPr/>
        <a:lstStyle/>
        <a:p/>
      </dgm:t>
    </dgm:pt>
    <dgm:pt modelId="{3482F33F-BE3A-4984-8F58-0DE57A5530FB}" type="pres">
      <dgm:prSet presAssocID="{07DC92CA-AFC8-4813-8F12-2AED5CA95F1C}" presName="gear3tx" presStyleLbl="node1" presStyleIdx="2" presStyleCnt="3">
        <dgm:presLayoutVars>
          <dgm:chMax val="1"/>
          <dgm:bulletEnabled val="1"/>
        </dgm:presLayoutVars>
      </dgm:prSet>
      <dgm:spPr/>
      <dgm:t>
        <a:bodyPr/>
        <a:lstStyle/>
        <a:p/>
      </dgm:t>
    </dgm:pt>
    <dgm:pt modelId="{1AED3CBA-9CEC-4397-B81D-9135A3F169B5}" type="pres">
      <dgm:prSet presAssocID="{07DC92CA-AFC8-4813-8F12-2AED5CA95F1C}" presName="gear3srcNode" presStyleLbl="node1" presStyleIdx="2" presStyleCnt="3"/>
      <dgm:spPr/>
      <dgm:t>
        <a:bodyPr/>
        <a:lstStyle/>
        <a:p/>
      </dgm:t>
    </dgm:pt>
    <dgm:pt modelId="{A1BC508F-5E61-4A54-8A1E-089019F0AD6B}" type="pres">
      <dgm:prSet presAssocID="{07DC92CA-AFC8-4813-8F12-2AED5CA95F1C}" presName="gear3dstNode" presStyleLbl="node1" presStyleIdx="2" presStyleCnt="3"/>
      <dgm:spPr/>
      <dgm:t>
        <a:bodyPr/>
        <a:lstStyle/>
        <a:p/>
      </dgm:t>
    </dgm:pt>
    <dgm:pt modelId="{BD88E3F4-15F3-470C-BD15-617F996E8EE7}" type="pres">
      <dgm:prSet presAssocID="{00B0C448-482C-40AE-951F-3862DB33314F}" presName="connector1" presStyleLbl="sibTrans2D1" presStyleIdx="0" presStyleCnt="3"/>
      <dgm:spPr/>
      <dgm:t>
        <a:bodyPr/>
        <a:lstStyle/>
        <a:p/>
      </dgm:t>
    </dgm:pt>
    <dgm:pt modelId="{F86A63CB-9434-4785-83C7-7CFF8C4214F0}" type="pres">
      <dgm:prSet presAssocID="{A8059020-CEC8-42DB-A47B-6D1D09EB6BBB}" presName="connector2" presStyleLbl="sibTrans2D1" presStyleIdx="1" presStyleCnt="3"/>
      <dgm:spPr/>
      <dgm:t>
        <a:bodyPr/>
        <a:lstStyle/>
        <a:p/>
      </dgm:t>
    </dgm:pt>
    <dgm:pt modelId="{40664060-8027-40BF-99CA-49DFDADE7488}" type="pres">
      <dgm:prSet presAssocID="{B9BDF7F8-2797-4083-AFF5-13779A0A768B}" presName="connector3" presStyleLbl="sibTrans2D1" presStyleIdx="2" presStyleCnt="3"/>
      <dgm:spPr/>
      <dgm:t>
        <a:bodyPr/>
        <a:lstStyle/>
        <a:p/>
      </dgm:t>
    </dgm:pt>
  </dgm:ptLst>
  <dgm:cxnLst>
    <dgm:cxn modelId="{C333F23C-88F4-4477-8D33-D5D1D9B65AC9}" srcId="{F232C12E-4021-4A9F-A68D-ADCF052CBC91}" destId="{8CBFD459-D37A-45BE-8C73-041131470B28}" srcOrd="0" destOrd="0" parTransId="{4C703335-20D5-472A-8E34-F5A8D7F2A0DB}" sibTransId="{00B0C448-482C-40AE-951F-3862DB33314F}"/>
    <dgm:cxn modelId="{9E63F863-0A4F-4604-AA4B-1BA6EC29539E}" srcId="{F232C12E-4021-4A9F-A68D-ADCF052CBC91}" destId="{EC52739F-53DC-4154-A303-7C900A45C126}" srcOrd="1" destOrd="0" parTransId="{FEFB7662-64E5-411C-9195-B7F96B529BDC}" sibTransId="{A8059020-CEC8-42DB-A47B-6D1D09EB6BBB}"/>
    <dgm:cxn modelId="{03F2E428-FAEA-4CD8-8C0A-43B1BE7F9E48}" srcId="{F232C12E-4021-4A9F-A68D-ADCF052CBC91}" destId="{07DC92CA-AFC8-4813-8F12-2AED5CA95F1C}" srcOrd="2" destOrd="0" parTransId="{0A3D4244-FBB9-455D-9F95-E325930F3CE7}" sibTransId="{B9BDF7F8-2797-4083-AFF5-13779A0A768B}"/>
    <dgm:cxn modelId="{AEABB1EB-D963-4E7C-B41C-794AD8AF3F0C}" type="presOf" srcId="{F232C12E-4021-4A9F-A68D-ADCF052CBC91}" destId="{E40ECF6C-7A80-43E0-AA1F-046AA2960EF6}" srcOrd="0" destOrd="0" presId="urn:microsoft.com/office/officeart/2005/8/layout/gear1"/>
    <dgm:cxn modelId="{2A554EF0-851E-49D0-8D8B-67A75E2F7E41}" type="presParOf" srcId="{E40ECF6C-7A80-43E0-AA1F-046AA2960EF6}" destId="{43E9BEF7-DE97-4650-B765-DDD2177F6514}" srcOrd="0" destOrd="0" presId="urn:microsoft.com/office/officeart/2005/8/layout/gear1"/>
    <dgm:cxn modelId="{291B2235-E231-48D2-8DBA-ABBAEAE7C32C}" type="presOf" srcId="{8CBFD459-D37A-45BE-8C73-041131470B28}" destId="{43E9BEF7-DE97-4650-B765-DDD2177F6514}" srcOrd="0" destOrd="0" presId="urn:microsoft.com/office/officeart/2005/8/layout/gear1"/>
    <dgm:cxn modelId="{81C884DE-A201-4648-A36B-700D6D4D6B5B}" type="presParOf" srcId="{E40ECF6C-7A80-43E0-AA1F-046AA2960EF6}" destId="{348921BC-0979-43D2-875A-DD03350238C5}" srcOrd="1" destOrd="0" presId="urn:microsoft.com/office/officeart/2005/8/layout/gear1"/>
    <dgm:cxn modelId="{FB23D758-5768-4B82-9347-CD4CEED4B076}" type="presOf" srcId="{8CBFD459-D37A-45BE-8C73-041131470B28}" destId="{348921BC-0979-43D2-875A-DD03350238C5}" srcOrd="1" destOrd="0" presId="urn:microsoft.com/office/officeart/2005/8/layout/gear1"/>
    <dgm:cxn modelId="{3F7BC084-1AB3-4FE2-A035-1F18AD4012E7}" type="presParOf" srcId="{E40ECF6C-7A80-43E0-AA1F-046AA2960EF6}" destId="{A219B9F3-E949-4AC2-848F-A5E7235421E5}" srcOrd="2" destOrd="0" presId="urn:microsoft.com/office/officeart/2005/8/layout/gear1"/>
    <dgm:cxn modelId="{F644F214-73B2-4E4B-BA99-0F63AADDFF7A}" type="presOf" srcId="{8CBFD459-D37A-45BE-8C73-041131470B28}" destId="{A219B9F3-E949-4AC2-848F-A5E7235421E5}" srcOrd="2" destOrd="0" presId="urn:microsoft.com/office/officeart/2005/8/layout/gear1"/>
    <dgm:cxn modelId="{DCD5648C-F52F-472D-8BE5-F335389F6DAD}" type="presParOf" srcId="{E40ECF6C-7A80-43E0-AA1F-046AA2960EF6}" destId="{A3A71195-08FC-4F88-9535-D8A47314BA4D}" srcOrd="3" destOrd="0" presId="urn:microsoft.com/office/officeart/2005/8/layout/gear1"/>
    <dgm:cxn modelId="{792C21F5-E2E4-469F-8F66-ADC5577954FF}" type="presOf" srcId="{EC52739F-53DC-4154-A303-7C900A45C126}" destId="{A3A71195-08FC-4F88-9535-D8A47314BA4D}" srcOrd="0" destOrd="0" presId="urn:microsoft.com/office/officeart/2005/8/layout/gear1"/>
    <dgm:cxn modelId="{45FE286B-F77D-4BCE-A365-B7E780465C12}" type="presParOf" srcId="{E40ECF6C-7A80-43E0-AA1F-046AA2960EF6}" destId="{CB52955C-0503-489E-A1C6-AC3638ACF696}" srcOrd="4" destOrd="0" presId="urn:microsoft.com/office/officeart/2005/8/layout/gear1"/>
    <dgm:cxn modelId="{356B434B-F0FA-41BA-B699-E7EC1935DB45}" type="presOf" srcId="{EC52739F-53DC-4154-A303-7C900A45C126}" destId="{CB52955C-0503-489E-A1C6-AC3638ACF696}" srcOrd="1" destOrd="0" presId="urn:microsoft.com/office/officeart/2005/8/layout/gear1"/>
    <dgm:cxn modelId="{72E4EBED-4E6C-4E4A-98A3-51707302AF17}" type="presParOf" srcId="{E40ECF6C-7A80-43E0-AA1F-046AA2960EF6}" destId="{D8DCAE7C-6D81-4C99-A994-4BA351014E47}" srcOrd="5" destOrd="0" presId="urn:microsoft.com/office/officeart/2005/8/layout/gear1"/>
    <dgm:cxn modelId="{85DFA5BB-7E1D-4593-AB44-DC34334C8019}" type="presOf" srcId="{EC52739F-53DC-4154-A303-7C900A45C126}" destId="{D8DCAE7C-6D81-4C99-A994-4BA351014E47}" srcOrd="2" destOrd="0" presId="urn:microsoft.com/office/officeart/2005/8/layout/gear1"/>
    <dgm:cxn modelId="{9A8B9BAB-358D-4448-BAD0-2871A9DF60B7}" type="presParOf" srcId="{E40ECF6C-7A80-43E0-AA1F-046AA2960EF6}" destId="{F3E449E9-7000-41E7-BC71-08A5F9B1187E}" srcOrd="6" destOrd="0" presId="urn:microsoft.com/office/officeart/2005/8/layout/gear1"/>
    <dgm:cxn modelId="{0E45045C-256B-4C2C-A1BD-E25F17A0D903}" type="presOf" srcId="{07DC92CA-AFC8-4813-8F12-2AED5CA95F1C}" destId="{F3E449E9-7000-41E7-BC71-08A5F9B1187E}" srcOrd="0" destOrd="0" presId="urn:microsoft.com/office/officeart/2005/8/layout/gear1"/>
    <dgm:cxn modelId="{D8095F44-C8B2-4307-9D4F-5DD20CBECE28}" type="presParOf" srcId="{E40ECF6C-7A80-43E0-AA1F-046AA2960EF6}" destId="{3482F33F-BE3A-4984-8F58-0DE57A5530FB}" srcOrd="7" destOrd="0" presId="urn:microsoft.com/office/officeart/2005/8/layout/gear1"/>
    <dgm:cxn modelId="{04C36BAF-5FBB-467B-A5C2-C59872919FD4}" type="presOf" srcId="{07DC92CA-AFC8-4813-8F12-2AED5CA95F1C}" destId="{3482F33F-BE3A-4984-8F58-0DE57A5530FB}" srcOrd="1" destOrd="0" presId="urn:microsoft.com/office/officeart/2005/8/layout/gear1"/>
    <dgm:cxn modelId="{B6D3C044-49CC-461E-9C1A-6818D2564725}" type="presParOf" srcId="{E40ECF6C-7A80-43E0-AA1F-046AA2960EF6}" destId="{1AED3CBA-9CEC-4397-B81D-9135A3F169B5}" srcOrd="8" destOrd="0" presId="urn:microsoft.com/office/officeart/2005/8/layout/gear1"/>
    <dgm:cxn modelId="{7A34FEC2-3A80-461D-BD9B-CAB9F1D1BA4D}" type="presOf" srcId="{07DC92CA-AFC8-4813-8F12-2AED5CA95F1C}" destId="{1AED3CBA-9CEC-4397-B81D-9135A3F169B5}" srcOrd="2" destOrd="0" presId="urn:microsoft.com/office/officeart/2005/8/layout/gear1"/>
    <dgm:cxn modelId="{57B944DB-8A64-4D29-B8E3-DDA926017E56}" type="presParOf" srcId="{E40ECF6C-7A80-43E0-AA1F-046AA2960EF6}" destId="{A1BC508F-5E61-4A54-8A1E-089019F0AD6B}" srcOrd="9" destOrd="0" presId="urn:microsoft.com/office/officeart/2005/8/layout/gear1"/>
    <dgm:cxn modelId="{DC22D26D-651C-4C80-A3B6-D2F92E577F49}" type="presOf" srcId="{07DC92CA-AFC8-4813-8F12-2AED5CA95F1C}" destId="{A1BC508F-5E61-4A54-8A1E-089019F0AD6B}" srcOrd="3" destOrd="0" presId="urn:microsoft.com/office/officeart/2005/8/layout/gear1"/>
    <dgm:cxn modelId="{408ECF58-C567-46D5-BB85-58380DB8681F}" type="presParOf" srcId="{E40ECF6C-7A80-43E0-AA1F-046AA2960EF6}" destId="{BD88E3F4-15F3-470C-BD15-617F996E8EE7}" srcOrd="10" destOrd="0" presId="urn:microsoft.com/office/officeart/2005/8/layout/gear1"/>
    <dgm:cxn modelId="{8A946666-9C30-487F-8A95-6DB1A098B699}" type="presOf" srcId="{00B0C448-482C-40AE-951F-3862DB33314F}" destId="{BD88E3F4-15F3-470C-BD15-617F996E8EE7}" srcOrd="0" destOrd="0" presId="urn:microsoft.com/office/officeart/2005/8/layout/gear1"/>
    <dgm:cxn modelId="{11FDE2A1-0AC4-4C61-BC34-06D6DA389018}" type="presParOf" srcId="{E40ECF6C-7A80-43E0-AA1F-046AA2960EF6}" destId="{F86A63CB-9434-4785-83C7-7CFF8C4214F0}" srcOrd="11" destOrd="0" presId="urn:microsoft.com/office/officeart/2005/8/layout/gear1"/>
    <dgm:cxn modelId="{6C4B73E5-A620-482D-A770-087ED959963A}" type="presOf" srcId="{A8059020-CEC8-42DB-A47B-6D1D09EB6BBB}" destId="{F86A63CB-9434-4785-83C7-7CFF8C4214F0}" srcOrd="0" destOrd="0" presId="urn:microsoft.com/office/officeart/2005/8/layout/gear1"/>
    <dgm:cxn modelId="{20B7B8D4-4313-46DA-8827-009301843164}" type="presParOf" srcId="{E40ECF6C-7A80-43E0-AA1F-046AA2960EF6}" destId="{40664060-8027-40BF-99CA-49DFDADE7488}" srcOrd="12" destOrd="0" presId="urn:microsoft.com/office/officeart/2005/8/layout/gear1"/>
    <dgm:cxn modelId="{22764BB7-87B9-46F2-8CD2-E00A44EBD0F0}" type="presOf" srcId="{B9BDF7F8-2797-4083-AFF5-13779A0A768B}" destId="{40664060-8027-40BF-99CA-49DFDADE7488}" srcOrd="0" destOrd="0" presId="urn:microsoft.com/office/officeart/2005/8/layout/gear1"/>
  </dgm:cxnLst>
  <dgm:bg/>
  <dgm:whole/>
  <dgm:extLst>
    <a:ext uri="http://schemas.microsoft.com/office/drawing/2008/diagram">
      <dsp:dataModelExt xmlns:dsp="http://schemas.microsoft.com/office/drawing/2008/diagram" minVer="http://schemas.openxmlformats.org/drawingml/2006/diagram" relId="rId6"/>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9BEF7-DE97-4650-B765-DDD2177F6514}">
      <dsp:nvSpPr>
        <dsp:cNvPr id="0" name=""/>
        <dsp:cNvSpPr/>
      </dsp:nvSpPr>
      <dsp:spPr>
        <a:xfrm>
          <a:off x="3065687" y="1970799"/>
          <a:ext cx="2408754" cy="2408754"/>
        </a:xfrm>
        <a:prstGeom prst="gear9">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Verdana" pitchFamily="34" charset="0"/>
              <a:ea typeface="Verdana" pitchFamily="34" charset="0"/>
              <a:cs typeface="Verdana" pitchFamily="34" charset="0"/>
            </a:rPr>
            <a:t>A proactive, collaborative approach </a:t>
          </a:r>
          <a:endParaRPr lang="en-US" sz="1200" kern="1200" dirty="0"/>
        </a:p>
      </dsp:txBody>
      <dsp:txXfrm>
        <a:off x="3549954" y="2535038"/>
        <a:ext cx="1440220" cy="1238149"/>
      </dsp:txXfrm>
    </dsp:sp>
    <dsp:sp modelId="{A3A71195-08FC-4F88-9535-D8A47314BA4D}">
      <dsp:nvSpPr>
        <dsp:cNvPr id="0" name=""/>
        <dsp:cNvSpPr/>
      </dsp:nvSpPr>
      <dsp:spPr>
        <a:xfrm>
          <a:off x="1664230" y="1401457"/>
          <a:ext cx="1751821" cy="1751821"/>
        </a:xfrm>
        <a:prstGeom prst="gear6">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Verdana" pitchFamily="34" charset="0"/>
              <a:ea typeface="Verdana" pitchFamily="34" charset="0"/>
              <a:cs typeface="Verdana" pitchFamily="34" charset="0"/>
            </a:rPr>
            <a:t>A team that’s the right fit</a:t>
          </a:r>
          <a:endParaRPr lang="en-US" sz="1200" kern="1200" dirty="0"/>
        </a:p>
      </dsp:txBody>
      <dsp:txXfrm>
        <a:off x="2105256" y="1845149"/>
        <a:ext cx="869769" cy="864437"/>
      </dsp:txXfrm>
    </dsp:sp>
    <dsp:sp modelId="{F3E449E9-7000-41E7-BC71-08A5F9B1187E}">
      <dsp:nvSpPr>
        <dsp:cNvPr id="0" name=""/>
        <dsp:cNvSpPr/>
      </dsp:nvSpPr>
      <dsp:spPr>
        <a:xfrm rot="20700000">
          <a:off x="2645428" y="192879"/>
          <a:ext cx="1716427" cy="1716427"/>
        </a:xfrm>
        <a:prstGeom prst="gear6">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b="1" kern="1200" dirty="0">
              <a:latin typeface="Verdana" pitchFamily="34" charset="0"/>
              <a:ea typeface="Verdana" pitchFamily="34" charset="0"/>
              <a:cs typeface="Verdana" pitchFamily="34" charset="0"/>
            </a:rPr>
            <a:t>Our value proposition</a:t>
          </a:r>
          <a:endParaRPr lang="en-US" sz="1100" kern="1200" dirty="0"/>
        </a:p>
      </dsp:txBody>
      <dsp:txXfrm rot="-20700000">
        <a:off x="3021891" y="569342"/>
        <a:ext cx="963501" cy="963501"/>
      </dsp:txXfrm>
    </dsp:sp>
    <dsp:sp modelId="{BD88E3F4-15F3-470C-BD15-617F996E8EE7}">
      <dsp:nvSpPr>
        <dsp:cNvPr id="0" name=""/>
        <dsp:cNvSpPr/>
      </dsp:nvSpPr>
      <dsp:spPr>
        <a:xfrm>
          <a:off x="2882505" y="1606164"/>
          <a:ext cx="3083206" cy="3083206"/>
        </a:xfrm>
        <a:prstGeom prst="circularArrow">
          <a:avLst>
            <a:gd name="adj1" fmla="val 4687"/>
            <a:gd name="adj2" fmla="val 299029"/>
            <a:gd name="adj3" fmla="val 2520458"/>
            <a:gd name="adj4" fmla="val 15852061"/>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86A63CB-9434-4785-83C7-7CFF8C4214F0}">
      <dsp:nvSpPr>
        <dsp:cNvPr id="0" name=""/>
        <dsp:cNvSpPr/>
      </dsp:nvSpPr>
      <dsp:spPr>
        <a:xfrm>
          <a:off x="1353985" y="1013050"/>
          <a:ext cx="2240141" cy="224014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0664060-8027-40BF-99CA-49DFDADE7488}">
      <dsp:nvSpPr>
        <dsp:cNvPr id="0" name=""/>
        <dsp:cNvSpPr/>
      </dsp:nvSpPr>
      <dsp:spPr>
        <a:xfrm>
          <a:off x="2248401" y="-183878"/>
          <a:ext cx="2415324" cy="2415324"/>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p:spPr>
        <p:txBody>
          <a:bodyPr vert="horz" lIns="91440" tIns="45720" rIns="91440" bIns="45720" rtlCol="0"/>
          <a:lstStyle>
            <a:lvl1pPr algn="r">
              <a:defRPr sz="1200"/>
            </a:lvl1pPr>
          </a:lstStyle>
          <a:p>
            <a:fld id="{1A1BA00B-8C29-462E-B38D-73D399F2BDE9}" type="datetimeFigureOut">
              <a:rPr lang="en-US" smtClean="0"/>
              <a:t>1/17/2024</a:t>
            </a:fld>
            <a:endParaRPr lang="en-US"/>
          </a:p>
        </p:txBody>
      </p:sp>
      <p:sp>
        <p:nvSpPr>
          <p:cNvPr id="4" name="Footer Placeholder 3"/>
          <p:cNvSpPr>
            <a:spLocks noGrp="1"/>
          </p:cNvSpPr>
          <p:nvPr>
            <p:ph type="ftr" sz="quarter" idx="2"/>
          </p:nvPr>
        </p:nvSpPr>
        <p:spPr>
          <a:xfrm>
            <a:off x="0" y="8685213"/>
            <a:ext cx="2971800" cy="458787"/>
          </a:xfrm>
          <a:prstGeom prst="rect"/>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p:spPr>
        <p:txBody>
          <a:bodyPr vert="horz" lIns="91440" tIns="45720" rIns="91440" bIns="45720" rtlCol="0" anchor="b"/>
          <a:lstStyle>
            <a:lvl1pPr algn="r">
              <a:defRPr sz="1200"/>
            </a:lvl1pPr>
          </a:lstStyle>
          <a:p>
            <a:fld id="{BA63E051-69FF-45CB-BDFD-A2993BB0BC6C}" type="slidenum">
              <a:rPr lang="en-US" smtClean="0"/>
              <a:t>‹#›</a:t>
            </a:fld>
            <a:endParaRPr lang="en-US"/>
          </a:p>
        </p:txBody>
      </p:sp>
    </p:spTree>
    <p:extLst>
      <p:ext uri="{BB962C8B-B14F-4D97-AF65-F5344CB8AC3E}">
        <p14:creationId xmlns:p14="http://schemas.microsoft.com/office/powerpoint/2010/main" val="2486968051"/>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p:spPr>
        <p:txBody>
          <a:bodyPr vert="horz" lIns="91440" tIns="45720" rIns="91440" bIns="45720" rtlCol="0"/>
          <a:lstStyle>
            <a:lvl1pPr algn="r">
              <a:defRPr sz="1200"/>
            </a:lvl1pPr>
          </a:lstStyle>
          <a:p>
            <a:fld id="{B5995F9C-6241-4D98-89BA-7DE0C3932C0B}"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p:spPr>
        <p:txBody>
          <a:bodyPr vert="horz" lIns="91440" tIns="45720" rIns="91440" bIns="45720" rtlCol="0"/>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6" name="Footer Placeholder 5"/>
          <p:cNvSpPr>
            <a:spLocks noGrp="1"/>
          </p:cNvSpPr>
          <p:nvPr>
            <p:ph type="ftr" sz="quarter" idx="4"/>
          </p:nvPr>
        </p:nvSpPr>
        <p:spPr>
          <a:xfrm>
            <a:off x="0" y="8685213"/>
            <a:ext cx="2971800" cy="458787"/>
          </a:xfrm>
          <a:prstGeom prst="rect"/>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p:spPr>
        <p:txBody>
          <a:bodyPr vert="horz" lIns="91440" tIns="45720" rIns="91440" bIns="45720" rtlCol="0" anchor="b"/>
          <a:lstStyle>
            <a:lvl1pPr algn="r">
              <a:defRPr sz="1200"/>
            </a:lvl1pPr>
          </a:lstStyle>
          <a:p>
            <a:fld id="{23F1DCED-8453-4551-BA81-F837E08E0457}" type="slidenum">
              <a:rPr lang="en-US" smtClean="0"/>
              <a:t>‹#›</a:t>
            </a:fld>
            <a:endParaRPr lang="en-US"/>
          </a:p>
        </p:txBody>
      </p:sp>
    </p:spTree>
    <p:extLst>
      <p:ext uri="{BB962C8B-B14F-4D97-AF65-F5344CB8AC3E}">
        <p14:creationId xmlns:p14="http://schemas.microsoft.com/office/powerpoint/2010/main" val="754606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1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1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1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1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1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1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2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2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2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23F1DCED-8453-4551-BA81-F837E08E0457}" type="slidenum">
              <a:rPr lang="en-US" smtClean="0"/>
              <a:t>1</a:t>
            </a:fld>
            <a:endParaRPr lang="en-US"/>
          </a:p>
        </p:txBody>
      </p:sp>
    </p:spTree>
    <p:extLst>
      <p:ext uri="{BB962C8B-B14F-4D97-AF65-F5344CB8AC3E}">
        <p14:creationId xmlns:p14="http://schemas.microsoft.com/office/powerpoint/2010/main" val="139324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2</a:t>
            </a:fld>
            <a:endParaRPr lang="en-US"/>
          </a:p>
        </p:txBody>
      </p:sp>
    </p:spTree>
    <p:extLst>
      <p:ext uri="{BB962C8B-B14F-4D97-AF65-F5344CB8AC3E}">
        <p14:creationId xmlns:p14="http://schemas.microsoft.com/office/powerpoint/2010/main" val="251725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3</a:t>
            </a:fld>
            <a:endParaRPr lang="en-US"/>
          </a:p>
        </p:txBody>
      </p:sp>
    </p:spTree>
    <p:extLst>
      <p:ext uri="{BB962C8B-B14F-4D97-AF65-F5344CB8AC3E}">
        <p14:creationId xmlns:p14="http://schemas.microsoft.com/office/powerpoint/2010/main" val="164501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4</a:t>
            </a:fld>
            <a:endParaRPr lang="en-US"/>
          </a:p>
        </p:txBody>
      </p:sp>
    </p:spTree>
    <p:extLst>
      <p:ext uri="{BB962C8B-B14F-4D97-AF65-F5344CB8AC3E}">
        <p14:creationId xmlns:p14="http://schemas.microsoft.com/office/powerpoint/2010/main" val="1728291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5</a:t>
            </a:fld>
            <a:endParaRPr lang="en-US"/>
          </a:p>
        </p:txBody>
      </p:sp>
    </p:spTree>
    <p:extLst>
      <p:ext uri="{BB962C8B-B14F-4D97-AF65-F5344CB8AC3E}">
        <p14:creationId xmlns:p14="http://schemas.microsoft.com/office/powerpoint/2010/main" val="299071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6</a:t>
            </a:fld>
            <a:endParaRPr lang="en-US"/>
          </a:p>
        </p:txBody>
      </p:sp>
    </p:spTree>
    <p:extLst>
      <p:ext uri="{BB962C8B-B14F-4D97-AF65-F5344CB8AC3E}">
        <p14:creationId xmlns:p14="http://schemas.microsoft.com/office/powerpoint/2010/main" val="119988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7</a:t>
            </a:fld>
            <a:endParaRPr lang="en-US"/>
          </a:p>
        </p:txBody>
      </p:sp>
    </p:spTree>
    <p:extLst>
      <p:ext uri="{BB962C8B-B14F-4D97-AF65-F5344CB8AC3E}">
        <p14:creationId xmlns:p14="http://schemas.microsoft.com/office/powerpoint/2010/main" val="71190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8</a:t>
            </a:fld>
            <a:endParaRPr lang="en-US"/>
          </a:p>
        </p:txBody>
      </p:sp>
    </p:spTree>
    <p:extLst>
      <p:ext uri="{BB962C8B-B14F-4D97-AF65-F5344CB8AC3E}">
        <p14:creationId xmlns:p14="http://schemas.microsoft.com/office/powerpoint/2010/main" val="198190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9</a:t>
            </a:fld>
            <a:endParaRPr lang="en-US"/>
          </a:p>
        </p:txBody>
      </p:sp>
    </p:spTree>
    <p:extLst>
      <p:ext uri="{BB962C8B-B14F-4D97-AF65-F5344CB8AC3E}">
        <p14:creationId xmlns:p14="http://schemas.microsoft.com/office/powerpoint/2010/main" val="146310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10</a:t>
            </a:fld>
            <a:endParaRPr lang="en-US"/>
          </a:p>
        </p:txBody>
      </p:sp>
    </p:spTree>
    <p:extLst>
      <p:ext uri="{BB962C8B-B14F-4D97-AF65-F5344CB8AC3E}">
        <p14:creationId xmlns:p14="http://schemas.microsoft.com/office/powerpoint/2010/main" val="25754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11</a:t>
            </a:fld>
            <a:endParaRPr lang="en-US"/>
          </a:p>
        </p:txBody>
      </p:sp>
    </p:spTree>
    <p:extLst>
      <p:ext uri="{BB962C8B-B14F-4D97-AF65-F5344CB8AC3E}">
        <p14:creationId xmlns:p14="http://schemas.microsoft.com/office/powerpoint/2010/main" val="63940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23F1DCED-8453-4551-BA81-F837E08E0457}" type="slidenum">
              <a:rPr lang="en-US" smtClean="0"/>
              <a:t>12</a:t>
            </a:fld>
            <a:endParaRPr lang="en-US"/>
          </a:p>
        </p:txBody>
      </p:sp>
    </p:spTree>
    <p:extLst>
      <p:ext uri="{BB962C8B-B14F-4D97-AF65-F5344CB8AC3E}">
        <p14:creationId xmlns:p14="http://schemas.microsoft.com/office/powerpoint/2010/main" val="1906729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13</a:t>
            </a:fld>
            <a:endParaRPr lang="en-US"/>
          </a:p>
        </p:txBody>
      </p:sp>
    </p:spTree>
    <p:extLst>
      <p:ext uri="{BB962C8B-B14F-4D97-AF65-F5344CB8AC3E}">
        <p14:creationId xmlns:p14="http://schemas.microsoft.com/office/powerpoint/2010/main" val="769431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14</a:t>
            </a:fld>
            <a:endParaRPr lang="en-US"/>
          </a:p>
        </p:txBody>
      </p:sp>
    </p:spTree>
    <p:extLst>
      <p:ext uri="{BB962C8B-B14F-4D97-AF65-F5344CB8AC3E}">
        <p14:creationId xmlns:p14="http://schemas.microsoft.com/office/powerpoint/2010/main" val="205468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15</a:t>
            </a:fld>
            <a:endParaRPr lang="en-US"/>
          </a:p>
        </p:txBody>
      </p:sp>
    </p:spTree>
    <p:extLst>
      <p:ext uri="{BB962C8B-B14F-4D97-AF65-F5344CB8AC3E}">
        <p14:creationId xmlns:p14="http://schemas.microsoft.com/office/powerpoint/2010/main" val="2305434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16</a:t>
            </a:fld>
            <a:endParaRPr lang="en-US"/>
          </a:p>
        </p:txBody>
      </p:sp>
    </p:spTree>
    <p:extLst>
      <p:ext uri="{BB962C8B-B14F-4D97-AF65-F5344CB8AC3E}">
        <p14:creationId xmlns:p14="http://schemas.microsoft.com/office/powerpoint/2010/main" val="16023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23F1DCED-8453-4551-BA81-F837E08E0457}" type="slidenum">
              <a:rPr lang="en-US" smtClean="0"/>
              <a:t>17</a:t>
            </a:fld>
            <a:endParaRPr lang="en-US"/>
          </a:p>
        </p:txBody>
      </p:sp>
    </p:spTree>
    <p:extLst>
      <p:ext uri="{BB962C8B-B14F-4D97-AF65-F5344CB8AC3E}">
        <p14:creationId xmlns:p14="http://schemas.microsoft.com/office/powerpoint/2010/main" val="14148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18</a:t>
            </a:fld>
            <a:endParaRPr lang="en-US"/>
          </a:p>
        </p:txBody>
      </p:sp>
    </p:spTree>
    <p:extLst>
      <p:ext uri="{BB962C8B-B14F-4D97-AF65-F5344CB8AC3E}">
        <p14:creationId xmlns:p14="http://schemas.microsoft.com/office/powerpoint/2010/main" val="361261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19</a:t>
            </a:fld>
            <a:endParaRPr lang="en-US"/>
          </a:p>
        </p:txBody>
      </p:sp>
    </p:spTree>
    <p:extLst>
      <p:ext uri="{BB962C8B-B14F-4D97-AF65-F5344CB8AC3E}">
        <p14:creationId xmlns:p14="http://schemas.microsoft.com/office/powerpoint/2010/main" val="218291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20</a:t>
            </a:fld>
            <a:endParaRPr lang="en-US"/>
          </a:p>
        </p:txBody>
      </p:sp>
    </p:spTree>
    <p:extLst>
      <p:ext uri="{BB962C8B-B14F-4D97-AF65-F5344CB8AC3E}">
        <p14:creationId xmlns:p14="http://schemas.microsoft.com/office/powerpoint/2010/main" val="215050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21</a:t>
            </a:fld>
            <a:endParaRPr lang="en-US"/>
          </a:p>
        </p:txBody>
      </p:sp>
    </p:spTree>
    <p:extLst>
      <p:ext uri="{BB962C8B-B14F-4D97-AF65-F5344CB8AC3E}">
        <p14:creationId xmlns:p14="http://schemas.microsoft.com/office/powerpoint/2010/main" val="124672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22</a:t>
            </a:fld>
            <a:endParaRPr lang="en-US"/>
          </a:p>
        </p:txBody>
      </p:sp>
    </p:spTree>
    <p:extLst>
      <p:ext uri="{BB962C8B-B14F-4D97-AF65-F5344CB8AC3E}">
        <p14:creationId xmlns:p14="http://schemas.microsoft.com/office/powerpoint/2010/main" val="68330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5"/>
          </p:nvPr>
        </p:nvSpPr>
        <p:spPr/>
        <p:txBody>
          <a:bodyPr/>
          <a:lstStyle/>
          <a:p>
            <a:fld id="{23F1DCED-8453-4551-BA81-F837E08E0457}" type="slidenum">
              <a:rPr lang="en-US" smtClean="0"/>
              <a:t>23</a:t>
            </a:fld>
            <a:endParaRPr lang="en-US"/>
          </a:p>
        </p:txBody>
      </p:sp>
    </p:spTree>
    <p:extLst>
      <p:ext uri="{BB962C8B-B14F-4D97-AF65-F5344CB8AC3E}">
        <p14:creationId xmlns:p14="http://schemas.microsoft.com/office/powerpoint/2010/main" val="338415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
        <p:nvSpPr>
          <p:cNvPr id="4" name="Slide Number Placeholder 3"/>
          <p:cNvSpPr>
            <a:spLocks noGrp="1"/>
          </p:cNvSpPr>
          <p:nvPr>
            <p:ph type="sldNum" sz="quarter" idx="10"/>
          </p:nvPr>
        </p:nvSpPr>
        <p:spPr/>
        <p:txBody>
          <a:bodyPr/>
          <a:lstStyle/>
          <a:p>
            <a:fld id="{23F1DCED-8453-4551-BA81-F837E08E0457}" type="slidenum">
              <a:rPr lang="en-US" smtClean="0"/>
              <a:t>24</a:t>
            </a:fld>
            <a:endParaRPr lang="en-US"/>
          </a:p>
        </p:txBody>
      </p:sp>
    </p:spTree>
    <p:extLst>
      <p:ext uri="{BB962C8B-B14F-4D97-AF65-F5344CB8AC3E}">
        <p14:creationId xmlns:p14="http://schemas.microsoft.com/office/powerpoint/2010/main" val="2869213147"/>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png" /><Relationship Id="rId3" Type="http://schemas.openxmlformats.org/officeDocument/2006/relationships/image" Target="../media/image2.png" /><Relationship Id="rId4" Type="http://schemas.openxmlformats.org/officeDocument/2006/relationships/image" Target="../media/image3.png"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 Id="rId3" Type="http://schemas.openxmlformats.org/officeDocument/2006/relationships/image" Target="../media/image5.jpeg"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png"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7.jpeg"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8.png"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9.jpeg"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0.png"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1.jpeg" /><Relationship Id="rId3" Type="http://schemas.openxmlformats.org/officeDocument/2006/relationships/image" Target="../media/image12.png"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3.jpeg" /><Relationship Id="rId3" Type="http://schemas.openxmlformats.org/officeDocument/2006/relationships/image" Target="../media/image14.png"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5.png" /><Relationship Id="rId3" Type="http://schemas.openxmlformats.org/officeDocument/2006/relationships/image" Target="../media/image16.png"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7.png" /><Relationship Id="rId3" Type="http://schemas.openxmlformats.org/officeDocument/2006/relationships/image" Target="../media/image18.jpeg"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9.png" /><Relationship Id="rId3" Type="http://schemas.openxmlformats.org/officeDocument/2006/relationships/image" Target="../media/image20.png" /><Relationship Id="rId4" Type="http://schemas.openxmlformats.org/officeDocument/2006/relationships/image" Target="../media/image21.png" /><Relationship Id="rId5" Type="http://schemas.openxmlformats.org/officeDocument/2006/relationships/image" Target="../media/image22.png" /><Relationship Id="rId6" Type="http://schemas.openxmlformats.org/officeDocument/2006/relationships/image" Target="../media/image23.png" /><Relationship Id="rId7" Type="http://schemas.openxmlformats.org/officeDocument/2006/relationships/image" Target="../media/image24.png" /><Relationship Id="rId8" Type="http://schemas.openxmlformats.org/officeDocument/2006/relationships/image" Target="../media/image25.png"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diagramData" Target="../diagrams/data1.xml" /><Relationship Id="rId3" Type="http://schemas.openxmlformats.org/officeDocument/2006/relationships/diagramLayout" Target="../diagrams/layout1.xml" /><Relationship Id="rId4" Type="http://schemas.openxmlformats.org/officeDocument/2006/relationships/diagramQuickStyle" Target="../diagrams/quickStyle1.xml" /><Relationship Id="rId5" Type="http://schemas.openxmlformats.org/officeDocument/2006/relationships/diagramColors" Target="../diagrams/colors1.xml" /><Relationship Id="rId6" Type="http://schemas.microsoft.com/office/2007/relationships/diagramDrawing" Target="../diagrams/drawing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26.jpeg" /><Relationship Id="rId3" Type="http://schemas.openxmlformats.org/officeDocument/2006/relationships/image" Target="../media/image27.png"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28.jpeg" /><Relationship Id="rId3" Type="http://schemas.openxmlformats.org/officeDocument/2006/relationships/image" Target="../media/image29.png"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0.jpeg" /><Relationship Id="rId3" Type="http://schemas.openxmlformats.org/officeDocument/2006/relationships/image" Target="../media/image31.png"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2.png" /><Relationship Id="rId3" Type="http://schemas.microsoft.com/office/2007/relationships/hdphoto" Target="../media/hdphoto1.wdp"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3.jpeg"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image" Target="../media/image34.png" /><Relationship Id="rId11" Type="http://schemas.openxmlformats.org/officeDocument/2006/relationships/image" Target="../media/image35.jpeg" /><Relationship Id="rId12" Type="http://schemas.openxmlformats.org/officeDocument/2006/relationships/image" Target="../media/image36.png" /><Relationship Id="rId2" Type="http://schemas.openxmlformats.org/officeDocument/2006/relationships/image" Target="../media/image37.jpeg" /><Relationship Id="rId3" Type="http://schemas.openxmlformats.org/officeDocument/2006/relationships/image" Target="../media/image38.png" /><Relationship Id="rId4" Type="http://schemas.openxmlformats.org/officeDocument/2006/relationships/image" Target="../media/image39.png" /><Relationship Id="rId5" Type="http://schemas.openxmlformats.org/officeDocument/2006/relationships/image" Target="../media/image40.png" /><Relationship Id="rId6" Type="http://schemas.openxmlformats.org/officeDocument/2006/relationships/image" Target="../media/image41.png" /><Relationship Id="rId7" Type="http://schemas.openxmlformats.org/officeDocument/2006/relationships/image" Target="../media/image42.png" /><Relationship Id="rId8" Type="http://schemas.openxmlformats.org/officeDocument/2006/relationships/image" Target="../media/image43.jpeg" /><Relationship Id="rId9" Type="http://schemas.openxmlformats.org/officeDocument/2006/relationships/image" Target="../media/image44.gif"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5.jpeg"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6.jpeg" /><Relationship Id="rId3" Type="http://schemas.openxmlformats.org/officeDocument/2006/relationships/image" Target="../media/image47.png" /><Relationship Id="rId4" Type="http://schemas.openxmlformats.org/officeDocument/2006/relationships/image" Target="../media/image48.png"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9.png"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0.png" /><Relationship Id="rId3" Type="http://schemas.openxmlformats.org/officeDocument/2006/relationships/image" Target="../media/image51.png" /><Relationship Id="rId4" Type="http://schemas.openxmlformats.org/officeDocument/2006/relationships/image" Target="../media/image52.png" /><Relationship Id="rId5" Type="http://schemas.openxmlformats.org/officeDocument/2006/relationships/image" Target="../media/image53.png" /><Relationship Id="rId6" Type="http://schemas.openxmlformats.org/officeDocument/2006/relationships/image" Target="../media/image54.png" /><Relationship Id="rId7" Type="http://schemas.openxmlformats.org/officeDocument/2006/relationships/image" Target="../media/image48.png"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0.png" /><Relationship Id="rId3" Type="http://schemas.openxmlformats.org/officeDocument/2006/relationships/image" Target="../media/image51.png" /><Relationship Id="rId4" Type="http://schemas.openxmlformats.org/officeDocument/2006/relationships/image" Target="../media/image52.png" /><Relationship Id="rId5" Type="http://schemas.openxmlformats.org/officeDocument/2006/relationships/image" Target="../media/image55.png" /><Relationship Id="rId6" Type="http://schemas.openxmlformats.org/officeDocument/2006/relationships/image" Target="../media/image48.png" /><Relationship Id="rId7" Type="http://schemas.openxmlformats.org/officeDocument/2006/relationships/image" Target="../media/image54.png"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0.png" /><Relationship Id="rId3" Type="http://schemas.openxmlformats.org/officeDocument/2006/relationships/image" Target="../media/image51.png" /><Relationship Id="rId4" Type="http://schemas.openxmlformats.org/officeDocument/2006/relationships/image" Target="../media/image52.png" /><Relationship Id="rId5" Type="http://schemas.openxmlformats.org/officeDocument/2006/relationships/image" Target="../media/image54.png" /><Relationship Id="rId6" Type="http://schemas.openxmlformats.org/officeDocument/2006/relationships/image" Target="../media/image48.png" /><Relationship Id="rId7" Type="http://schemas.openxmlformats.org/officeDocument/2006/relationships/image" Target="../media/image55.png"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4.png" /><Relationship Id="rId3" Type="http://schemas.openxmlformats.org/officeDocument/2006/relationships/image" Target="../media/image48.png" /><Relationship Id="rId4" Type="http://schemas.openxmlformats.org/officeDocument/2006/relationships/image" Target="../media/image50.png" /><Relationship Id="rId5" Type="http://schemas.openxmlformats.org/officeDocument/2006/relationships/image" Target="../media/image51.png" /><Relationship Id="rId6" Type="http://schemas.openxmlformats.org/officeDocument/2006/relationships/image" Target="../media/image52.png"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4.png" /><Relationship Id="rId3" Type="http://schemas.openxmlformats.org/officeDocument/2006/relationships/image" Target="../media/image50.png" /><Relationship Id="rId4" Type="http://schemas.openxmlformats.org/officeDocument/2006/relationships/image" Target="../media/image51.png" /><Relationship Id="rId5" Type="http://schemas.openxmlformats.org/officeDocument/2006/relationships/image" Target="../media/image52.png" /><Relationship Id="rId6" Type="http://schemas.openxmlformats.org/officeDocument/2006/relationships/image" Target="../media/image48.png"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4.png" /><Relationship Id="rId3" Type="http://schemas.openxmlformats.org/officeDocument/2006/relationships/image" Target="../media/image50.png" /><Relationship Id="rId4" Type="http://schemas.openxmlformats.org/officeDocument/2006/relationships/image" Target="../media/image51.png" /><Relationship Id="rId5" Type="http://schemas.openxmlformats.org/officeDocument/2006/relationships/image" Target="../media/image52.png" /><Relationship Id="rId6" Type="http://schemas.openxmlformats.org/officeDocument/2006/relationships/image" Target="../media/image48.png"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48.png"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8.png" /><Relationship Id="rId3" Type="http://schemas.openxmlformats.org/officeDocument/2006/relationships/image" Target="../media/image54.png" /><Relationship Id="rId4" Type="http://schemas.openxmlformats.org/officeDocument/2006/relationships/image" Target="../media/image53.png"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3.png" /><Relationship Id="rId3" Type="http://schemas.openxmlformats.org/officeDocument/2006/relationships/image" Target="../media/image54.png" /><Relationship Id="rId4" Type="http://schemas.openxmlformats.org/officeDocument/2006/relationships/image" Target="../media/image48.png"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8.png" /><Relationship Id="rId3" Type="http://schemas.openxmlformats.org/officeDocument/2006/relationships/image" Target="../media/image54.png" /><Relationship Id="rId4" Type="http://schemas.openxmlformats.org/officeDocument/2006/relationships/image" Target="../media/image53.png"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6.jpeg"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7.jpeg"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8.jpeg" /><Relationship Id="rId3" Type="http://schemas.openxmlformats.org/officeDocument/2006/relationships/image" Target="../media/image59.jpeg" /><Relationship Id="rId4" Type="http://schemas.openxmlformats.org/officeDocument/2006/relationships/image" Target="../media/image60.jpeg" /><Relationship Id="rId5" Type="http://schemas.openxmlformats.org/officeDocument/2006/relationships/image" Target="../media/image61.jpeg" /><Relationship Id="rId6" Type="http://schemas.openxmlformats.org/officeDocument/2006/relationships/image" Target="../media/image62.jpeg"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3.jpeg"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4.jpeg"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5.jpeg"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6.jpeg"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7.jpeg"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8.jpeg"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9.png" /><Relationship Id="rId3" Type="http://schemas.microsoft.com/office/2007/relationships/hdphoto" Target="../media/hdphoto2.wdp"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70.jpeg" /><Relationship Id="rId3" Type="http://schemas.openxmlformats.org/officeDocument/2006/relationships/image" Target="../media/image71.png"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72.jpeg" /><Relationship Id="rId3" Type="http://schemas.openxmlformats.org/officeDocument/2006/relationships/image" Target="../media/image4.png"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73.jpeg" /><Relationship Id="rId3" Type="http://schemas.openxmlformats.org/officeDocument/2006/relationships/image" Target="../media/image4.png"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a:fillRect/>
          </a:stretch>
        </p:blipFill>
        <p:spPr>
          <a:xfrm>
            <a:off x="0" y="0"/>
            <a:ext cx="12201524" cy="6858000"/>
          </a:xfrm>
          <a:prstGeom prst="rect"/>
        </p:spPr>
      </p:pic>
      <p:sp>
        <p:nvSpPr>
          <p:cNvPr id="8" name="Rectangle 7"/>
          <p:cNvSpPr/>
          <p:nvPr userDrawn="1"/>
        </p:nvSpPr>
        <p:spPr>
          <a:xfrm>
            <a:off x="0" y="0"/>
            <a:ext cx="8691824" cy="6858000"/>
          </a:xfrm>
          <a:prstGeom prst="rect"/>
          <a:gradFill flip="none" rotWithShape="1">
            <a:gsLst>
              <a:gs pos="0">
                <a:schemeClr val="accent1">
                  <a:lumMod val="5000"/>
                  <a:lumOff val="95000"/>
                  <a:alpha val="0"/>
                </a:schemeClr>
              </a:gs>
              <a:gs pos="59000">
                <a:schemeClr val="bg1">
                  <a:alpha val="89000"/>
                </a:schemeClr>
              </a:gs>
              <a:gs pos="84000">
                <a:schemeClr val="bg1"/>
              </a:gs>
              <a:gs pos="100000">
                <a:schemeClr val="bg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7363" y="1527743"/>
            <a:ext cx="6714307" cy="1584143"/>
          </a:xfrm>
        </p:spPr>
        <p:txBody>
          <a:bodyPr anchor="b">
            <a:normAutofit/>
          </a:bodyPr>
          <a:lstStyle>
            <a:lvl1pPr algn="l">
              <a:defRPr sz="3000" b="1">
                <a:solidFill>
                  <a:schemeClr val="tx2"/>
                </a:solidFill>
              </a:defRPr>
            </a:lvl1pPr>
          </a:lstStyle>
          <a:p>
            <a:r>
              <a:rPr lang="en-US" dirty="1"/>
              <a:t>Click to edit Master title style</a:t>
            </a:r>
          </a:p>
        </p:txBody>
      </p:sp>
      <p:sp>
        <p:nvSpPr>
          <p:cNvPr id="3" name="Subtitle 2"/>
          <p:cNvSpPr>
            <a:spLocks noGrp="1"/>
          </p:cNvSpPr>
          <p:nvPr>
            <p:ph type="subTitle" idx="1" hasCustomPrompt="1"/>
          </p:nvPr>
        </p:nvSpPr>
        <p:spPr>
          <a:xfrm>
            <a:off x="776287" y="4019197"/>
            <a:ext cx="5324475" cy="1756547"/>
          </a:xfrm>
        </p:spPr>
        <p:txBody>
          <a:bodyPr>
            <a:normAutofit/>
          </a:bodyPr>
          <a:lstStyle>
            <a:lvl1pPr marL="0" indent="0" algn="l">
              <a:buNone/>
              <a:defRPr sz="20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1"/>
              <a:t>Insert Date/Author/Presenter Names</a:t>
            </a:r>
          </a:p>
        </p:txBody>
      </p:sp>
      <p:pic>
        <p:nvPicPr>
          <p:cNvPr id="9" name="Picture 8"/>
          <p:cNvPicPr>
            <a:picLocks noChangeAspect="1"/>
          </p:cNvPicPr>
          <p:nvPr userDrawn="1"/>
        </p:nvPicPr>
        <p:blipFill>
          <a:blip r:embed="rId3"/>
          <a:srcRect/>
          <a:stretch>
            <a:fillRect/>
          </a:stretch>
        </p:blipFill>
        <p:spPr>
          <a:xfrm>
            <a:off x="324201" y="457865"/>
            <a:ext cx="3119086" cy="1144715"/>
          </a:xfrm>
          <a:prstGeom prst="rect"/>
        </p:spPr>
      </p:pic>
      <p:pic>
        <p:nvPicPr>
          <p:cNvPr id="10" name="Picture 9"/>
          <p:cNvPicPr>
            <a:picLocks noChangeAspect="1"/>
          </p:cNvPicPr>
          <p:nvPr userDrawn="1"/>
        </p:nvPicPr>
        <p:blipFill>
          <a:blip r:embed="rId4"/>
          <a:srcRect/>
          <a:stretch>
            <a:fillRect/>
          </a:stretch>
        </p:blipFill>
        <p:spPr>
          <a:xfrm>
            <a:off x="609600" y="3948928"/>
            <a:ext cx="122615" cy="463442"/>
          </a:xfrm>
          <a:prstGeom prst="rect"/>
        </p:spPr>
      </p:pic>
      <p:sp>
        <p:nvSpPr>
          <p:cNvPr id="14" name="Text Placeholder 13"/>
          <p:cNvSpPr>
            <a:spLocks noGrp="1"/>
          </p:cNvSpPr>
          <p:nvPr>
            <p:ph type="body" sz="quarter" idx="10" hasCustomPrompt="1"/>
          </p:nvPr>
        </p:nvSpPr>
        <p:spPr>
          <a:xfrm>
            <a:off x="487363" y="3190875"/>
            <a:ext cx="6714625" cy="600075"/>
          </a:xfrm>
        </p:spPr>
        <p:txBody>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2400"/>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sz="1800" b="0" dirty="1"/>
              <a:t>Click to edit</a:t>
            </a:r>
            <a:r>
              <a:rPr lang="en-US" sz="1800" b="0" baseline="0" dirty="1"/>
              <a:t> subtitle</a:t>
            </a:r>
            <a:endParaRPr lang="en-US" sz="1800" b="0"/>
          </a:p>
          <a:p>
            <a:pPr lvl="0"/>
            <a:endParaRPr lang="en-US"/>
          </a:p>
        </p:txBody>
      </p:sp>
    </p:spTree>
    <p:extLst>
      <p:ext uri="{BB962C8B-B14F-4D97-AF65-F5344CB8AC3E}">
        <p14:creationId xmlns:p14="http://schemas.microsoft.com/office/powerpoint/2010/main" val="4009386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ption 3">
    <p:spTree>
      <p:nvGrpSpPr>
        <p:cNvPr id="1" name=""/>
        <p:cNvGrpSpPr/>
        <p:nvPr/>
      </p:nvGrpSpPr>
      <p:grpSpPr>
        <a:xfrm>
          <a:off x="0" y="0"/>
          <a:ext cx="0" cy="0"/>
          <a:chOff x="0" y="0"/>
          <a:chExt cx="0" cy="0"/>
        </a:xfrm>
      </p:grpSpPr>
      <p:sp>
        <p:nvSpPr>
          <p:cNvPr id="12" name="Slide Number Placeholder 8"/>
          <p:cNvSpPr>
            <a:spLocks noGrp="1"/>
          </p:cNvSpPr>
          <p:nvPr>
            <p:ph type="sldNum" sz="quarter" idx="12"/>
          </p:nvPr>
        </p:nvSpPr>
        <p:spPr>
          <a:xfrm>
            <a:off x="11597199" y="6448836"/>
            <a:ext cx="481055" cy="289512"/>
          </a:xfrm>
        </p:spPr>
        <p:txBody>
          <a:bodyPr/>
          <a:lstStyle/>
          <a:p>
            <a:fld id="{88C8DA7D-44E2-4736-A164-25A03E3A0D85}" type="slidenum">
              <a:rPr lang="en-US" smtClean="0"/>
              <a:t>‹#›</a:t>
            </a:fld>
            <a:endParaRPr lang="en-US"/>
          </a:p>
        </p:txBody>
      </p:sp>
      <p:grpSp>
        <p:nvGrpSpPr>
          <p:cNvPr id="4" name="Group 3"/>
          <p:cNvGrpSpPr/>
          <p:nvPr userDrawn="1"/>
        </p:nvGrpSpPr>
        <p:grpSpPr>
          <a:xfrm>
            <a:off x="0" y="1416632"/>
            <a:ext cx="12192000" cy="5441368"/>
            <a:chOff x="0" y="1416632"/>
            <a:chExt cx="12192000" cy="4934626"/>
          </a:xfrm>
        </p:grpSpPr>
        <p:sp>
          <p:nvSpPr>
            <p:cNvPr id="5" name="Rectangle 4"/>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5883444" y="2202259"/>
            <a:ext cx="6308556" cy="3815769"/>
          </a:xfrm>
          <a:prstGeom prst="rect"/>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92183" y="548640"/>
            <a:ext cx="246017" cy="684479"/>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rcRect/>
          <a:stretch>
            <a:fillRect/>
          </a:stretch>
        </p:blipFill>
        <p:spPr>
          <a:xfrm>
            <a:off x="751287" y="494949"/>
            <a:ext cx="1951166" cy="716084"/>
          </a:xfrm>
          <a:prstGeom prst="rect"/>
        </p:spPr>
      </p:pic>
      <p:sp>
        <p:nvSpPr>
          <p:cNvPr id="17" name="Text Placeholder 16"/>
          <p:cNvSpPr>
            <a:spLocks noGrp="1"/>
          </p:cNvSpPr>
          <p:nvPr>
            <p:ph type="body" sz="quarter" idx="10" hasCustomPrompt="1"/>
          </p:nvPr>
        </p:nvSpPr>
        <p:spPr>
          <a:xfrm>
            <a:off x="6517758" y="3703125"/>
            <a:ext cx="5079441" cy="1503947"/>
          </a:xfrm>
        </p:spPr>
        <p:txBody>
          <a:bodyPr/>
          <a:lstStyle>
            <a:lvl1pPr marL="0" marR="0" indent="0" algn="l" defTabSz="685800" fontAlgn="auto" rtl="0" eaLnBrk="1" latinLnBrk="0" hangingPunct="1">
              <a:lnSpc>
                <a:spcPct val="90000"/>
              </a:lnSpc>
              <a:spcBef>
                <a:spcPts val="750"/>
              </a:spcBef>
              <a:spcAft>
                <a:spcPct val="0"/>
              </a:spcAft>
              <a:buClr>
                <a:schemeClr val="accent6"/>
              </a:buClr>
              <a:buSzTx/>
              <a:buFontTx/>
              <a:buNone/>
              <a:defRPr sz="2400">
                <a:solidFill>
                  <a:schemeClr val="bg1"/>
                </a:solidFill>
              </a:defRPr>
            </a:lvl1pPr>
            <a:lvl2pPr marL="173038" indent="0">
              <a:buFontTx/>
              <a:buNone/>
              <a:defRPr/>
            </a:lvl2pPr>
            <a:lvl3pPr marL="398463" indent="0">
              <a:buFontTx/>
              <a:buNone/>
              <a:defRPr/>
            </a:lvl3pPr>
            <a:lvl4pPr marL="625475" indent="0">
              <a:buFontTx/>
              <a:buNone/>
              <a:defRPr/>
            </a:lvl4pPr>
            <a:lvl5pPr marL="860425" indent="0">
              <a:buFontTx/>
              <a:buNone/>
              <a:defRPr/>
            </a:lvl5pPr>
          </a:lstStyle>
          <a:p>
            <a:pPr marL="0" marR="0" lvl="0" indent="0" algn="l" defTabSz="685800" fontAlgn="auto" rtl="0" eaLnBrk="1" latinLnBrk="0" hangingPunct="1">
              <a:lnSpc>
                <a:spcPct val="90000"/>
              </a:lnSpc>
              <a:spcBef>
                <a:spcPts val="750"/>
              </a:spcBef>
              <a:spcAft>
                <a:spcPct val="0"/>
              </a:spcAft>
              <a:buClr>
                <a:schemeClr val="accent6"/>
              </a:buClr>
              <a:buSzTx/>
              <a:buFontTx/>
              <a:buNone/>
              <a:defRPr/>
            </a:pPr>
            <a:r>
              <a:rPr lang="en-US" dirty="1">
                <a:solidFill>
                  <a:schemeClr val="bg1"/>
                </a:solidFill>
              </a:rPr>
              <a:t>Divider Slide: Topic Title</a:t>
            </a:r>
          </a:p>
          <a:p>
            <a:pPr lvl="0"/>
            <a:endParaRPr lang="en-US"/>
          </a:p>
        </p:txBody>
      </p:sp>
      <p:pic>
        <p:nvPicPr>
          <p:cNvPr id="3" name="Picture 2"/>
          <p:cNvPicPr>
            <a:picLocks noChangeAspect="1"/>
          </p:cNvPicPr>
          <p:nvPr userDrawn="1"/>
        </p:nvPicPr>
        <p:blipFill>
          <a:blip r:embed="rId3"/>
          <a:srcRect/>
          <a:stretch>
            <a:fillRect/>
          </a:stretch>
        </p:blipFill>
        <p:spPr>
          <a:xfrm>
            <a:off x="929266" y="2202258"/>
            <a:ext cx="4982765" cy="3815769"/>
          </a:xfrm>
          <a:prstGeom prst="rect"/>
        </p:spPr>
      </p:pic>
    </p:spTree>
    <p:extLst>
      <p:ext uri="{BB962C8B-B14F-4D97-AF65-F5344CB8AC3E}">
        <p14:creationId xmlns:p14="http://schemas.microsoft.com/office/powerpoint/2010/main" val="4441271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Image - Option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rcRect/>
          <a:stretch>
            <a:fillRect/>
          </a:stretch>
        </p:blipFill>
        <p:spPr>
          <a:xfrm>
            <a:off x="5521420" y="1416632"/>
            <a:ext cx="6670580" cy="4452356"/>
          </a:xfrm>
          <a:prstGeom prst="rect"/>
        </p:spPr>
      </p:pic>
      <p:sp>
        <p:nvSpPr>
          <p:cNvPr id="3" name="Pentagon 2"/>
          <p:cNvSpPr/>
          <p:nvPr userDrawn="1"/>
        </p:nvSpPr>
        <p:spPr>
          <a:xfrm>
            <a:off x="723014" y="1416633"/>
            <a:ext cx="7018691" cy="4452356"/>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52622" y="1981200"/>
            <a:ext cx="4720857" cy="3356344"/>
          </a:xfrm>
        </p:spPr>
        <p:txBody>
          <a:bodyPr/>
          <a:lstStyle>
            <a:lvl1pPr marL="171450" indent="-171450">
              <a:lnSpc>
                <a:spcPct val="100000"/>
              </a:lnSpc>
              <a:buFont typeface="Arial" panose="020b0604020202020204" pitchFamily="34" charset="0"/>
              <a:buChar char="•"/>
              <a:defRPr sz="2000"/>
            </a:lvl1pPr>
            <a:lvl2pPr marL="514350" indent="-171450">
              <a:lnSpc>
                <a:spcPct val="100000"/>
              </a:lnSpc>
              <a:buFont typeface="Arial" panose="020b0604020202020204" pitchFamily="34" charset="0"/>
              <a:buChar char="•"/>
              <a:defRPr sz="1800"/>
            </a:lvl2pPr>
            <a:lvl3pPr marL="857250" indent="-171450">
              <a:lnSpc>
                <a:spcPct val="100000"/>
              </a:lnSpc>
              <a:buFont typeface="Arial" panose="020b0604020202020204" pitchFamily="34" charset="0"/>
              <a:buChar char="•"/>
              <a:defRPr sz="1600"/>
            </a:lvl3pPr>
            <a:lvl4pPr marL="1200150" indent="-171450">
              <a:lnSpc>
                <a:spcPct val="100000"/>
              </a:lnSpc>
              <a:buFont typeface="Arial" panose="020b0604020202020204" pitchFamily="34" charset="0"/>
              <a:buChar char="•"/>
              <a:defRPr sz="14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9" name="Isosceles Triangle 8"/>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35764884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mp; Image - Op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5909733" y="1416633"/>
            <a:ext cx="6282267" cy="4452356"/>
          </a:xfrm>
          <a:prstGeom prst="rect"/>
        </p:spPr>
      </p:pic>
      <p:sp>
        <p:nvSpPr>
          <p:cNvPr id="3" name="Rectangle 2"/>
          <p:cNvSpPr/>
          <p:nvPr userDrawn="1"/>
        </p:nvSpPr>
        <p:spPr>
          <a:xfrm>
            <a:off x="723014" y="1416633"/>
            <a:ext cx="6283841" cy="4452356"/>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52622" y="1981200"/>
            <a:ext cx="4720857" cy="3356344"/>
          </a:xfrm>
        </p:spPr>
        <p:txBody>
          <a:bodyPr/>
          <a:lstStyle>
            <a:lvl1pPr marL="171450" indent="-171450">
              <a:lnSpc>
                <a:spcPct val="100000"/>
              </a:lnSpc>
              <a:buFont typeface="Arial" panose="020b0604020202020204" pitchFamily="34" charset="0"/>
              <a:buChar char="•"/>
              <a:defRPr sz="2000"/>
            </a:lvl1pPr>
            <a:lvl2pPr marL="514350" indent="-171450">
              <a:lnSpc>
                <a:spcPct val="100000"/>
              </a:lnSpc>
              <a:buFont typeface="Arial" panose="020b0604020202020204" pitchFamily="34" charset="0"/>
              <a:buChar char="•"/>
              <a:defRPr sz="1800"/>
            </a:lvl2pPr>
            <a:lvl3pPr marL="857250" indent="-171450">
              <a:lnSpc>
                <a:spcPct val="100000"/>
              </a:lnSpc>
              <a:buFont typeface="Arial" panose="020b0604020202020204" pitchFamily="34" charset="0"/>
              <a:buChar char="•"/>
              <a:defRPr sz="1600"/>
            </a:lvl3pPr>
            <a:lvl4pPr marL="1200150" indent="-171450">
              <a:lnSpc>
                <a:spcPct val="100000"/>
              </a:lnSpc>
              <a:buFont typeface="Arial" panose="020b0604020202020204" pitchFamily="34" charset="0"/>
              <a:buChar char="•"/>
              <a:defRPr sz="14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31112204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Image - Option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a:fillRect/>
          </a:stretch>
        </p:blipFill>
        <p:spPr>
          <a:xfrm>
            <a:off x="5380074" y="1416632"/>
            <a:ext cx="6811926" cy="4452356"/>
          </a:xfrm>
          <a:prstGeom prst="rect"/>
        </p:spPr>
      </p:pic>
      <p:sp>
        <p:nvSpPr>
          <p:cNvPr id="3" name="Rectangle 2"/>
          <p:cNvSpPr/>
          <p:nvPr userDrawn="1"/>
        </p:nvSpPr>
        <p:spPr>
          <a:xfrm>
            <a:off x="723014" y="1416633"/>
            <a:ext cx="6283841" cy="4452356"/>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52622" y="1981200"/>
            <a:ext cx="4720857" cy="3356344"/>
          </a:xfrm>
        </p:spPr>
        <p:txBody>
          <a:bodyPr/>
          <a:lstStyle>
            <a:lvl1pPr marL="171450" indent="-171450">
              <a:lnSpc>
                <a:spcPct val="100000"/>
              </a:lnSpc>
              <a:buFont typeface="Arial" panose="020b0604020202020204" pitchFamily="34" charset="0"/>
              <a:buChar char="•"/>
              <a:defRPr sz="2000"/>
            </a:lvl1pPr>
            <a:lvl2pPr marL="514350" indent="-171450">
              <a:lnSpc>
                <a:spcPct val="100000"/>
              </a:lnSpc>
              <a:buFont typeface="Arial" panose="020b0604020202020204" pitchFamily="34" charset="0"/>
              <a:buChar char="•"/>
              <a:defRPr sz="1800"/>
            </a:lvl2pPr>
            <a:lvl3pPr marL="857250" indent="-171450">
              <a:lnSpc>
                <a:spcPct val="100000"/>
              </a:lnSpc>
              <a:buFont typeface="Arial" panose="020b0604020202020204" pitchFamily="34" charset="0"/>
              <a:buChar char="•"/>
              <a:defRPr sz="1600"/>
            </a:lvl3pPr>
            <a:lvl4pPr marL="1200150" indent="-171450">
              <a:lnSpc>
                <a:spcPct val="100000"/>
              </a:lnSpc>
              <a:buFont typeface="Arial" panose="020b0604020202020204" pitchFamily="34" charset="0"/>
              <a:buChar char="•"/>
              <a:defRPr sz="14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31417756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Image - Option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rcRect/>
          <a:stretch>
            <a:fillRect/>
          </a:stretch>
        </p:blipFill>
        <p:spPr>
          <a:xfrm>
            <a:off x="5301035" y="1416632"/>
            <a:ext cx="6890965" cy="4452356"/>
          </a:xfrm>
          <a:prstGeom prst="rect"/>
        </p:spPr>
      </p:pic>
      <p:sp>
        <p:nvSpPr>
          <p:cNvPr id="3" name="Pentagon 2"/>
          <p:cNvSpPr/>
          <p:nvPr userDrawn="1"/>
        </p:nvSpPr>
        <p:spPr>
          <a:xfrm>
            <a:off x="723014" y="1416633"/>
            <a:ext cx="7018691" cy="4452356"/>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52622" y="1981200"/>
            <a:ext cx="4720857" cy="3356344"/>
          </a:xfrm>
        </p:spPr>
        <p:txBody>
          <a:bodyPr/>
          <a:lstStyle>
            <a:lvl1pPr marL="171450" indent="-171450">
              <a:lnSpc>
                <a:spcPct val="100000"/>
              </a:lnSpc>
              <a:buFont typeface="Arial" panose="020b0604020202020204" pitchFamily="34" charset="0"/>
              <a:buChar char="•"/>
              <a:defRPr sz="2000"/>
            </a:lvl1pPr>
            <a:lvl2pPr marL="514350" indent="-171450">
              <a:lnSpc>
                <a:spcPct val="100000"/>
              </a:lnSpc>
              <a:buFont typeface="Arial" panose="020b0604020202020204" pitchFamily="34" charset="0"/>
              <a:buChar char="•"/>
              <a:defRPr sz="1800"/>
            </a:lvl2pPr>
            <a:lvl3pPr marL="857250" indent="-171450">
              <a:lnSpc>
                <a:spcPct val="100000"/>
              </a:lnSpc>
              <a:buFont typeface="Arial" panose="020b0604020202020204" pitchFamily="34" charset="0"/>
              <a:buChar char="•"/>
              <a:defRPr sz="1600"/>
            </a:lvl3pPr>
            <a:lvl4pPr marL="1200150" indent="-171450">
              <a:lnSpc>
                <a:spcPct val="100000"/>
              </a:lnSpc>
              <a:buFont typeface="Arial" panose="020b0604020202020204" pitchFamily="34" charset="0"/>
              <a:buChar char="•"/>
              <a:defRPr sz="140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9" name="Isosceles Triangle 8"/>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23943724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r Testimonial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12" name="Rectangle 11"/>
          <p:cNvSpPr/>
          <p:nvPr userDrawn="1"/>
        </p:nvSpPr>
        <p:spPr>
          <a:xfrm>
            <a:off x="1431759" y="1868059"/>
            <a:ext cx="10760241" cy="3597787"/>
          </a:xfrm>
          <a:prstGeom prst="rect"/>
          <a:solidFill>
            <a:srgbClr val="F3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890338" y="2897184"/>
            <a:ext cx="90737" cy="2970297"/>
          </a:xfrm>
          <a:prstGeom prst="rect"/>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5400000">
            <a:off x="5275818" y="1482002"/>
            <a:ext cx="95167" cy="8866130"/>
          </a:xfrm>
          <a:prstGeom prst="rect"/>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1" hasCustomPrompt="1"/>
          </p:nvPr>
        </p:nvSpPr>
        <p:spPr>
          <a:xfrm>
            <a:off x="2217738" y="2247900"/>
            <a:ext cx="9269412" cy="2494221"/>
          </a:xfrm>
        </p:spPr>
        <p:txBody>
          <a:bodyPr>
            <a:normAutofit/>
          </a:bodyPr>
          <a:lstStyle>
            <a:lvl1pPr marL="0" indent="0">
              <a:buFontTx/>
              <a:buNone/>
              <a:defRPr sz="2400" baseline="0"/>
            </a:lvl1pPr>
            <a:lvl2pPr marL="173038" indent="0">
              <a:buFontTx/>
              <a:buNone/>
              <a:defRPr/>
            </a:lvl2pPr>
            <a:lvl3pPr marL="398463" indent="0">
              <a:buFontTx/>
              <a:buNone/>
              <a:defRPr/>
            </a:lvl3pPr>
            <a:lvl4pPr marL="625475" indent="0">
              <a:buFontTx/>
              <a:buNone/>
              <a:defRPr/>
            </a:lvl4pPr>
            <a:lvl5pPr marL="860425" indent="0">
              <a:buFontTx/>
              <a:buNone/>
              <a:defRPr/>
            </a:lvl5pPr>
          </a:lstStyle>
          <a:p>
            <a:pPr lvl="0"/>
            <a:r>
              <a:rPr lang="en-US" dirty="1"/>
              <a:t>Insert Quote content here.</a:t>
            </a:r>
          </a:p>
        </p:txBody>
      </p:sp>
      <p:sp>
        <p:nvSpPr>
          <p:cNvPr id="11" name="Text Placeholder 3"/>
          <p:cNvSpPr>
            <a:spLocks noGrp="1"/>
          </p:cNvSpPr>
          <p:nvPr>
            <p:ph type="body" sz="quarter" idx="12" hasCustomPrompt="1"/>
          </p:nvPr>
        </p:nvSpPr>
        <p:spPr>
          <a:xfrm>
            <a:off x="2217738" y="4956862"/>
            <a:ext cx="7391437" cy="330200"/>
          </a:xfrm>
        </p:spPr>
        <p:txBody>
          <a:bodyPr>
            <a:noAutofit/>
          </a:bodyPr>
          <a:lstStyle>
            <a:lvl1pPr marL="0" indent="0" algn="r">
              <a:buNone/>
              <a:defRPr sz="1800" b="1" i="0">
                <a:solidFill>
                  <a:schemeClr val="accent2"/>
                </a:solidFill>
              </a:defRPr>
            </a:lvl1pPr>
          </a:lstStyle>
          <a:p>
            <a:pPr lvl="0"/>
            <a:r>
              <a:rPr lang="en-US" dirty="1"/>
              <a:t>- Author name</a:t>
            </a:r>
          </a:p>
        </p:txBody>
      </p:sp>
      <p:sp>
        <p:nvSpPr>
          <p:cNvPr id="17"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pic>
        <p:nvPicPr>
          <p:cNvPr id="2" name="Picture 1"/>
          <p:cNvPicPr>
            <a:picLocks noChangeAspect="1"/>
          </p:cNvPicPr>
          <p:nvPr userDrawn="1"/>
        </p:nvPicPr>
        <p:blipFill>
          <a:blip r:embed="rId2"/>
          <a:srcRect/>
          <a:stretch>
            <a:fillRect/>
          </a:stretch>
        </p:blipFill>
        <p:spPr>
          <a:xfrm>
            <a:off x="9481473" y="4308050"/>
            <a:ext cx="1827362" cy="1827362"/>
          </a:xfrm>
          <a:prstGeom prst="rect"/>
        </p:spPr>
      </p:pic>
      <p:pic>
        <p:nvPicPr>
          <p:cNvPr id="19" name="Picture 18"/>
          <p:cNvPicPr>
            <a:picLocks noChangeAspect="1"/>
          </p:cNvPicPr>
          <p:nvPr userDrawn="1"/>
        </p:nvPicPr>
        <p:blipFill>
          <a:blip r:embed="rId2"/>
          <a:srcRect/>
          <a:stretch>
            <a:fillRect/>
          </a:stretch>
        </p:blipFill>
        <p:spPr>
          <a:xfrm flipH="1">
            <a:off x="468010" y="1069820"/>
            <a:ext cx="1827362" cy="1827362"/>
          </a:xfrm>
          <a:prstGeom prst="rect"/>
        </p:spPr>
      </p:pic>
    </p:spTree>
    <p:extLst>
      <p:ext uri="{BB962C8B-B14F-4D97-AF65-F5344CB8AC3E}">
        <p14:creationId xmlns:p14="http://schemas.microsoft.com/office/powerpoint/2010/main" val="9474667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or Testimonial 2">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srcRect/>
          <a:stretch>
            <a:fillRect/>
          </a:stretch>
        </p:blipFill>
        <p:spPr>
          <a:xfrm flipH="1">
            <a:off x="0" y="0"/>
            <a:ext cx="12191998" cy="636629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8" name="Rectangle 7"/>
          <p:cNvSpPr/>
          <p:nvPr userDrawn="1"/>
        </p:nvSpPr>
        <p:spPr>
          <a:xfrm>
            <a:off x="4787660" y="595223"/>
            <a:ext cx="7404341" cy="4804913"/>
          </a:xfrm>
          <a:prstGeom prst="rect"/>
          <a:solidFill>
            <a:srgbClr val="5B6770">
              <a:alpha val="4509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4" name="Text Placeholder 3"/>
          <p:cNvSpPr>
            <a:spLocks noGrp="1"/>
          </p:cNvSpPr>
          <p:nvPr>
            <p:ph type="body" sz="quarter" idx="14" hasCustomPrompt="1"/>
          </p:nvPr>
        </p:nvSpPr>
        <p:spPr>
          <a:xfrm>
            <a:off x="8066275" y="4898468"/>
            <a:ext cx="2388866" cy="330200"/>
          </a:xfrm>
        </p:spPr>
        <p:txBody>
          <a:bodyPr>
            <a:noAutofit/>
          </a:bodyPr>
          <a:lstStyle>
            <a:lvl1pPr marL="0" indent="0" algn="r">
              <a:buNone/>
              <a:defRPr sz="1800" b="1" i="0">
                <a:solidFill>
                  <a:schemeClr val="bg1"/>
                </a:solidFill>
              </a:defRPr>
            </a:lvl1pPr>
          </a:lstStyle>
          <a:p>
            <a:pPr lvl="0"/>
            <a:r>
              <a:rPr lang="en-US" dirty="1"/>
              <a:t>- Author name</a:t>
            </a:r>
          </a:p>
        </p:txBody>
      </p:sp>
      <p:sp>
        <p:nvSpPr>
          <p:cNvPr id="16" name="Text Placeholder 15"/>
          <p:cNvSpPr>
            <a:spLocks noGrp="1"/>
          </p:cNvSpPr>
          <p:nvPr>
            <p:ph type="body" sz="quarter" idx="15" hasCustomPrompt="1"/>
          </p:nvPr>
        </p:nvSpPr>
        <p:spPr>
          <a:xfrm>
            <a:off x="5676181" y="1466850"/>
            <a:ext cx="6115943" cy="3027512"/>
          </a:xfrm>
        </p:spPr>
        <p:txBody>
          <a:bodyPr>
            <a:normAutofit/>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2800">
                <a:solidFill>
                  <a:schemeClr val="bg1"/>
                </a:solidFill>
              </a:defRPr>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sz="2800" dirty="1"/>
              <a:t>Lorem ipsum dolor sit amet, consectetur adipiscing elit. Fusce suscipit neque non libero aliquam, ut facilisis lacus pretium. Sed imperdiet tincidunt velit laoreet facilisis. Praesent tempus ipsum suscipit.</a:t>
            </a:r>
            <a:endParaRPr lang="en-US"/>
          </a:p>
        </p:txBody>
      </p:sp>
      <p:pic>
        <p:nvPicPr>
          <p:cNvPr id="18" name="Picture 17"/>
          <p:cNvPicPr>
            <a:picLocks noChangeAspect="1"/>
          </p:cNvPicPr>
          <p:nvPr userDrawn="1"/>
        </p:nvPicPr>
        <p:blipFill>
          <a:blip r:embed="rId3"/>
          <a:srcRect/>
          <a:stretch>
            <a:fillRect/>
          </a:stretch>
        </p:blipFill>
        <p:spPr>
          <a:xfrm flipH="1">
            <a:off x="4234903" y="-340382"/>
            <a:ext cx="1959532" cy="1959532"/>
          </a:xfrm>
          <a:prstGeom prst="rect"/>
        </p:spPr>
      </p:pic>
      <p:pic>
        <p:nvPicPr>
          <p:cNvPr id="19" name="Picture 18"/>
          <p:cNvPicPr>
            <a:picLocks noChangeAspect="1"/>
          </p:cNvPicPr>
          <p:nvPr userDrawn="1"/>
        </p:nvPicPr>
        <p:blipFill>
          <a:blip r:embed="rId3"/>
          <a:srcRect/>
          <a:stretch>
            <a:fillRect/>
          </a:stretch>
        </p:blipFill>
        <p:spPr>
          <a:xfrm>
            <a:off x="10276852" y="4178161"/>
            <a:ext cx="1959532" cy="1959532"/>
          </a:xfrm>
          <a:prstGeom prst="rect"/>
        </p:spPr>
      </p:pic>
    </p:spTree>
    <p:extLst>
      <p:ext uri="{BB962C8B-B14F-4D97-AF65-F5344CB8AC3E}">
        <p14:creationId xmlns:p14="http://schemas.microsoft.com/office/powerpoint/2010/main" val="15469832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or Testimonial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12192000" cy="635267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9" name="Rectangle 8"/>
          <p:cNvSpPr/>
          <p:nvPr userDrawn="1"/>
        </p:nvSpPr>
        <p:spPr>
          <a:xfrm>
            <a:off x="4787660" y="595223"/>
            <a:ext cx="7404341" cy="4804913"/>
          </a:xfrm>
          <a:prstGeom prst="rect"/>
          <a:solidFill>
            <a:srgbClr val="5B6770">
              <a:alpha val="4509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0" name="Text Placeholder 3"/>
          <p:cNvSpPr>
            <a:spLocks noGrp="1"/>
          </p:cNvSpPr>
          <p:nvPr>
            <p:ph type="body" sz="quarter" idx="14" hasCustomPrompt="1"/>
          </p:nvPr>
        </p:nvSpPr>
        <p:spPr>
          <a:xfrm>
            <a:off x="8066275" y="4898468"/>
            <a:ext cx="2388866" cy="330200"/>
          </a:xfrm>
        </p:spPr>
        <p:txBody>
          <a:bodyPr>
            <a:noAutofit/>
          </a:bodyPr>
          <a:lstStyle>
            <a:lvl1pPr marL="0" indent="0" algn="r">
              <a:buNone/>
              <a:defRPr sz="1800" b="1" i="0">
                <a:solidFill>
                  <a:schemeClr val="bg1"/>
                </a:solidFill>
              </a:defRPr>
            </a:lvl1pPr>
          </a:lstStyle>
          <a:p>
            <a:pPr lvl="0"/>
            <a:r>
              <a:rPr lang="en-US" dirty="1"/>
              <a:t>- Author name</a:t>
            </a:r>
          </a:p>
        </p:txBody>
      </p:sp>
      <p:sp>
        <p:nvSpPr>
          <p:cNvPr id="13" name="Text Placeholder 15"/>
          <p:cNvSpPr>
            <a:spLocks noGrp="1"/>
          </p:cNvSpPr>
          <p:nvPr>
            <p:ph type="body" sz="quarter" idx="15" hasCustomPrompt="1"/>
          </p:nvPr>
        </p:nvSpPr>
        <p:spPr>
          <a:xfrm>
            <a:off x="5676181" y="1466850"/>
            <a:ext cx="6115943" cy="3027512"/>
          </a:xfrm>
        </p:spPr>
        <p:txBody>
          <a:bodyPr>
            <a:normAutofit/>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2800">
                <a:solidFill>
                  <a:schemeClr val="bg1"/>
                </a:solidFill>
              </a:defRPr>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sz="2800" dirty="1"/>
              <a:t>Lorem ipsum dolor sit amet, consectetur adipiscing elit. Fusce suscipit neque non libero aliquam, ut facilisis lacus pretium. Sed imperdiet tincidunt velit laoreet facilisis. Praesent tempus ipsum suscipit.</a:t>
            </a:r>
            <a:endParaRPr lang="en-US"/>
          </a:p>
        </p:txBody>
      </p:sp>
      <p:pic>
        <p:nvPicPr>
          <p:cNvPr id="18" name="Picture 17"/>
          <p:cNvPicPr>
            <a:picLocks noChangeAspect="1"/>
          </p:cNvPicPr>
          <p:nvPr userDrawn="1"/>
        </p:nvPicPr>
        <p:blipFill>
          <a:blip r:embed="rId3"/>
          <a:srcRect/>
          <a:stretch>
            <a:fillRect/>
          </a:stretch>
        </p:blipFill>
        <p:spPr>
          <a:xfrm flipH="1">
            <a:off x="4252155" y="-357315"/>
            <a:ext cx="1959532" cy="1959532"/>
          </a:xfrm>
          <a:prstGeom prst="rect"/>
        </p:spPr>
      </p:pic>
      <p:pic>
        <p:nvPicPr>
          <p:cNvPr id="19" name="Picture 18"/>
          <p:cNvPicPr>
            <a:picLocks noChangeAspect="1"/>
          </p:cNvPicPr>
          <p:nvPr userDrawn="1"/>
        </p:nvPicPr>
        <p:blipFill>
          <a:blip r:embed="rId3"/>
          <a:srcRect/>
          <a:stretch>
            <a:fillRect/>
          </a:stretch>
        </p:blipFill>
        <p:spPr>
          <a:xfrm>
            <a:off x="10249535" y="4179894"/>
            <a:ext cx="1959532" cy="1959532"/>
          </a:xfrm>
          <a:prstGeom prst="rect"/>
        </p:spPr>
      </p:pic>
    </p:spTree>
    <p:extLst>
      <p:ext uri="{BB962C8B-B14F-4D97-AF65-F5344CB8AC3E}">
        <p14:creationId xmlns:p14="http://schemas.microsoft.com/office/powerpoint/2010/main" val="30022814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Letter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Text Placeholder 2"/>
          <p:cNvSpPr>
            <a:spLocks noGrp="1"/>
          </p:cNvSpPr>
          <p:nvPr>
            <p:ph idx="1" hasCustomPrompt="1"/>
          </p:nvPr>
        </p:nvSpPr>
        <p:spPr>
          <a:xfrm>
            <a:off x="838200" y="1375721"/>
            <a:ext cx="10867768" cy="2982696"/>
          </a:xfrm>
          <a:prstGeom prst="rect"/>
        </p:spPr>
        <p:txBody>
          <a:bodyPr vert="horz" lIns="91440" tIns="45720" rIns="91440" bIns="45720" rtlCol="0">
            <a:normAutofit/>
          </a:bodyPr>
          <a:lstStyle>
            <a:lvl1pPr marL="0" indent="0">
              <a:lnSpc>
                <a:spcPct val="100000"/>
              </a:lnSpc>
              <a:buNone/>
              <a:defRPr sz="1200" baseline="0"/>
            </a:lvl1pPr>
            <a:lvl2pPr>
              <a:lnSpc>
                <a:spcPct val="100000"/>
              </a:lnSpc>
              <a:defRPr/>
            </a:lvl2pPr>
            <a:lvl3pPr>
              <a:lnSpc>
                <a:spcPct val="100000"/>
              </a:lnSpc>
              <a:defRPr/>
            </a:lvl3pPr>
            <a:lvl4pPr>
              <a:lnSpc>
                <a:spcPct val="100000"/>
              </a:lnSpc>
              <a:defRPr/>
            </a:lvl4pPr>
          </a:lstStyle>
          <a:p>
            <a:pPr marL="0" indent="0">
              <a:buNone/>
            </a:pPr>
            <a:r>
              <a:rPr lang="en-US" sz="1200" dirty="1"/>
              <a:t>Insert your cover letter content here </a:t>
            </a:r>
            <a:endParaRPr lang="en-US"/>
          </a:p>
        </p:txBody>
      </p:sp>
      <p:cxnSp>
        <p:nvCxnSpPr>
          <p:cNvPr id="10" name="Straight Connector 9"/>
          <p:cNvCxnSpPr/>
          <p:nvPr userDrawn="1"/>
        </p:nvCxnSpPr>
        <p:spPr>
          <a:xfrm flipV="1">
            <a:off x="838200" y="5255739"/>
            <a:ext cx="3601995" cy="816"/>
          </a:xfrm>
          <a:prstGeom prst="line"/>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11" hasCustomPrompt="1"/>
          </p:nvPr>
        </p:nvSpPr>
        <p:spPr>
          <a:xfrm>
            <a:off x="838200" y="5355108"/>
            <a:ext cx="8091615" cy="304286"/>
          </a:xfrm>
        </p:spPr>
        <p:txBody>
          <a:bodyPr>
            <a:normAutofit/>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1300" b="1" baseline="0">
                <a:solidFill>
                  <a:schemeClr val="tx1"/>
                </a:solidFill>
              </a:defRPr>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b="1" dirty="1"/>
              <a:t>Insert Partner Name | Insert Title </a:t>
            </a:r>
            <a:endParaRPr lang="en-US"/>
          </a:p>
          <a:p>
            <a:pPr lvl="0"/>
            <a:endParaRPr lang="en-US"/>
          </a:p>
        </p:txBody>
      </p:sp>
      <p:sp>
        <p:nvSpPr>
          <p:cNvPr id="17" name="Content Placeholder 16"/>
          <p:cNvSpPr>
            <a:spLocks noGrp="1"/>
          </p:cNvSpPr>
          <p:nvPr>
            <p:ph sz="quarter" idx="12" hasCustomPrompt="1"/>
          </p:nvPr>
        </p:nvSpPr>
        <p:spPr>
          <a:xfrm>
            <a:off x="838200" y="4456971"/>
            <a:ext cx="3387725" cy="798768"/>
          </a:xfrm>
        </p:spPr>
        <p:txBody>
          <a:bodyPr>
            <a:normAutofit/>
          </a:bodyPr>
          <a:lstStyle>
            <a:lvl1pPr marL="0" indent="0">
              <a:buNone/>
              <a:defRPr sz="1400" baseline="0"/>
            </a:lvl1pPr>
          </a:lstStyle>
          <a:p>
            <a:pPr lvl="0"/>
            <a:r>
              <a:rPr lang="en-US" sz="1400" dirty="1"/>
              <a:t>Insert E-Signature Image</a:t>
            </a:r>
            <a:endParaRPr lang="en-US"/>
          </a:p>
        </p:txBody>
      </p:sp>
      <p:sp>
        <p:nvSpPr>
          <p:cNvPr id="19" name="Content Placeholder 4"/>
          <p:cNvSpPr>
            <a:spLocks noGrp="1"/>
          </p:cNvSpPr>
          <p:nvPr>
            <p:ph sz="quarter" idx="14" hasCustomPrompt="1"/>
          </p:nvPr>
        </p:nvSpPr>
        <p:spPr>
          <a:xfrm>
            <a:off x="838200" y="5675351"/>
            <a:ext cx="4046838" cy="304286"/>
          </a:xfrm>
        </p:spPr>
        <p:txBody>
          <a:bodyPr>
            <a:normAutofit/>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1300" b="0" baseline="0">
                <a:solidFill>
                  <a:schemeClr val="tx1"/>
                </a:solidFill>
              </a:defRPr>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dirty="1"/>
              <a:t>Insert Phone Number (</a:t>
            </a:r>
            <a:r>
              <a:rPr lang="en-CA" sz="1050" dirty="1">
                <a:solidFill>
                  <a:srgbClr val="3E464D"/>
                </a:solidFill>
                <a:latin typeface="Verdana" panose="020b0604030504040204" pitchFamily="34" charset="0"/>
                <a:ea typeface="Verdana" panose="020b0604030504040204" pitchFamily="34" charset="0"/>
                <a:cs typeface="Verdana" panose="020b0604030504040204" pitchFamily="34" charset="0"/>
              </a:rPr>
              <a:t>XXX.XXX.XXXX)</a:t>
            </a:r>
          </a:p>
          <a:p>
            <a:pPr lvl="0"/>
            <a:endParaRPr lang="en-US"/>
          </a:p>
        </p:txBody>
      </p:sp>
      <p:sp>
        <p:nvSpPr>
          <p:cNvPr id="20" name="Content Placeholder 4"/>
          <p:cNvSpPr>
            <a:spLocks noGrp="1"/>
          </p:cNvSpPr>
          <p:nvPr>
            <p:ph sz="quarter" idx="15" hasCustomPrompt="1"/>
          </p:nvPr>
        </p:nvSpPr>
        <p:spPr>
          <a:xfrm>
            <a:off x="838200" y="5979637"/>
            <a:ext cx="4046838" cy="304286"/>
          </a:xfrm>
        </p:spPr>
        <p:txBody>
          <a:bodyPr>
            <a:normAutofit/>
          </a:bodyPr>
          <a:lstStyle>
            <a:lvl1pPr marL="0" marR="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sz="1300" b="0" baseline="0">
                <a:solidFill>
                  <a:schemeClr val="tx1"/>
                </a:solidFill>
              </a:defRPr>
            </a:lvl1pPr>
          </a:lstStyle>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r>
              <a:rPr lang="en-US" dirty="1"/>
              <a:t>Insert Email</a:t>
            </a:r>
          </a:p>
          <a:p>
            <a:pPr marL="0" marR="0" lvl="0" indent="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None/>
              <a:defRPr/>
            </a:pPr>
            <a:endParaRPr lang="en-US"/>
          </a:p>
        </p:txBody>
      </p:sp>
      <p:sp>
        <p:nvSpPr>
          <p:cNvPr id="11"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baseline="0"/>
            </a:lvl1pPr>
          </a:lstStyle>
          <a:p>
            <a:r>
              <a:rPr lang="en-US" dirty="1"/>
              <a:t>Why Choose McMillan</a:t>
            </a:r>
          </a:p>
        </p:txBody>
      </p:sp>
    </p:spTree>
    <p:extLst>
      <p:ext uri="{BB962C8B-B14F-4D97-AF65-F5344CB8AC3E}">
        <p14:creationId xmlns:p14="http://schemas.microsoft.com/office/powerpoint/2010/main" val="19841825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ffice Locations - Map">
    <p:spTree>
      <p:nvGrpSpPr>
        <p:cNvPr id="1" name=""/>
        <p:cNvGrpSpPr/>
        <p:nvPr/>
      </p:nvGrpSpPr>
      <p:grpSpPr>
        <a:xfrm>
          <a:off x="0" y="0"/>
          <a:ext cx="0" cy="0"/>
          <a:chOff x="0" y="0"/>
          <a:chExt cx="0" cy="0"/>
        </a:xfrm>
      </p:grpSpPr>
      <p:grpSp>
        <p:nvGrpSpPr>
          <p:cNvPr id="82" name="Group 81"/>
          <p:cNvGrpSpPr/>
          <p:nvPr userDrawn="1"/>
        </p:nvGrpSpPr>
        <p:grpSpPr>
          <a:xfrm>
            <a:off x="0" y="1416632"/>
            <a:ext cx="12192000" cy="4934626"/>
            <a:chOff x="0" y="1416632"/>
            <a:chExt cx="12192000" cy="4934626"/>
          </a:xfrm>
        </p:grpSpPr>
        <p:sp>
          <p:nvSpPr>
            <p:cNvPr id="83" name="Rectangle 82"/>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4" name="Isosceles Triangle 83"/>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userDrawn="1">
            <p:ph type="sldNum" sz="quarter" idx="10"/>
          </p:nvPr>
        </p:nvSpPr>
        <p:spPr>
          <a:xfrm>
            <a:off x="11608027" y="6486020"/>
            <a:ext cx="481055" cy="289512"/>
          </a:xfrm>
        </p:spPr>
        <p:txBody>
          <a:bodyPr/>
          <a:lstStyle/>
          <a:p>
            <a:fld id="{88C8DA7D-44E2-4736-A164-25A03E3A0D85}" type="slidenum">
              <a:rPr lang="en-US" smtClean="0"/>
              <a:t>‹#›</a:t>
            </a:fld>
            <a:endParaRPr lang="en-US"/>
          </a:p>
        </p:txBody>
      </p:sp>
      <p:sp>
        <p:nvSpPr>
          <p:cNvPr id="11" name="Freeform 5"/>
          <p:cNvSpPr/>
          <p:nvPr userDrawn="1"/>
        </p:nvSpPr>
        <p:spPr>
          <a:xfrm>
            <a:off x="7897983" y="3930398"/>
            <a:ext cx="1001690" cy="1552967"/>
          </a:xfrm>
          <a:custGeom>
            <a:gdLst>
              <a:gd name="T0" fmla="*/ 329 w 576"/>
              <a:gd name="T1" fmla="*/ 574 h 893"/>
              <a:gd name="T2" fmla="*/ 385 w 576"/>
              <a:gd name="T3" fmla="*/ 510 h 893"/>
              <a:gd name="T4" fmla="*/ 426 w 576"/>
              <a:gd name="T5" fmla="*/ 451 h 893"/>
              <a:gd name="T6" fmla="*/ 576 w 576"/>
              <a:gd name="T7" fmla="*/ 223 h 893"/>
              <a:gd name="T8" fmla="*/ 538 w 576"/>
              <a:gd name="T9" fmla="*/ 218 h 893"/>
              <a:gd name="T10" fmla="*/ 500 w 576"/>
              <a:gd name="T11" fmla="*/ 204 h 893"/>
              <a:gd name="T12" fmla="*/ 461 w 576"/>
              <a:gd name="T13" fmla="*/ 214 h 893"/>
              <a:gd name="T14" fmla="*/ 440 w 576"/>
              <a:gd name="T15" fmla="*/ 224 h 893"/>
              <a:gd name="T16" fmla="*/ 426 w 576"/>
              <a:gd name="T17" fmla="*/ 232 h 893"/>
              <a:gd name="T18" fmla="*/ 420 w 576"/>
              <a:gd name="T19" fmla="*/ 229 h 893"/>
              <a:gd name="T20" fmla="*/ 409 w 576"/>
              <a:gd name="T21" fmla="*/ 239 h 893"/>
              <a:gd name="T22" fmla="*/ 419 w 576"/>
              <a:gd name="T23" fmla="*/ 201 h 893"/>
              <a:gd name="T24" fmla="*/ 400 w 576"/>
              <a:gd name="T25" fmla="*/ 159 h 893"/>
              <a:gd name="T26" fmla="*/ 382 w 576"/>
              <a:gd name="T27" fmla="*/ 114 h 893"/>
              <a:gd name="T28" fmla="*/ 373 w 576"/>
              <a:gd name="T29" fmla="*/ 95 h 893"/>
              <a:gd name="T30" fmla="*/ 363 w 576"/>
              <a:gd name="T31" fmla="*/ 96 h 893"/>
              <a:gd name="T32" fmla="*/ 351 w 576"/>
              <a:gd name="T33" fmla="*/ 95 h 893"/>
              <a:gd name="T34" fmla="*/ 335 w 576"/>
              <a:gd name="T35" fmla="*/ 108 h 893"/>
              <a:gd name="T36" fmla="*/ 331 w 576"/>
              <a:gd name="T37" fmla="*/ 135 h 893"/>
              <a:gd name="T38" fmla="*/ 331 w 576"/>
              <a:gd name="T39" fmla="*/ 105 h 893"/>
              <a:gd name="T40" fmla="*/ 324 w 576"/>
              <a:gd name="T41" fmla="*/ 99 h 893"/>
              <a:gd name="T42" fmla="*/ 318 w 576"/>
              <a:gd name="T43" fmla="*/ 91 h 893"/>
              <a:gd name="T44" fmla="*/ 312 w 576"/>
              <a:gd name="T45" fmla="*/ 88 h 893"/>
              <a:gd name="T46" fmla="*/ 301 w 576"/>
              <a:gd name="T47" fmla="*/ 75 h 893"/>
              <a:gd name="T48" fmla="*/ 303 w 576"/>
              <a:gd name="T49" fmla="*/ 0 h 893"/>
              <a:gd name="T50" fmla="*/ 75 w 576"/>
              <a:gd name="T51" fmla="*/ 9 h 893"/>
              <a:gd name="T52" fmla="*/ 11 w 576"/>
              <a:gd name="T53" fmla="*/ 8 h 893"/>
              <a:gd name="T54" fmla="*/ 0 w 576"/>
              <a:gd name="T55" fmla="*/ 348 h 893"/>
              <a:gd name="T56" fmla="*/ 19 w 576"/>
              <a:gd name="T57" fmla="*/ 892 h 893"/>
              <a:gd name="T58" fmla="*/ 99 w 576"/>
              <a:gd name="T59" fmla="*/ 893 h 893"/>
              <a:gd name="T60" fmla="*/ 239 w 576"/>
              <a:gd name="T61" fmla="*/ 889 h 893"/>
              <a:gd name="T62" fmla="*/ 344 w 576"/>
              <a:gd name="T63" fmla="*/ 884 h 893"/>
              <a:gd name="T64" fmla="*/ 347 w 576"/>
              <a:gd name="T65" fmla="*/ 879 h 893"/>
              <a:gd name="T66" fmla="*/ 346 w 576"/>
              <a:gd name="T67" fmla="*/ 854 h 893"/>
              <a:gd name="T68" fmla="*/ 328 w 576"/>
              <a:gd name="T69" fmla="*/ 588 h 893"/>
              <a:gd name="T70" fmla="*/ 329 w 576"/>
              <a:gd name="T71" fmla="*/ 574 h 8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 h="893">
                <a:moveTo>
                  <a:pt x="329" y="574"/>
                </a:moveTo>
                <a:lnTo>
                  <a:pt x="385" y="510"/>
                </a:lnTo>
                <a:lnTo>
                  <a:pt x="426" y="451"/>
                </a:lnTo>
                <a:lnTo>
                  <a:pt x="576" y="223"/>
                </a:lnTo>
                <a:lnTo>
                  <a:pt x="538" y="218"/>
                </a:lnTo>
                <a:lnTo>
                  <a:pt x="500" y="204"/>
                </a:lnTo>
                <a:lnTo>
                  <a:pt x="461" y="214"/>
                </a:lnTo>
                <a:lnTo>
                  <a:pt x="440" y="224"/>
                </a:lnTo>
                <a:lnTo>
                  <a:pt x="426" y="232"/>
                </a:lnTo>
                <a:lnTo>
                  <a:pt x="420" y="229"/>
                </a:lnTo>
                <a:lnTo>
                  <a:pt x="409" y="239"/>
                </a:lnTo>
                <a:lnTo>
                  <a:pt x="419" y="201"/>
                </a:lnTo>
                <a:lnTo>
                  <a:pt x="400" y="159"/>
                </a:lnTo>
                <a:lnTo>
                  <a:pt x="382" y="114"/>
                </a:lnTo>
                <a:lnTo>
                  <a:pt x="373" y="95"/>
                </a:lnTo>
                <a:lnTo>
                  <a:pt x="363" y="96"/>
                </a:lnTo>
                <a:lnTo>
                  <a:pt x="351" y="95"/>
                </a:lnTo>
                <a:lnTo>
                  <a:pt x="335" y="108"/>
                </a:lnTo>
                <a:lnTo>
                  <a:pt x="331" y="135"/>
                </a:lnTo>
                <a:lnTo>
                  <a:pt x="331" y="105"/>
                </a:lnTo>
                <a:lnTo>
                  <a:pt x="324" y="99"/>
                </a:lnTo>
                <a:lnTo>
                  <a:pt x="318" y="91"/>
                </a:lnTo>
                <a:lnTo>
                  <a:pt x="312" y="88"/>
                </a:lnTo>
                <a:lnTo>
                  <a:pt x="301" y="75"/>
                </a:lnTo>
                <a:lnTo>
                  <a:pt x="303" y="0"/>
                </a:lnTo>
                <a:lnTo>
                  <a:pt x="75" y="9"/>
                </a:lnTo>
                <a:lnTo>
                  <a:pt x="11" y="8"/>
                </a:lnTo>
                <a:lnTo>
                  <a:pt x="0" y="348"/>
                </a:lnTo>
                <a:lnTo>
                  <a:pt x="19" y="892"/>
                </a:lnTo>
                <a:lnTo>
                  <a:pt x="99" y="893"/>
                </a:lnTo>
                <a:lnTo>
                  <a:pt x="239" y="889"/>
                </a:lnTo>
                <a:lnTo>
                  <a:pt x="344" y="884"/>
                </a:lnTo>
                <a:lnTo>
                  <a:pt x="347" y="879"/>
                </a:lnTo>
                <a:lnTo>
                  <a:pt x="346" y="854"/>
                </a:lnTo>
                <a:lnTo>
                  <a:pt x="328" y="588"/>
                </a:lnTo>
                <a:lnTo>
                  <a:pt x="329" y="574"/>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2" name="Freeform 6"/>
          <p:cNvSpPr/>
          <p:nvPr userDrawn="1"/>
        </p:nvSpPr>
        <p:spPr>
          <a:xfrm>
            <a:off x="5449408" y="2111357"/>
            <a:ext cx="982560" cy="1572097"/>
          </a:xfrm>
          <a:custGeom>
            <a:gdLst>
              <a:gd name="T0" fmla="*/ 565 w 565"/>
              <a:gd name="T1" fmla="*/ 904 h 904"/>
              <a:gd name="T2" fmla="*/ 561 w 565"/>
              <a:gd name="T3" fmla="*/ 892 h 904"/>
              <a:gd name="T4" fmla="*/ 561 w 565"/>
              <a:gd name="T5" fmla="*/ 872 h 904"/>
              <a:gd name="T6" fmla="*/ 559 w 565"/>
              <a:gd name="T7" fmla="*/ 861 h 904"/>
              <a:gd name="T8" fmla="*/ 560 w 565"/>
              <a:gd name="T9" fmla="*/ 838 h 904"/>
              <a:gd name="T10" fmla="*/ 549 w 565"/>
              <a:gd name="T11" fmla="*/ 826 h 904"/>
              <a:gd name="T12" fmla="*/ 534 w 565"/>
              <a:gd name="T13" fmla="*/ 826 h 904"/>
              <a:gd name="T14" fmla="*/ 508 w 565"/>
              <a:gd name="T15" fmla="*/ 813 h 904"/>
              <a:gd name="T16" fmla="*/ 502 w 565"/>
              <a:gd name="T17" fmla="*/ 812 h 904"/>
              <a:gd name="T18" fmla="*/ 480 w 565"/>
              <a:gd name="T19" fmla="*/ 807 h 904"/>
              <a:gd name="T20" fmla="*/ 480 w 565"/>
              <a:gd name="T21" fmla="*/ 780 h 904"/>
              <a:gd name="T22" fmla="*/ 487 w 565"/>
              <a:gd name="T23" fmla="*/ 772 h 904"/>
              <a:gd name="T24" fmla="*/ 478 w 565"/>
              <a:gd name="T25" fmla="*/ 741 h 904"/>
              <a:gd name="T26" fmla="*/ 472 w 565"/>
              <a:gd name="T27" fmla="*/ 717 h 904"/>
              <a:gd name="T28" fmla="*/ 461 w 565"/>
              <a:gd name="T29" fmla="*/ 684 h 904"/>
              <a:gd name="T30" fmla="*/ 454 w 565"/>
              <a:gd name="T31" fmla="*/ 682 h 904"/>
              <a:gd name="T32" fmla="*/ 449 w 565"/>
              <a:gd name="T33" fmla="*/ 658 h 904"/>
              <a:gd name="T34" fmla="*/ 456 w 565"/>
              <a:gd name="T35" fmla="*/ 650 h 904"/>
              <a:gd name="T36" fmla="*/ 451 w 565"/>
              <a:gd name="T37" fmla="*/ 623 h 904"/>
              <a:gd name="T38" fmla="*/ 464 w 565"/>
              <a:gd name="T39" fmla="*/ 603 h 904"/>
              <a:gd name="T40" fmla="*/ 459 w 565"/>
              <a:gd name="T41" fmla="*/ 589 h 904"/>
              <a:gd name="T42" fmla="*/ 455 w 565"/>
              <a:gd name="T43" fmla="*/ 578 h 904"/>
              <a:gd name="T44" fmla="*/ 472 w 565"/>
              <a:gd name="T45" fmla="*/ 567 h 904"/>
              <a:gd name="T46" fmla="*/ 471 w 565"/>
              <a:gd name="T47" fmla="*/ 553 h 904"/>
              <a:gd name="T48" fmla="*/ 468 w 565"/>
              <a:gd name="T49" fmla="*/ 545 h 904"/>
              <a:gd name="T50" fmla="*/ 462 w 565"/>
              <a:gd name="T51" fmla="*/ 518 h 904"/>
              <a:gd name="T52" fmla="*/ 459 w 565"/>
              <a:gd name="T53" fmla="*/ 481 h 904"/>
              <a:gd name="T54" fmla="*/ 451 w 565"/>
              <a:gd name="T55" fmla="*/ 472 h 904"/>
              <a:gd name="T56" fmla="*/ 448 w 565"/>
              <a:gd name="T57" fmla="*/ 452 h 904"/>
              <a:gd name="T58" fmla="*/ 439 w 565"/>
              <a:gd name="T59" fmla="*/ 441 h 904"/>
              <a:gd name="T60" fmla="*/ 448 w 565"/>
              <a:gd name="T61" fmla="*/ 428 h 904"/>
              <a:gd name="T62" fmla="*/ 453 w 565"/>
              <a:gd name="T63" fmla="*/ 421 h 904"/>
              <a:gd name="T64" fmla="*/ 453 w 565"/>
              <a:gd name="T65" fmla="*/ 413 h 904"/>
              <a:gd name="T66" fmla="*/ 459 w 565"/>
              <a:gd name="T67" fmla="*/ 405 h 904"/>
              <a:gd name="T68" fmla="*/ 482 w 565"/>
              <a:gd name="T69" fmla="*/ 375 h 904"/>
              <a:gd name="T70" fmla="*/ 491 w 565"/>
              <a:gd name="T71" fmla="*/ 359 h 904"/>
              <a:gd name="T72" fmla="*/ 484 w 565"/>
              <a:gd name="T73" fmla="*/ 354 h 904"/>
              <a:gd name="T74" fmla="*/ 477 w 565"/>
              <a:gd name="T75" fmla="*/ 350 h 904"/>
              <a:gd name="T76" fmla="*/ 456 w 565"/>
              <a:gd name="T77" fmla="*/ 344 h 904"/>
              <a:gd name="T78" fmla="*/ 469 w 565"/>
              <a:gd name="T79" fmla="*/ 327 h 904"/>
              <a:gd name="T80" fmla="*/ 476 w 565"/>
              <a:gd name="T81" fmla="*/ 309 h 904"/>
              <a:gd name="T82" fmla="*/ 486 w 565"/>
              <a:gd name="T83" fmla="*/ 280 h 904"/>
              <a:gd name="T84" fmla="*/ 448 w 565"/>
              <a:gd name="T85" fmla="*/ 248 h 904"/>
              <a:gd name="T86" fmla="*/ 444 w 565"/>
              <a:gd name="T87" fmla="*/ 223 h 904"/>
              <a:gd name="T88" fmla="*/ 456 w 565"/>
              <a:gd name="T89" fmla="*/ 199 h 904"/>
              <a:gd name="T90" fmla="*/ 469 w 565"/>
              <a:gd name="T91" fmla="*/ 171 h 904"/>
              <a:gd name="T92" fmla="*/ 503 w 565"/>
              <a:gd name="T93" fmla="*/ 108 h 904"/>
              <a:gd name="T94" fmla="*/ 489 w 565"/>
              <a:gd name="T95" fmla="*/ 86 h 904"/>
              <a:gd name="T96" fmla="*/ 476 w 565"/>
              <a:gd name="T97" fmla="*/ 36 h 904"/>
              <a:gd name="T98" fmla="*/ 454 w 565"/>
              <a:gd name="T99" fmla="*/ 12 h 904"/>
              <a:gd name="T100" fmla="*/ 257 w 565"/>
              <a:gd name="T101" fmla="*/ 238 h 904"/>
              <a:gd name="T102" fmla="*/ 1 w 565"/>
              <a:gd name="T103" fmla="*/ 593 h 904"/>
              <a:gd name="T104" fmla="*/ 11 w 565"/>
              <a:gd name="T105" fmla="*/ 611 h 904"/>
              <a:gd name="T106" fmla="*/ 29 w 565"/>
              <a:gd name="T107" fmla="*/ 626 h 904"/>
              <a:gd name="T108" fmla="*/ 56 w 565"/>
              <a:gd name="T109" fmla="*/ 635 h 904"/>
              <a:gd name="T110" fmla="*/ 41 w 565"/>
              <a:gd name="T111" fmla="*/ 658 h 904"/>
              <a:gd name="T112" fmla="*/ 358 w 565"/>
              <a:gd name="T113" fmla="*/ 824 h 9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5" h="904">
                <a:moveTo>
                  <a:pt x="358" y="824"/>
                </a:moveTo>
                <a:lnTo>
                  <a:pt x="565" y="904"/>
                </a:lnTo>
                <a:lnTo>
                  <a:pt x="559" y="897"/>
                </a:lnTo>
                <a:lnTo>
                  <a:pt x="561" y="892"/>
                </a:lnTo>
                <a:lnTo>
                  <a:pt x="561" y="885"/>
                </a:lnTo>
                <a:lnTo>
                  <a:pt x="561" y="872"/>
                </a:lnTo>
                <a:lnTo>
                  <a:pt x="562" y="866"/>
                </a:lnTo>
                <a:lnTo>
                  <a:pt x="559" y="861"/>
                </a:lnTo>
                <a:lnTo>
                  <a:pt x="556" y="848"/>
                </a:lnTo>
                <a:lnTo>
                  <a:pt x="560" y="838"/>
                </a:lnTo>
                <a:lnTo>
                  <a:pt x="556" y="819"/>
                </a:lnTo>
                <a:lnTo>
                  <a:pt x="549" y="826"/>
                </a:lnTo>
                <a:lnTo>
                  <a:pt x="541" y="824"/>
                </a:lnTo>
                <a:lnTo>
                  <a:pt x="534" y="826"/>
                </a:lnTo>
                <a:lnTo>
                  <a:pt x="515" y="811"/>
                </a:lnTo>
                <a:lnTo>
                  <a:pt x="508" y="813"/>
                </a:lnTo>
                <a:lnTo>
                  <a:pt x="506" y="809"/>
                </a:lnTo>
                <a:lnTo>
                  <a:pt x="502" y="812"/>
                </a:lnTo>
                <a:lnTo>
                  <a:pt x="492" y="810"/>
                </a:lnTo>
                <a:lnTo>
                  <a:pt x="480" y="807"/>
                </a:lnTo>
                <a:lnTo>
                  <a:pt x="484" y="786"/>
                </a:lnTo>
                <a:lnTo>
                  <a:pt x="480" y="780"/>
                </a:lnTo>
                <a:lnTo>
                  <a:pt x="483" y="778"/>
                </a:lnTo>
                <a:lnTo>
                  <a:pt x="487" y="772"/>
                </a:lnTo>
                <a:lnTo>
                  <a:pt x="489" y="749"/>
                </a:lnTo>
                <a:lnTo>
                  <a:pt x="478" y="741"/>
                </a:lnTo>
                <a:lnTo>
                  <a:pt x="473" y="731"/>
                </a:lnTo>
                <a:lnTo>
                  <a:pt x="472" y="717"/>
                </a:lnTo>
                <a:lnTo>
                  <a:pt x="468" y="705"/>
                </a:lnTo>
                <a:lnTo>
                  <a:pt x="461" y="684"/>
                </a:lnTo>
                <a:lnTo>
                  <a:pt x="455" y="686"/>
                </a:lnTo>
                <a:lnTo>
                  <a:pt x="454" y="682"/>
                </a:lnTo>
                <a:lnTo>
                  <a:pt x="445" y="676"/>
                </a:lnTo>
                <a:lnTo>
                  <a:pt x="449" y="658"/>
                </a:lnTo>
                <a:lnTo>
                  <a:pt x="452" y="652"/>
                </a:lnTo>
                <a:lnTo>
                  <a:pt x="456" y="650"/>
                </a:lnTo>
                <a:lnTo>
                  <a:pt x="454" y="644"/>
                </a:lnTo>
                <a:lnTo>
                  <a:pt x="451" y="623"/>
                </a:lnTo>
                <a:lnTo>
                  <a:pt x="454" y="613"/>
                </a:lnTo>
                <a:lnTo>
                  <a:pt x="464" y="603"/>
                </a:lnTo>
                <a:lnTo>
                  <a:pt x="458" y="597"/>
                </a:lnTo>
                <a:lnTo>
                  <a:pt x="459" y="589"/>
                </a:lnTo>
                <a:lnTo>
                  <a:pt x="456" y="582"/>
                </a:lnTo>
                <a:lnTo>
                  <a:pt x="455" y="578"/>
                </a:lnTo>
                <a:lnTo>
                  <a:pt x="463" y="576"/>
                </a:lnTo>
                <a:lnTo>
                  <a:pt x="472" y="567"/>
                </a:lnTo>
                <a:lnTo>
                  <a:pt x="470" y="556"/>
                </a:lnTo>
                <a:lnTo>
                  <a:pt x="471" y="553"/>
                </a:lnTo>
                <a:lnTo>
                  <a:pt x="467" y="550"/>
                </a:lnTo>
                <a:lnTo>
                  <a:pt x="468" y="545"/>
                </a:lnTo>
                <a:lnTo>
                  <a:pt x="472" y="541"/>
                </a:lnTo>
                <a:lnTo>
                  <a:pt x="462" y="518"/>
                </a:lnTo>
                <a:lnTo>
                  <a:pt x="465" y="498"/>
                </a:lnTo>
                <a:lnTo>
                  <a:pt x="459" y="481"/>
                </a:lnTo>
                <a:lnTo>
                  <a:pt x="446" y="480"/>
                </a:lnTo>
                <a:lnTo>
                  <a:pt x="451" y="472"/>
                </a:lnTo>
                <a:lnTo>
                  <a:pt x="449" y="464"/>
                </a:lnTo>
                <a:lnTo>
                  <a:pt x="448" y="452"/>
                </a:lnTo>
                <a:lnTo>
                  <a:pt x="444" y="446"/>
                </a:lnTo>
                <a:lnTo>
                  <a:pt x="439" y="441"/>
                </a:lnTo>
                <a:lnTo>
                  <a:pt x="442" y="435"/>
                </a:lnTo>
                <a:lnTo>
                  <a:pt x="448" y="428"/>
                </a:lnTo>
                <a:lnTo>
                  <a:pt x="454" y="425"/>
                </a:lnTo>
                <a:lnTo>
                  <a:pt x="453" y="421"/>
                </a:lnTo>
                <a:lnTo>
                  <a:pt x="452" y="418"/>
                </a:lnTo>
                <a:lnTo>
                  <a:pt x="453" y="413"/>
                </a:lnTo>
                <a:lnTo>
                  <a:pt x="448" y="409"/>
                </a:lnTo>
                <a:lnTo>
                  <a:pt x="459" y="405"/>
                </a:lnTo>
                <a:lnTo>
                  <a:pt x="471" y="397"/>
                </a:lnTo>
                <a:lnTo>
                  <a:pt x="482" y="375"/>
                </a:lnTo>
                <a:lnTo>
                  <a:pt x="481" y="366"/>
                </a:lnTo>
                <a:lnTo>
                  <a:pt x="491" y="359"/>
                </a:lnTo>
                <a:lnTo>
                  <a:pt x="487" y="355"/>
                </a:lnTo>
                <a:lnTo>
                  <a:pt x="484" y="354"/>
                </a:lnTo>
                <a:lnTo>
                  <a:pt x="472" y="357"/>
                </a:lnTo>
                <a:lnTo>
                  <a:pt x="477" y="350"/>
                </a:lnTo>
                <a:lnTo>
                  <a:pt x="468" y="347"/>
                </a:lnTo>
                <a:lnTo>
                  <a:pt x="456" y="344"/>
                </a:lnTo>
                <a:lnTo>
                  <a:pt x="461" y="334"/>
                </a:lnTo>
                <a:lnTo>
                  <a:pt x="469" y="327"/>
                </a:lnTo>
                <a:lnTo>
                  <a:pt x="466" y="319"/>
                </a:lnTo>
                <a:lnTo>
                  <a:pt x="476" y="309"/>
                </a:lnTo>
                <a:lnTo>
                  <a:pt x="482" y="291"/>
                </a:lnTo>
                <a:lnTo>
                  <a:pt x="486" y="280"/>
                </a:lnTo>
                <a:lnTo>
                  <a:pt x="487" y="268"/>
                </a:lnTo>
                <a:lnTo>
                  <a:pt x="448" y="248"/>
                </a:lnTo>
                <a:lnTo>
                  <a:pt x="433" y="236"/>
                </a:lnTo>
                <a:lnTo>
                  <a:pt x="444" y="223"/>
                </a:lnTo>
                <a:lnTo>
                  <a:pt x="452" y="209"/>
                </a:lnTo>
                <a:lnTo>
                  <a:pt x="456" y="199"/>
                </a:lnTo>
                <a:lnTo>
                  <a:pt x="456" y="191"/>
                </a:lnTo>
                <a:lnTo>
                  <a:pt x="469" y="171"/>
                </a:lnTo>
                <a:lnTo>
                  <a:pt x="510" y="111"/>
                </a:lnTo>
                <a:lnTo>
                  <a:pt x="503" y="108"/>
                </a:lnTo>
                <a:lnTo>
                  <a:pt x="498" y="100"/>
                </a:lnTo>
                <a:lnTo>
                  <a:pt x="489" y="86"/>
                </a:lnTo>
                <a:lnTo>
                  <a:pt x="478" y="55"/>
                </a:lnTo>
                <a:lnTo>
                  <a:pt x="476" y="36"/>
                </a:lnTo>
                <a:lnTo>
                  <a:pt x="468" y="22"/>
                </a:lnTo>
                <a:lnTo>
                  <a:pt x="454" y="12"/>
                </a:lnTo>
                <a:lnTo>
                  <a:pt x="443" y="0"/>
                </a:lnTo>
                <a:lnTo>
                  <a:pt x="257" y="238"/>
                </a:lnTo>
                <a:lnTo>
                  <a:pt x="77" y="484"/>
                </a:lnTo>
                <a:lnTo>
                  <a:pt x="1" y="593"/>
                </a:lnTo>
                <a:lnTo>
                  <a:pt x="0" y="607"/>
                </a:lnTo>
                <a:lnTo>
                  <a:pt x="11" y="611"/>
                </a:lnTo>
                <a:lnTo>
                  <a:pt x="19" y="623"/>
                </a:lnTo>
                <a:lnTo>
                  <a:pt x="29" y="626"/>
                </a:lnTo>
                <a:lnTo>
                  <a:pt x="43" y="628"/>
                </a:lnTo>
                <a:lnTo>
                  <a:pt x="56" y="635"/>
                </a:lnTo>
                <a:lnTo>
                  <a:pt x="46" y="646"/>
                </a:lnTo>
                <a:lnTo>
                  <a:pt x="41" y="658"/>
                </a:lnTo>
                <a:lnTo>
                  <a:pt x="151" y="723"/>
                </a:lnTo>
                <a:lnTo>
                  <a:pt x="358" y="824"/>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3" name="Freeform 7"/>
          <p:cNvSpPr/>
          <p:nvPr userDrawn="1"/>
        </p:nvSpPr>
        <p:spPr>
          <a:xfrm>
            <a:off x="6428490" y="3759972"/>
            <a:ext cx="930389" cy="1660788"/>
          </a:xfrm>
          <a:custGeom>
            <a:gdLst>
              <a:gd name="T0" fmla="*/ 447 w 535"/>
              <a:gd name="T1" fmla="*/ 67 h 955"/>
              <a:gd name="T2" fmla="*/ 292 w 535"/>
              <a:gd name="T3" fmla="*/ 36 h 955"/>
              <a:gd name="T4" fmla="*/ 145 w 535"/>
              <a:gd name="T5" fmla="*/ 0 h 955"/>
              <a:gd name="T6" fmla="*/ 2 w 535"/>
              <a:gd name="T7" fmla="*/ 473 h 955"/>
              <a:gd name="T8" fmla="*/ 5 w 535"/>
              <a:gd name="T9" fmla="*/ 485 h 955"/>
              <a:gd name="T10" fmla="*/ 9 w 535"/>
              <a:gd name="T11" fmla="*/ 491 h 955"/>
              <a:gd name="T12" fmla="*/ 7 w 535"/>
              <a:gd name="T13" fmla="*/ 494 h 955"/>
              <a:gd name="T14" fmla="*/ 0 w 535"/>
              <a:gd name="T15" fmla="*/ 497 h 955"/>
              <a:gd name="T16" fmla="*/ 6 w 535"/>
              <a:gd name="T17" fmla="*/ 511 h 955"/>
              <a:gd name="T18" fmla="*/ 17 w 535"/>
              <a:gd name="T19" fmla="*/ 517 h 955"/>
              <a:gd name="T20" fmla="*/ 21 w 535"/>
              <a:gd name="T21" fmla="*/ 530 h 955"/>
              <a:gd name="T22" fmla="*/ 31 w 535"/>
              <a:gd name="T23" fmla="*/ 540 h 955"/>
              <a:gd name="T24" fmla="*/ 35 w 535"/>
              <a:gd name="T25" fmla="*/ 533 h 955"/>
              <a:gd name="T26" fmla="*/ 43 w 535"/>
              <a:gd name="T27" fmla="*/ 544 h 955"/>
              <a:gd name="T28" fmla="*/ 44 w 535"/>
              <a:gd name="T29" fmla="*/ 550 h 955"/>
              <a:gd name="T30" fmla="*/ 45 w 535"/>
              <a:gd name="T31" fmla="*/ 556 h 955"/>
              <a:gd name="T32" fmla="*/ 45 w 535"/>
              <a:gd name="T33" fmla="*/ 562 h 955"/>
              <a:gd name="T34" fmla="*/ 50 w 535"/>
              <a:gd name="T35" fmla="*/ 565 h 955"/>
              <a:gd name="T36" fmla="*/ 53 w 535"/>
              <a:gd name="T37" fmla="*/ 576 h 955"/>
              <a:gd name="T38" fmla="*/ 55 w 535"/>
              <a:gd name="T39" fmla="*/ 583 h 955"/>
              <a:gd name="T40" fmla="*/ 52 w 535"/>
              <a:gd name="T41" fmla="*/ 589 h 955"/>
              <a:gd name="T42" fmla="*/ 55 w 535"/>
              <a:gd name="T43" fmla="*/ 601 h 955"/>
              <a:gd name="T44" fmla="*/ 57 w 535"/>
              <a:gd name="T45" fmla="*/ 609 h 955"/>
              <a:gd name="T46" fmla="*/ 65 w 535"/>
              <a:gd name="T47" fmla="*/ 602 h 955"/>
              <a:gd name="T48" fmla="*/ 75 w 535"/>
              <a:gd name="T49" fmla="*/ 613 h 955"/>
              <a:gd name="T50" fmla="*/ 69 w 535"/>
              <a:gd name="T51" fmla="*/ 622 h 955"/>
              <a:gd name="T52" fmla="*/ 76 w 535"/>
              <a:gd name="T53" fmla="*/ 633 h 955"/>
              <a:gd name="T54" fmla="*/ 89 w 535"/>
              <a:gd name="T55" fmla="*/ 636 h 955"/>
              <a:gd name="T56" fmla="*/ 93 w 535"/>
              <a:gd name="T57" fmla="*/ 646 h 955"/>
              <a:gd name="T58" fmla="*/ 99 w 535"/>
              <a:gd name="T59" fmla="*/ 658 h 955"/>
              <a:gd name="T60" fmla="*/ 101 w 535"/>
              <a:gd name="T61" fmla="*/ 673 h 955"/>
              <a:gd name="T62" fmla="*/ 104 w 535"/>
              <a:gd name="T63" fmla="*/ 676 h 955"/>
              <a:gd name="T64" fmla="*/ 108 w 535"/>
              <a:gd name="T65" fmla="*/ 674 h 955"/>
              <a:gd name="T66" fmla="*/ 117 w 535"/>
              <a:gd name="T67" fmla="*/ 674 h 955"/>
              <a:gd name="T68" fmla="*/ 120 w 535"/>
              <a:gd name="T69" fmla="*/ 687 h 955"/>
              <a:gd name="T70" fmla="*/ 124 w 535"/>
              <a:gd name="T71" fmla="*/ 699 h 955"/>
              <a:gd name="T72" fmla="*/ 126 w 535"/>
              <a:gd name="T73" fmla="*/ 711 h 955"/>
              <a:gd name="T74" fmla="*/ 133 w 535"/>
              <a:gd name="T75" fmla="*/ 722 h 955"/>
              <a:gd name="T76" fmla="*/ 136 w 535"/>
              <a:gd name="T77" fmla="*/ 730 h 955"/>
              <a:gd name="T78" fmla="*/ 152 w 535"/>
              <a:gd name="T79" fmla="*/ 749 h 955"/>
              <a:gd name="T80" fmla="*/ 149 w 535"/>
              <a:gd name="T81" fmla="*/ 757 h 955"/>
              <a:gd name="T82" fmla="*/ 159 w 535"/>
              <a:gd name="T83" fmla="*/ 770 h 955"/>
              <a:gd name="T84" fmla="*/ 163 w 535"/>
              <a:gd name="T85" fmla="*/ 774 h 955"/>
              <a:gd name="T86" fmla="*/ 163 w 535"/>
              <a:gd name="T87" fmla="*/ 782 h 955"/>
              <a:gd name="T88" fmla="*/ 170 w 535"/>
              <a:gd name="T89" fmla="*/ 784 h 955"/>
              <a:gd name="T90" fmla="*/ 177 w 535"/>
              <a:gd name="T91" fmla="*/ 792 h 955"/>
              <a:gd name="T92" fmla="*/ 182 w 535"/>
              <a:gd name="T93" fmla="*/ 806 h 955"/>
              <a:gd name="T94" fmla="*/ 182 w 535"/>
              <a:gd name="T95" fmla="*/ 838 h 955"/>
              <a:gd name="T96" fmla="*/ 181 w 535"/>
              <a:gd name="T97" fmla="*/ 851 h 955"/>
              <a:gd name="T98" fmla="*/ 179 w 535"/>
              <a:gd name="T99" fmla="*/ 858 h 955"/>
              <a:gd name="T100" fmla="*/ 174 w 535"/>
              <a:gd name="T101" fmla="*/ 865 h 955"/>
              <a:gd name="T102" fmla="*/ 180 w 535"/>
              <a:gd name="T103" fmla="*/ 871 h 955"/>
              <a:gd name="T104" fmla="*/ 179 w 535"/>
              <a:gd name="T105" fmla="*/ 884 h 955"/>
              <a:gd name="T106" fmla="*/ 185 w 535"/>
              <a:gd name="T107" fmla="*/ 897 h 955"/>
              <a:gd name="T108" fmla="*/ 195 w 535"/>
              <a:gd name="T109" fmla="*/ 906 h 955"/>
              <a:gd name="T110" fmla="*/ 199 w 535"/>
              <a:gd name="T111" fmla="*/ 921 h 955"/>
              <a:gd name="T112" fmla="*/ 243 w 535"/>
              <a:gd name="T113" fmla="*/ 929 h 955"/>
              <a:gd name="T114" fmla="*/ 410 w 535"/>
              <a:gd name="T115" fmla="*/ 955 h 955"/>
              <a:gd name="T116" fmla="*/ 535 w 535"/>
              <a:gd name="T117" fmla="*/ 79 h 955"/>
              <a:gd name="T118" fmla="*/ 447 w 535"/>
              <a:gd name="T119" fmla="*/ 67 h 9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5" h="955">
                <a:moveTo>
                  <a:pt x="447" y="67"/>
                </a:moveTo>
                <a:lnTo>
                  <a:pt x="292" y="36"/>
                </a:lnTo>
                <a:lnTo>
                  <a:pt x="145" y="0"/>
                </a:lnTo>
                <a:lnTo>
                  <a:pt x="2" y="473"/>
                </a:lnTo>
                <a:lnTo>
                  <a:pt x="5" y="485"/>
                </a:lnTo>
                <a:lnTo>
                  <a:pt x="9" y="491"/>
                </a:lnTo>
                <a:lnTo>
                  <a:pt x="7" y="494"/>
                </a:lnTo>
                <a:lnTo>
                  <a:pt x="0" y="497"/>
                </a:lnTo>
                <a:lnTo>
                  <a:pt x="6" y="511"/>
                </a:lnTo>
                <a:lnTo>
                  <a:pt x="17" y="517"/>
                </a:lnTo>
                <a:lnTo>
                  <a:pt x="21" y="530"/>
                </a:lnTo>
                <a:lnTo>
                  <a:pt x="31" y="540"/>
                </a:lnTo>
                <a:lnTo>
                  <a:pt x="35" y="533"/>
                </a:lnTo>
                <a:lnTo>
                  <a:pt x="43" y="544"/>
                </a:lnTo>
                <a:lnTo>
                  <a:pt x="44" y="550"/>
                </a:lnTo>
                <a:lnTo>
                  <a:pt x="45" y="556"/>
                </a:lnTo>
                <a:lnTo>
                  <a:pt x="45" y="562"/>
                </a:lnTo>
                <a:lnTo>
                  <a:pt x="50" y="565"/>
                </a:lnTo>
                <a:lnTo>
                  <a:pt x="53" y="576"/>
                </a:lnTo>
                <a:lnTo>
                  <a:pt x="55" y="583"/>
                </a:lnTo>
                <a:lnTo>
                  <a:pt x="52" y="589"/>
                </a:lnTo>
                <a:lnTo>
                  <a:pt x="55" y="601"/>
                </a:lnTo>
                <a:lnTo>
                  <a:pt x="57" y="609"/>
                </a:lnTo>
                <a:lnTo>
                  <a:pt x="65" y="602"/>
                </a:lnTo>
                <a:lnTo>
                  <a:pt x="75" y="613"/>
                </a:lnTo>
                <a:lnTo>
                  <a:pt x="69" y="622"/>
                </a:lnTo>
                <a:lnTo>
                  <a:pt x="76" y="633"/>
                </a:lnTo>
                <a:lnTo>
                  <a:pt x="89" y="636"/>
                </a:lnTo>
                <a:lnTo>
                  <a:pt x="93" y="646"/>
                </a:lnTo>
                <a:lnTo>
                  <a:pt x="99" y="658"/>
                </a:lnTo>
                <a:lnTo>
                  <a:pt x="101" y="673"/>
                </a:lnTo>
                <a:lnTo>
                  <a:pt x="104" y="676"/>
                </a:lnTo>
                <a:lnTo>
                  <a:pt x="108" y="674"/>
                </a:lnTo>
                <a:lnTo>
                  <a:pt x="117" y="674"/>
                </a:lnTo>
                <a:lnTo>
                  <a:pt x="120" y="687"/>
                </a:lnTo>
                <a:lnTo>
                  <a:pt x="124" y="699"/>
                </a:lnTo>
                <a:lnTo>
                  <a:pt x="126" y="711"/>
                </a:lnTo>
                <a:lnTo>
                  <a:pt x="133" y="722"/>
                </a:lnTo>
                <a:lnTo>
                  <a:pt x="136" y="730"/>
                </a:lnTo>
                <a:lnTo>
                  <a:pt x="152" y="749"/>
                </a:lnTo>
                <a:lnTo>
                  <a:pt x="149" y="757"/>
                </a:lnTo>
                <a:lnTo>
                  <a:pt x="159" y="770"/>
                </a:lnTo>
                <a:lnTo>
                  <a:pt x="163" y="774"/>
                </a:lnTo>
                <a:lnTo>
                  <a:pt x="163" y="782"/>
                </a:lnTo>
                <a:lnTo>
                  <a:pt x="170" y="784"/>
                </a:lnTo>
                <a:lnTo>
                  <a:pt x="177" y="792"/>
                </a:lnTo>
                <a:lnTo>
                  <a:pt x="182" y="806"/>
                </a:lnTo>
                <a:lnTo>
                  <a:pt x="182" y="838"/>
                </a:lnTo>
                <a:lnTo>
                  <a:pt x="181" y="851"/>
                </a:lnTo>
                <a:lnTo>
                  <a:pt x="179" y="858"/>
                </a:lnTo>
                <a:lnTo>
                  <a:pt x="174" y="865"/>
                </a:lnTo>
                <a:lnTo>
                  <a:pt x="180" y="871"/>
                </a:lnTo>
                <a:lnTo>
                  <a:pt x="179" y="884"/>
                </a:lnTo>
                <a:lnTo>
                  <a:pt x="185" y="897"/>
                </a:lnTo>
                <a:lnTo>
                  <a:pt x="195" y="906"/>
                </a:lnTo>
                <a:lnTo>
                  <a:pt x="199" y="921"/>
                </a:lnTo>
                <a:lnTo>
                  <a:pt x="243" y="929"/>
                </a:lnTo>
                <a:lnTo>
                  <a:pt x="410" y="955"/>
                </a:lnTo>
                <a:lnTo>
                  <a:pt x="535" y="79"/>
                </a:lnTo>
                <a:lnTo>
                  <a:pt x="447" y="67"/>
                </a:lnTo>
                <a:close/>
              </a:path>
            </a:pathLst>
          </a:custGeom>
          <a:solidFill>
            <a:schemeClr val="bg1">
              <a:lumMod val="85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4" name="Freeform 8"/>
          <p:cNvSpPr/>
          <p:nvPr userDrawn="1"/>
        </p:nvSpPr>
        <p:spPr>
          <a:xfrm>
            <a:off x="7141499" y="3897357"/>
            <a:ext cx="789526" cy="1584270"/>
          </a:xfrm>
          <a:custGeom>
            <a:gdLst>
              <a:gd name="T0" fmla="*/ 446 w 454"/>
              <a:gd name="T1" fmla="*/ 27 h 911"/>
              <a:gd name="T2" fmla="*/ 375 w 454"/>
              <a:gd name="T3" fmla="*/ 23 h 911"/>
              <a:gd name="T4" fmla="*/ 125 w 454"/>
              <a:gd name="T5" fmla="*/ 0 h 911"/>
              <a:gd name="T6" fmla="*/ 0 w 454"/>
              <a:gd name="T7" fmla="*/ 876 h 911"/>
              <a:gd name="T8" fmla="*/ 96 w 454"/>
              <a:gd name="T9" fmla="*/ 888 h 911"/>
              <a:gd name="T10" fmla="*/ 275 w 454"/>
              <a:gd name="T11" fmla="*/ 903 h 911"/>
              <a:gd name="T12" fmla="*/ 454 w 454"/>
              <a:gd name="T13" fmla="*/ 911 h 911"/>
              <a:gd name="T14" fmla="*/ 435 w 454"/>
              <a:gd name="T15" fmla="*/ 367 h 911"/>
              <a:gd name="T16" fmla="*/ 446 w 454"/>
              <a:gd name="T17" fmla="*/ 27 h 9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911">
                <a:moveTo>
                  <a:pt x="446" y="27"/>
                </a:moveTo>
                <a:lnTo>
                  <a:pt x="375" y="23"/>
                </a:lnTo>
                <a:lnTo>
                  <a:pt x="125" y="0"/>
                </a:lnTo>
                <a:lnTo>
                  <a:pt x="0" y="876"/>
                </a:lnTo>
                <a:lnTo>
                  <a:pt x="96" y="888"/>
                </a:lnTo>
                <a:lnTo>
                  <a:pt x="275" y="903"/>
                </a:lnTo>
                <a:lnTo>
                  <a:pt x="454" y="911"/>
                </a:lnTo>
                <a:lnTo>
                  <a:pt x="435" y="367"/>
                </a:lnTo>
                <a:lnTo>
                  <a:pt x="446" y="27"/>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5" name="Freeform 9"/>
          <p:cNvSpPr/>
          <p:nvPr userDrawn="1"/>
        </p:nvSpPr>
        <p:spPr>
          <a:xfrm>
            <a:off x="11269992" y="4940784"/>
            <a:ext cx="193034" cy="99126"/>
          </a:xfrm>
          <a:custGeom>
            <a:gdLst>
              <a:gd name="T0" fmla="*/ 108 w 111"/>
              <a:gd name="T1" fmla="*/ 0 h 57"/>
              <a:gd name="T2" fmla="*/ 92 w 111"/>
              <a:gd name="T3" fmla="*/ 12 h 57"/>
              <a:gd name="T4" fmla="*/ 58 w 111"/>
              <a:gd name="T5" fmla="*/ 31 h 57"/>
              <a:gd name="T6" fmla="*/ 53 w 111"/>
              <a:gd name="T7" fmla="*/ 30 h 57"/>
              <a:gd name="T8" fmla="*/ 48 w 111"/>
              <a:gd name="T9" fmla="*/ 32 h 57"/>
              <a:gd name="T10" fmla="*/ 38 w 111"/>
              <a:gd name="T11" fmla="*/ 33 h 57"/>
              <a:gd name="T12" fmla="*/ 36 w 111"/>
              <a:gd name="T13" fmla="*/ 43 h 57"/>
              <a:gd name="T14" fmla="*/ 29 w 111"/>
              <a:gd name="T15" fmla="*/ 44 h 57"/>
              <a:gd name="T16" fmla="*/ 11 w 111"/>
              <a:gd name="T17" fmla="*/ 29 h 57"/>
              <a:gd name="T18" fmla="*/ 11 w 111"/>
              <a:gd name="T19" fmla="*/ 17 h 57"/>
              <a:gd name="T20" fmla="*/ 5 w 111"/>
              <a:gd name="T21" fmla="*/ 6 h 57"/>
              <a:gd name="T22" fmla="*/ 0 w 111"/>
              <a:gd name="T23" fmla="*/ 29 h 57"/>
              <a:gd name="T24" fmla="*/ 0 w 111"/>
              <a:gd name="T25" fmla="*/ 43 h 57"/>
              <a:gd name="T26" fmla="*/ 9 w 111"/>
              <a:gd name="T27" fmla="*/ 44 h 57"/>
              <a:gd name="T28" fmla="*/ 24 w 111"/>
              <a:gd name="T29" fmla="*/ 55 h 57"/>
              <a:gd name="T30" fmla="*/ 38 w 111"/>
              <a:gd name="T31" fmla="*/ 51 h 57"/>
              <a:gd name="T32" fmla="*/ 51 w 111"/>
              <a:gd name="T33" fmla="*/ 57 h 57"/>
              <a:gd name="T34" fmla="*/ 73 w 111"/>
              <a:gd name="T35" fmla="*/ 48 h 57"/>
              <a:gd name="T36" fmla="*/ 69 w 111"/>
              <a:gd name="T37" fmla="*/ 45 h 57"/>
              <a:gd name="T38" fmla="*/ 77 w 111"/>
              <a:gd name="T39" fmla="*/ 34 h 57"/>
              <a:gd name="T40" fmla="*/ 75 w 111"/>
              <a:gd name="T41" fmla="*/ 39 h 57"/>
              <a:gd name="T42" fmla="*/ 81 w 111"/>
              <a:gd name="T43" fmla="*/ 43 h 57"/>
              <a:gd name="T44" fmla="*/ 88 w 111"/>
              <a:gd name="T45" fmla="*/ 46 h 57"/>
              <a:gd name="T46" fmla="*/ 83 w 111"/>
              <a:gd name="T47" fmla="*/ 53 h 57"/>
              <a:gd name="T48" fmla="*/ 90 w 111"/>
              <a:gd name="T49" fmla="*/ 51 h 57"/>
              <a:gd name="T50" fmla="*/ 98 w 111"/>
              <a:gd name="T51" fmla="*/ 53 h 57"/>
              <a:gd name="T52" fmla="*/ 106 w 111"/>
              <a:gd name="T53" fmla="*/ 49 h 57"/>
              <a:gd name="T54" fmla="*/ 109 w 111"/>
              <a:gd name="T55" fmla="*/ 43 h 57"/>
              <a:gd name="T56" fmla="*/ 106 w 111"/>
              <a:gd name="T57" fmla="*/ 43 h 57"/>
              <a:gd name="T58" fmla="*/ 104 w 111"/>
              <a:gd name="T59" fmla="*/ 37 h 57"/>
              <a:gd name="T60" fmla="*/ 101 w 111"/>
              <a:gd name="T61" fmla="*/ 30 h 57"/>
              <a:gd name="T62" fmla="*/ 111 w 111"/>
              <a:gd name="T63" fmla="*/ 11 h 57"/>
              <a:gd name="T64" fmla="*/ 108 w 111"/>
              <a:gd name="T65" fmla="*/ 0 h 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57">
                <a:moveTo>
                  <a:pt x="108" y="0"/>
                </a:moveTo>
                <a:lnTo>
                  <a:pt x="92" y="12"/>
                </a:lnTo>
                <a:lnTo>
                  <a:pt x="58" y="31"/>
                </a:lnTo>
                <a:lnTo>
                  <a:pt x="53" y="30"/>
                </a:lnTo>
                <a:lnTo>
                  <a:pt x="48" y="32"/>
                </a:lnTo>
                <a:lnTo>
                  <a:pt x="38" y="33"/>
                </a:lnTo>
                <a:lnTo>
                  <a:pt x="36" y="43"/>
                </a:lnTo>
                <a:lnTo>
                  <a:pt x="29" y="44"/>
                </a:lnTo>
                <a:lnTo>
                  <a:pt x="11" y="29"/>
                </a:lnTo>
                <a:lnTo>
                  <a:pt x="11" y="17"/>
                </a:lnTo>
                <a:lnTo>
                  <a:pt x="5" y="6"/>
                </a:lnTo>
                <a:lnTo>
                  <a:pt x="0" y="29"/>
                </a:lnTo>
                <a:lnTo>
                  <a:pt x="0" y="43"/>
                </a:lnTo>
                <a:lnTo>
                  <a:pt x="9" y="44"/>
                </a:lnTo>
                <a:lnTo>
                  <a:pt x="24" y="55"/>
                </a:lnTo>
                <a:lnTo>
                  <a:pt x="38" y="51"/>
                </a:lnTo>
                <a:lnTo>
                  <a:pt x="51" y="57"/>
                </a:lnTo>
                <a:lnTo>
                  <a:pt x="73" y="48"/>
                </a:lnTo>
                <a:lnTo>
                  <a:pt x="69" y="45"/>
                </a:lnTo>
                <a:lnTo>
                  <a:pt x="77" y="34"/>
                </a:lnTo>
                <a:lnTo>
                  <a:pt x="75" y="39"/>
                </a:lnTo>
                <a:lnTo>
                  <a:pt x="81" y="43"/>
                </a:lnTo>
                <a:lnTo>
                  <a:pt x="88" y="46"/>
                </a:lnTo>
                <a:lnTo>
                  <a:pt x="83" y="53"/>
                </a:lnTo>
                <a:lnTo>
                  <a:pt x="90" y="51"/>
                </a:lnTo>
                <a:lnTo>
                  <a:pt x="98" y="53"/>
                </a:lnTo>
                <a:lnTo>
                  <a:pt x="106" y="49"/>
                </a:lnTo>
                <a:lnTo>
                  <a:pt x="109" y="43"/>
                </a:lnTo>
                <a:lnTo>
                  <a:pt x="106" y="43"/>
                </a:lnTo>
                <a:lnTo>
                  <a:pt x="104" y="37"/>
                </a:lnTo>
                <a:lnTo>
                  <a:pt x="101" y="30"/>
                </a:lnTo>
                <a:lnTo>
                  <a:pt x="111" y="11"/>
                </a:lnTo>
                <a:lnTo>
                  <a:pt x="108" y="0"/>
                </a:lnTo>
                <a:close/>
              </a:path>
            </a:pathLst>
          </a:custGeom>
          <a:solidFill>
            <a:schemeClr val="accent3">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bodyPr>
          <a:lstStyle/>
          <a:p>
            <a:endParaRPr lang="en-US"/>
          </a:p>
        </p:txBody>
      </p:sp>
      <p:sp>
        <p:nvSpPr>
          <p:cNvPr id="16" name="Freeform 10"/>
          <p:cNvSpPr>
            <a:spLocks noEditPoints="1"/>
          </p:cNvSpPr>
          <p:nvPr userDrawn="1"/>
        </p:nvSpPr>
        <p:spPr>
          <a:xfrm>
            <a:off x="10864794" y="4869483"/>
            <a:ext cx="483455" cy="459108"/>
          </a:xfrm>
          <a:custGeom>
            <a:gdLst>
              <a:gd name="T0" fmla="*/ 266 w 278"/>
              <a:gd name="T1" fmla="*/ 143 h 264"/>
              <a:gd name="T2" fmla="*/ 248 w 278"/>
              <a:gd name="T3" fmla="*/ 143 h 264"/>
              <a:gd name="T4" fmla="*/ 251 w 278"/>
              <a:gd name="T5" fmla="*/ 170 h 264"/>
              <a:gd name="T6" fmla="*/ 241 w 278"/>
              <a:gd name="T7" fmla="*/ 182 h 264"/>
              <a:gd name="T8" fmla="*/ 216 w 278"/>
              <a:gd name="T9" fmla="*/ 223 h 264"/>
              <a:gd name="T10" fmla="*/ 200 w 278"/>
              <a:gd name="T11" fmla="*/ 216 h 264"/>
              <a:gd name="T12" fmla="*/ 202 w 278"/>
              <a:gd name="T13" fmla="*/ 229 h 264"/>
              <a:gd name="T14" fmla="*/ 188 w 278"/>
              <a:gd name="T15" fmla="*/ 248 h 264"/>
              <a:gd name="T16" fmla="*/ 181 w 278"/>
              <a:gd name="T17" fmla="*/ 255 h 264"/>
              <a:gd name="T18" fmla="*/ 167 w 278"/>
              <a:gd name="T19" fmla="*/ 258 h 264"/>
              <a:gd name="T20" fmla="*/ 151 w 278"/>
              <a:gd name="T21" fmla="*/ 261 h 264"/>
              <a:gd name="T22" fmla="*/ 135 w 278"/>
              <a:gd name="T23" fmla="*/ 252 h 264"/>
              <a:gd name="T24" fmla="*/ 130 w 278"/>
              <a:gd name="T25" fmla="*/ 241 h 264"/>
              <a:gd name="T26" fmla="*/ 103 w 278"/>
              <a:gd name="T27" fmla="*/ 222 h 264"/>
              <a:gd name="T28" fmla="*/ 46 w 278"/>
              <a:gd name="T29" fmla="*/ 128 h 264"/>
              <a:gd name="T30" fmla="*/ 31 w 278"/>
              <a:gd name="T31" fmla="*/ 131 h 264"/>
              <a:gd name="T32" fmla="*/ 0 w 278"/>
              <a:gd name="T33" fmla="*/ 147 h 264"/>
              <a:gd name="T34" fmla="*/ 13 w 278"/>
              <a:gd name="T35" fmla="*/ 90 h 264"/>
              <a:gd name="T36" fmla="*/ 22 w 278"/>
              <a:gd name="T37" fmla="*/ 80 h 264"/>
              <a:gd name="T38" fmla="*/ 23 w 278"/>
              <a:gd name="T39" fmla="*/ 73 h 264"/>
              <a:gd name="T40" fmla="*/ 46 w 278"/>
              <a:gd name="T41" fmla="*/ 66 h 264"/>
              <a:gd name="T42" fmla="*/ 73 w 278"/>
              <a:gd name="T43" fmla="*/ 57 h 264"/>
              <a:gd name="T44" fmla="*/ 77 w 278"/>
              <a:gd name="T45" fmla="*/ 51 h 264"/>
              <a:gd name="T46" fmla="*/ 95 w 278"/>
              <a:gd name="T47" fmla="*/ 32 h 264"/>
              <a:gd name="T48" fmla="*/ 132 w 278"/>
              <a:gd name="T49" fmla="*/ 31 h 264"/>
              <a:gd name="T50" fmla="*/ 157 w 278"/>
              <a:gd name="T51" fmla="*/ 24 h 264"/>
              <a:gd name="T52" fmla="*/ 166 w 278"/>
              <a:gd name="T53" fmla="*/ 20 h 264"/>
              <a:gd name="T54" fmla="*/ 183 w 278"/>
              <a:gd name="T55" fmla="*/ 31 h 264"/>
              <a:gd name="T56" fmla="*/ 178 w 278"/>
              <a:gd name="T57" fmla="*/ 76 h 264"/>
              <a:gd name="T58" fmla="*/ 200 w 278"/>
              <a:gd name="T59" fmla="*/ 68 h 264"/>
              <a:gd name="T60" fmla="*/ 209 w 278"/>
              <a:gd name="T61" fmla="*/ 89 h 264"/>
              <a:gd name="T62" fmla="*/ 218 w 278"/>
              <a:gd name="T63" fmla="*/ 93 h 264"/>
              <a:gd name="T64" fmla="*/ 228 w 278"/>
              <a:gd name="T65" fmla="*/ 105 h 264"/>
              <a:gd name="T66" fmla="*/ 239 w 278"/>
              <a:gd name="T67" fmla="*/ 115 h 264"/>
              <a:gd name="T68" fmla="*/ 278 w 278"/>
              <a:gd name="T69" fmla="*/ 111 h 264"/>
              <a:gd name="T70" fmla="*/ 273 w 278"/>
              <a:gd name="T71" fmla="*/ 124 h 264"/>
              <a:gd name="T72" fmla="*/ 184 w 278"/>
              <a:gd name="T73" fmla="*/ 14 h 264"/>
              <a:gd name="T74" fmla="*/ 181 w 278"/>
              <a:gd name="T75" fmla="*/ 6 h 2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8" h="264">
                <a:moveTo>
                  <a:pt x="269" y="133"/>
                </a:moveTo>
                <a:lnTo>
                  <a:pt x="266" y="143"/>
                </a:lnTo>
                <a:lnTo>
                  <a:pt x="258" y="148"/>
                </a:lnTo>
                <a:lnTo>
                  <a:pt x="248" y="143"/>
                </a:lnTo>
                <a:lnTo>
                  <a:pt x="254" y="154"/>
                </a:lnTo>
                <a:lnTo>
                  <a:pt x="251" y="170"/>
                </a:lnTo>
                <a:lnTo>
                  <a:pt x="245" y="175"/>
                </a:lnTo>
                <a:lnTo>
                  <a:pt x="241" y="182"/>
                </a:lnTo>
                <a:lnTo>
                  <a:pt x="233" y="194"/>
                </a:lnTo>
                <a:lnTo>
                  <a:pt x="216" y="223"/>
                </a:lnTo>
                <a:lnTo>
                  <a:pt x="205" y="227"/>
                </a:lnTo>
                <a:lnTo>
                  <a:pt x="200" y="216"/>
                </a:lnTo>
                <a:lnTo>
                  <a:pt x="197" y="224"/>
                </a:lnTo>
                <a:lnTo>
                  <a:pt x="202" y="229"/>
                </a:lnTo>
                <a:lnTo>
                  <a:pt x="194" y="245"/>
                </a:lnTo>
                <a:lnTo>
                  <a:pt x="188" y="248"/>
                </a:lnTo>
                <a:lnTo>
                  <a:pt x="185" y="249"/>
                </a:lnTo>
                <a:lnTo>
                  <a:pt x="181" y="255"/>
                </a:lnTo>
                <a:lnTo>
                  <a:pt x="174" y="260"/>
                </a:lnTo>
                <a:lnTo>
                  <a:pt x="167" y="258"/>
                </a:lnTo>
                <a:lnTo>
                  <a:pt x="160" y="261"/>
                </a:lnTo>
                <a:lnTo>
                  <a:pt x="151" y="261"/>
                </a:lnTo>
                <a:lnTo>
                  <a:pt x="143" y="264"/>
                </a:lnTo>
                <a:lnTo>
                  <a:pt x="135" y="252"/>
                </a:lnTo>
                <a:lnTo>
                  <a:pt x="129" y="247"/>
                </a:lnTo>
                <a:lnTo>
                  <a:pt x="130" y="241"/>
                </a:lnTo>
                <a:lnTo>
                  <a:pt x="106" y="233"/>
                </a:lnTo>
                <a:lnTo>
                  <a:pt x="103" y="222"/>
                </a:lnTo>
                <a:lnTo>
                  <a:pt x="65" y="137"/>
                </a:lnTo>
                <a:lnTo>
                  <a:pt x="46" y="128"/>
                </a:lnTo>
                <a:lnTo>
                  <a:pt x="37" y="126"/>
                </a:lnTo>
                <a:lnTo>
                  <a:pt x="31" y="131"/>
                </a:lnTo>
                <a:lnTo>
                  <a:pt x="15" y="146"/>
                </a:lnTo>
                <a:lnTo>
                  <a:pt x="0" y="147"/>
                </a:lnTo>
                <a:lnTo>
                  <a:pt x="21" y="111"/>
                </a:lnTo>
                <a:lnTo>
                  <a:pt x="13" y="90"/>
                </a:lnTo>
                <a:lnTo>
                  <a:pt x="17" y="83"/>
                </a:lnTo>
                <a:lnTo>
                  <a:pt x="22" y="80"/>
                </a:lnTo>
                <a:lnTo>
                  <a:pt x="21" y="76"/>
                </a:lnTo>
                <a:lnTo>
                  <a:pt x="23" y="73"/>
                </a:lnTo>
                <a:lnTo>
                  <a:pt x="43" y="64"/>
                </a:lnTo>
                <a:lnTo>
                  <a:pt x="46" y="66"/>
                </a:lnTo>
                <a:lnTo>
                  <a:pt x="58" y="68"/>
                </a:lnTo>
                <a:lnTo>
                  <a:pt x="73" y="57"/>
                </a:lnTo>
                <a:lnTo>
                  <a:pt x="77" y="56"/>
                </a:lnTo>
                <a:lnTo>
                  <a:pt x="77" y="51"/>
                </a:lnTo>
                <a:lnTo>
                  <a:pt x="84" y="41"/>
                </a:lnTo>
                <a:lnTo>
                  <a:pt x="95" y="32"/>
                </a:lnTo>
                <a:lnTo>
                  <a:pt x="107" y="32"/>
                </a:lnTo>
                <a:lnTo>
                  <a:pt x="132" y="31"/>
                </a:lnTo>
                <a:lnTo>
                  <a:pt x="151" y="37"/>
                </a:lnTo>
                <a:lnTo>
                  <a:pt x="157" y="24"/>
                </a:lnTo>
                <a:lnTo>
                  <a:pt x="166" y="15"/>
                </a:lnTo>
                <a:lnTo>
                  <a:pt x="166" y="20"/>
                </a:lnTo>
                <a:lnTo>
                  <a:pt x="184" y="17"/>
                </a:lnTo>
                <a:lnTo>
                  <a:pt x="183" y="31"/>
                </a:lnTo>
                <a:lnTo>
                  <a:pt x="187" y="47"/>
                </a:lnTo>
                <a:lnTo>
                  <a:pt x="178" y="76"/>
                </a:lnTo>
                <a:lnTo>
                  <a:pt x="191" y="70"/>
                </a:lnTo>
                <a:lnTo>
                  <a:pt x="200" y="68"/>
                </a:lnTo>
                <a:lnTo>
                  <a:pt x="203" y="75"/>
                </a:lnTo>
                <a:lnTo>
                  <a:pt x="209" y="89"/>
                </a:lnTo>
                <a:lnTo>
                  <a:pt x="214" y="93"/>
                </a:lnTo>
                <a:lnTo>
                  <a:pt x="218" y="93"/>
                </a:lnTo>
                <a:lnTo>
                  <a:pt x="223" y="99"/>
                </a:lnTo>
                <a:lnTo>
                  <a:pt x="228" y="105"/>
                </a:lnTo>
                <a:lnTo>
                  <a:pt x="233" y="113"/>
                </a:lnTo>
                <a:lnTo>
                  <a:pt x="239" y="115"/>
                </a:lnTo>
                <a:lnTo>
                  <a:pt x="244" y="118"/>
                </a:lnTo>
                <a:lnTo>
                  <a:pt x="278" y="111"/>
                </a:lnTo>
                <a:lnTo>
                  <a:pt x="271" y="124"/>
                </a:lnTo>
                <a:lnTo>
                  <a:pt x="273" y="124"/>
                </a:lnTo>
                <a:lnTo>
                  <a:pt x="269" y="133"/>
                </a:lnTo>
                <a:close/>
                <a:moveTo>
                  <a:pt x="184" y="14"/>
                </a:moveTo>
                <a:lnTo>
                  <a:pt x="187" y="0"/>
                </a:lnTo>
                <a:lnTo>
                  <a:pt x="181" y="6"/>
                </a:lnTo>
                <a:lnTo>
                  <a:pt x="184" y="14"/>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7" name="Freeform 11"/>
          <p:cNvSpPr>
            <a:spLocks noEditPoints="1"/>
          </p:cNvSpPr>
          <p:nvPr userDrawn="1"/>
        </p:nvSpPr>
        <p:spPr>
          <a:xfrm>
            <a:off x="8468390" y="4318206"/>
            <a:ext cx="2043378" cy="1939035"/>
          </a:xfrm>
          <a:custGeom>
            <a:gdLst>
              <a:gd name="T0" fmla="*/ 1094 w 1175"/>
              <a:gd name="T1" fmla="*/ 844 h 1115"/>
              <a:gd name="T2" fmla="*/ 412 w 1175"/>
              <a:gd name="T3" fmla="*/ 635 h 1115"/>
              <a:gd name="T4" fmla="*/ 395 w 1175"/>
              <a:gd name="T5" fmla="*/ 640 h 1115"/>
              <a:gd name="T6" fmla="*/ 1089 w 1175"/>
              <a:gd name="T7" fmla="*/ 740 h 1115"/>
              <a:gd name="T8" fmla="*/ 980 w 1175"/>
              <a:gd name="T9" fmla="*/ 712 h 1115"/>
              <a:gd name="T10" fmla="*/ 857 w 1175"/>
              <a:gd name="T11" fmla="*/ 643 h 1115"/>
              <a:gd name="T12" fmla="*/ 723 w 1175"/>
              <a:gd name="T13" fmla="*/ 359 h 1115"/>
              <a:gd name="T14" fmla="*/ 656 w 1175"/>
              <a:gd name="T15" fmla="*/ 287 h 1115"/>
              <a:gd name="T16" fmla="*/ 603 w 1175"/>
              <a:gd name="T17" fmla="*/ 191 h 1115"/>
              <a:gd name="T18" fmla="*/ 543 w 1175"/>
              <a:gd name="T19" fmla="*/ 82 h 1115"/>
              <a:gd name="T20" fmla="*/ 465 w 1175"/>
              <a:gd name="T21" fmla="*/ 92 h 1115"/>
              <a:gd name="T22" fmla="*/ 377 w 1175"/>
              <a:gd name="T23" fmla="*/ 67 h 1115"/>
              <a:gd name="T24" fmla="*/ 98 w 1175"/>
              <a:gd name="T25" fmla="*/ 228 h 1115"/>
              <a:gd name="T26" fmla="*/ 36 w 1175"/>
              <a:gd name="T27" fmla="*/ 651 h 1115"/>
              <a:gd name="T28" fmla="*/ 151 w 1175"/>
              <a:gd name="T29" fmla="*/ 687 h 1115"/>
              <a:gd name="T30" fmla="*/ 250 w 1175"/>
              <a:gd name="T31" fmla="*/ 702 h 1115"/>
              <a:gd name="T32" fmla="*/ 323 w 1175"/>
              <a:gd name="T33" fmla="*/ 710 h 1115"/>
              <a:gd name="T34" fmla="*/ 358 w 1175"/>
              <a:gd name="T35" fmla="*/ 664 h 1115"/>
              <a:gd name="T36" fmla="*/ 367 w 1175"/>
              <a:gd name="T37" fmla="*/ 653 h 1115"/>
              <a:gd name="T38" fmla="*/ 376 w 1175"/>
              <a:gd name="T39" fmla="*/ 659 h 1115"/>
              <a:gd name="T40" fmla="*/ 415 w 1175"/>
              <a:gd name="T41" fmla="*/ 623 h 1115"/>
              <a:gd name="T42" fmla="*/ 481 w 1175"/>
              <a:gd name="T43" fmla="*/ 624 h 1115"/>
              <a:gd name="T44" fmla="*/ 571 w 1175"/>
              <a:gd name="T45" fmla="*/ 695 h 1115"/>
              <a:gd name="T46" fmla="*/ 611 w 1175"/>
              <a:gd name="T47" fmla="*/ 747 h 1115"/>
              <a:gd name="T48" fmla="*/ 615 w 1175"/>
              <a:gd name="T49" fmla="*/ 782 h 1115"/>
              <a:gd name="T50" fmla="*/ 659 w 1175"/>
              <a:gd name="T51" fmla="*/ 789 h 1115"/>
              <a:gd name="T52" fmla="*/ 754 w 1175"/>
              <a:gd name="T53" fmla="*/ 780 h 1115"/>
              <a:gd name="T54" fmla="*/ 796 w 1175"/>
              <a:gd name="T55" fmla="*/ 782 h 1115"/>
              <a:gd name="T56" fmla="*/ 846 w 1175"/>
              <a:gd name="T57" fmla="*/ 801 h 1115"/>
              <a:gd name="T58" fmla="*/ 873 w 1175"/>
              <a:gd name="T59" fmla="*/ 826 h 1115"/>
              <a:gd name="T60" fmla="*/ 900 w 1175"/>
              <a:gd name="T61" fmla="*/ 850 h 1115"/>
              <a:gd name="T62" fmla="*/ 886 w 1175"/>
              <a:gd name="T63" fmla="*/ 863 h 1115"/>
              <a:gd name="T64" fmla="*/ 826 w 1175"/>
              <a:gd name="T65" fmla="*/ 874 h 1115"/>
              <a:gd name="T66" fmla="*/ 807 w 1175"/>
              <a:gd name="T67" fmla="*/ 839 h 1115"/>
              <a:gd name="T68" fmla="*/ 812 w 1175"/>
              <a:gd name="T69" fmla="*/ 869 h 1115"/>
              <a:gd name="T70" fmla="*/ 813 w 1175"/>
              <a:gd name="T71" fmla="*/ 970 h 1115"/>
              <a:gd name="T72" fmla="*/ 782 w 1175"/>
              <a:gd name="T73" fmla="*/ 1066 h 1115"/>
              <a:gd name="T74" fmla="*/ 777 w 1175"/>
              <a:gd name="T75" fmla="*/ 1114 h 1115"/>
              <a:gd name="T76" fmla="*/ 831 w 1175"/>
              <a:gd name="T77" fmla="*/ 1070 h 1115"/>
              <a:gd name="T78" fmla="*/ 913 w 1175"/>
              <a:gd name="T79" fmla="*/ 1031 h 1115"/>
              <a:gd name="T80" fmla="*/ 968 w 1175"/>
              <a:gd name="T81" fmla="*/ 958 h 1115"/>
              <a:gd name="T82" fmla="*/ 969 w 1175"/>
              <a:gd name="T83" fmla="*/ 909 h 1115"/>
              <a:gd name="T84" fmla="*/ 1033 w 1175"/>
              <a:gd name="T85" fmla="*/ 878 h 1115"/>
              <a:gd name="T86" fmla="*/ 1056 w 1175"/>
              <a:gd name="T87" fmla="*/ 865 h 1115"/>
              <a:gd name="T88" fmla="*/ 1030 w 1175"/>
              <a:gd name="T89" fmla="*/ 872 h 1115"/>
              <a:gd name="T90" fmla="*/ 1111 w 1175"/>
              <a:gd name="T91" fmla="*/ 818 h 1115"/>
              <a:gd name="T92" fmla="*/ 1165 w 1175"/>
              <a:gd name="T93" fmla="*/ 719 h 1115"/>
              <a:gd name="T94" fmla="*/ 693 w 1175"/>
              <a:gd name="T95" fmla="*/ 811 h 1115"/>
              <a:gd name="T96" fmla="*/ 717 w 1175"/>
              <a:gd name="T97" fmla="*/ 809 h 1115"/>
              <a:gd name="T98" fmla="*/ 741 w 1175"/>
              <a:gd name="T99" fmla="*/ 797 h 1115"/>
              <a:gd name="T100" fmla="*/ 768 w 1175"/>
              <a:gd name="T101" fmla="*/ 802 h 1115"/>
              <a:gd name="T102" fmla="*/ 781 w 1175"/>
              <a:gd name="T103" fmla="*/ 810 h 1115"/>
              <a:gd name="T104" fmla="*/ 657 w 1175"/>
              <a:gd name="T105" fmla="*/ 797 h 11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75" h="1115">
                <a:moveTo>
                  <a:pt x="770" y="325"/>
                </a:moveTo>
                <a:lnTo>
                  <a:pt x="783" y="369"/>
                </a:lnTo>
                <a:lnTo>
                  <a:pt x="767" y="349"/>
                </a:lnTo>
                <a:lnTo>
                  <a:pt x="770" y="325"/>
                </a:lnTo>
                <a:close/>
                <a:moveTo>
                  <a:pt x="1089" y="849"/>
                </a:moveTo>
                <a:lnTo>
                  <a:pt x="1094" y="844"/>
                </a:lnTo>
                <a:lnTo>
                  <a:pt x="1099" y="836"/>
                </a:lnTo>
                <a:lnTo>
                  <a:pt x="1088" y="847"/>
                </a:lnTo>
                <a:lnTo>
                  <a:pt x="1089" y="849"/>
                </a:lnTo>
                <a:close/>
                <a:moveTo>
                  <a:pt x="409" y="629"/>
                </a:moveTo>
                <a:lnTo>
                  <a:pt x="418" y="634"/>
                </a:lnTo>
                <a:lnTo>
                  <a:pt x="412" y="635"/>
                </a:lnTo>
                <a:lnTo>
                  <a:pt x="409" y="629"/>
                </a:lnTo>
                <a:close/>
                <a:moveTo>
                  <a:pt x="395" y="640"/>
                </a:moveTo>
                <a:lnTo>
                  <a:pt x="398" y="638"/>
                </a:lnTo>
                <a:lnTo>
                  <a:pt x="407" y="634"/>
                </a:lnTo>
                <a:lnTo>
                  <a:pt x="393" y="634"/>
                </a:lnTo>
                <a:lnTo>
                  <a:pt x="395" y="640"/>
                </a:lnTo>
                <a:close/>
                <a:moveTo>
                  <a:pt x="1165" y="719"/>
                </a:moveTo>
                <a:lnTo>
                  <a:pt x="1164" y="705"/>
                </a:lnTo>
                <a:lnTo>
                  <a:pt x="1153" y="700"/>
                </a:lnTo>
                <a:lnTo>
                  <a:pt x="1141" y="703"/>
                </a:lnTo>
                <a:lnTo>
                  <a:pt x="1100" y="734"/>
                </a:lnTo>
                <a:lnTo>
                  <a:pt x="1089" y="740"/>
                </a:lnTo>
                <a:lnTo>
                  <a:pt x="1077" y="737"/>
                </a:lnTo>
                <a:lnTo>
                  <a:pt x="1053" y="742"/>
                </a:lnTo>
                <a:lnTo>
                  <a:pt x="1034" y="724"/>
                </a:lnTo>
                <a:lnTo>
                  <a:pt x="1024" y="730"/>
                </a:lnTo>
                <a:lnTo>
                  <a:pt x="1004" y="720"/>
                </a:lnTo>
                <a:lnTo>
                  <a:pt x="980" y="712"/>
                </a:lnTo>
                <a:lnTo>
                  <a:pt x="937" y="715"/>
                </a:lnTo>
                <a:lnTo>
                  <a:pt x="902" y="700"/>
                </a:lnTo>
                <a:lnTo>
                  <a:pt x="888" y="684"/>
                </a:lnTo>
                <a:lnTo>
                  <a:pt x="872" y="669"/>
                </a:lnTo>
                <a:lnTo>
                  <a:pt x="862" y="651"/>
                </a:lnTo>
                <a:lnTo>
                  <a:pt x="857" y="643"/>
                </a:lnTo>
                <a:lnTo>
                  <a:pt x="857" y="634"/>
                </a:lnTo>
                <a:lnTo>
                  <a:pt x="784" y="373"/>
                </a:lnTo>
                <a:lnTo>
                  <a:pt x="749" y="352"/>
                </a:lnTo>
                <a:lnTo>
                  <a:pt x="730" y="355"/>
                </a:lnTo>
                <a:lnTo>
                  <a:pt x="716" y="374"/>
                </a:lnTo>
                <a:lnTo>
                  <a:pt x="723" y="359"/>
                </a:lnTo>
                <a:lnTo>
                  <a:pt x="728" y="344"/>
                </a:lnTo>
                <a:lnTo>
                  <a:pt x="709" y="319"/>
                </a:lnTo>
                <a:lnTo>
                  <a:pt x="676" y="304"/>
                </a:lnTo>
                <a:lnTo>
                  <a:pt x="661" y="296"/>
                </a:lnTo>
                <a:lnTo>
                  <a:pt x="648" y="300"/>
                </a:lnTo>
                <a:lnTo>
                  <a:pt x="656" y="287"/>
                </a:lnTo>
                <a:lnTo>
                  <a:pt x="644" y="272"/>
                </a:lnTo>
                <a:lnTo>
                  <a:pt x="627" y="257"/>
                </a:lnTo>
                <a:lnTo>
                  <a:pt x="612" y="246"/>
                </a:lnTo>
                <a:lnTo>
                  <a:pt x="610" y="228"/>
                </a:lnTo>
                <a:lnTo>
                  <a:pt x="608" y="211"/>
                </a:lnTo>
                <a:lnTo>
                  <a:pt x="603" y="191"/>
                </a:lnTo>
                <a:lnTo>
                  <a:pt x="598" y="173"/>
                </a:lnTo>
                <a:lnTo>
                  <a:pt x="578" y="139"/>
                </a:lnTo>
                <a:lnTo>
                  <a:pt x="576" y="98"/>
                </a:lnTo>
                <a:lnTo>
                  <a:pt x="561" y="83"/>
                </a:lnTo>
                <a:lnTo>
                  <a:pt x="551" y="80"/>
                </a:lnTo>
                <a:lnTo>
                  <a:pt x="543" y="82"/>
                </a:lnTo>
                <a:lnTo>
                  <a:pt x="537" y="78"/>
                </a:lnTo>
                <a:lnTo>
                  <a:pt x="526" y="81"/>
                </a:lnTo>
                <a:lnTo>
                  <a:pt x="505" y="82"/>
                </a:lnTo>
                <a:lnTo>
                  <a:pt x="494" y="81"/>
                </a:lnTo>
                <a:lnTo>
                  <a:pt x="486" y="84"/>
                </a:lnTo>
                <a:lnTo>
                  <a:pt x="465" y="92"/>
                </a:lnTo>
                <a:lnTo>
                  <a:pt x="442" y="94"/>
                </a:lnTo>
                <a:lnTo>
                  <a:pt x="433" y="113"/>
                </a:lnTo>
                <a:lnTo>
                  <a:pt x="435" y="90"/>
                </a:lnTo>
                <a:lnTo>
                  <a:pt x="426" y="86"/>
                </a:lnTo>
                <a:lnTo>
                  <a:pt x="418" y="79"/>
                </a:lnTo>
                <a:lnTo>
                  <a:pt x="377" y="67"/>
                </a:lnTo>
                <a:lnTo>
                  <a:pt x="351" y="60"/>
                </a:lnTo>
                <a:lnTo>
                  <a:pt x="328" y="57"/>
                </a:lnTo>
                <a:lnTo>
                  <a:pt x="292" y="26"/>
                </a:lnTo>
                <a:lnTo>
                  <a:pt x="271" y="15"/>
                </a:lnTo>
                <a:lnTo>
                  <a:pt x="248" y="0"/>
                </a:lnTo>
                <a:lnTo>
                  <a:pt x="98" y="228"/>
                </a:lnTo>
                <a:lnTo>
                  <a:pt x="57" y="287"/>
                </a:lnTo>
                <a:lnTo>
                  <a:pt x="1" y="351"/>
                </a:lnTo>
                <a:lnTo>
                  <a:pt x="0" y="365"/>
                </a:lnTo>
                <a:lnTo>
                  <a:pt x="18" y="631"/>
                </a:lnTo>
                <a:lnTo>
                  <a:pt x="34" y="635"/>
                </a:lnTo>
                <a:lnTo>
                  <a:pt x="36" y="651"/>
                </a:lnTo>
                <a:lnTo>
                  <a:pt x="44" y="669"/>
                </a:lnTo>
                <a:lnTo>
                  <a:pt x="50" y="679"/>
                </a:lnTo>
                <a:lnTo>
                  <a:pt x="89" y="686"/>
                </a:lnTo>
                <a:lnTo>
                  <a:pt x="101" y="692"/>
                </a:lnTo>
                <a:lnTo>
                  <a:pt x="117" y="684"/>
                </a:lnTo>
                <a:lnTo>
                  <a:pt x="151" y="687"/>
                </a:lnTo>
                <a:lnTo>
                  <a:pt x="166" y="696"/>
                </a:lnTo>
                <a:lnTo>
                  <a:pt x="170" y="706"/>
                </a:lnTo>
                <a:lnTo>
                  <a:pt x="176" y="701"/>
                </a:lnTo>
                <a:lnTo>
                  <a:pt x="204" y="711"/>
                </a:lnTo>
                <a:lnTo>
                  <a:pt x="235" y="713"/>
                </a:lnTo>
                <a:lnTo>
                  <a:pt x="250" y="702"/>
                </a:lnTo>
                <a:lnTo>
                  <a:pt x="261" y="710"/>
                </a:lnTo>
                <a:lnTo>
                  <a:pt x="280" y="708"/>
                </a:lnTo>
                <a:lnTo>
                  <a:pt x="295" y="704"/>
                </a:lnTo>
                <a:lnTo>
                  <a:pt x="307" y="713"/>
                </a:lnTo>
                <a:lnTo>
                  <a:pt x="315" y="711"/>
                </a:lnTo>
                <a:lnTo>
                  <a:pt x="323" y="710"/>
                </a:lnTo>
                <a:lnTo>
                  <a:pt x="329" y="702"/>
                </a:lnTo>
                <a:lnTo>
                  <a:pt x="333" y="699"/>
                </a:lnTo>
                <a:lnTo>
                  <a:pt x="338" y="686"/>
                </a:lnTo>
                <a:lnTo>
                  <a:pt x="339" y="672"/>
                </a:lnTo>
                <a:lnTo>
                  <a:pt x="354" y="660"/>
                </a:lnTo>
                <a:lnTo>
                  <a:pt x="358" y="664"/>
                </a:lnTo>
                <a:lnTo>
                  <a:pt x="356" y="675"/>
                </a:lnTo>
                <a:lnTo>
                  <a:pt x="354" y="679"/>
                </a:lnTo>
                <a:lnTo>
                  <a:pt x="361" y="675"/>
                </a:lnTo>
                <a:lnTo>
                  <a:pt x="364" y="666"/>
                </a:lnTo>
                <a:lnTo>
                  <a:pt x="367" y="658"/>
                </a:lnTo>
                <a:lnTo>
                  <a:pt x="367" y="653"/>
                </a:lnTo>
                <a:lnTo>
                  <a:pt x="369" y="651"/>
                </a:lnTo>
                <a:lnTo>
                  <a:pt x="372" y="634"/>
                </a:lnTo>
                <a:lnTo>
                  <a:pt x="380" y="645"/>
                </a:lnTo>
                <a:lnTo>
                  <a:pt x="370" y="662"/>
                </a:lnTo>
                <a:lnTo>
                  <a:pt x="375" y="665"/>
                </a:lnTo>
                <a:lnTo>
                  <a:pt x="376" y="659"/>
                </a:lnTo>
                <a:lnTo>
                  <a:pt x="387" y="652"/>
                </a:lnTo>
                <a:lnTo>
                  <a:pt x="391" y="636"/>
                </a:lnTo>
                <a:lnTo>
                  <a:pt x="382" y="621"/>
                </a:lnTo>
                <a:lnTo>
                  <a:pt x="388" y="619"/>
                </a:lnTo>
                <a:lnTo>
                  <a:pt x="396" y="620"/>
                </a:lnTo>
                <a:lnTo>
                  <a:pt x="415" y="623"/>
                </a:lnTo>
                <a:lnTo>
                  <a:pt x="431" y="627"/>
                </a:lnTo>
                <a:lnTo>
                  <a:pt x="450" y="625"/>
                </a:lnTo>
                <a:lnTo>
                  <a:pt x="459" y="625"/>
                </a:lnTo>
                <a:lnTo>
                  <a:pt x="466" y="621"/>
                </a:lnTo>
                <a:lnTo>
                  <a:pt x="473" y="624"/>
                </a:lnTo>
                <a:lnTo>
                  <a:pt x="481" y="624"/>
                </a:lnTo>
                <a:lnTo>
                  <a:pt x="498" y="651"/>
                </a:lnTo>
                <a:lnTo>
                  <a:pt x="524" y="679"/>
                </a:lnTo>
                <a:lnTo>
                  <a:pt x="563" y="673"/>
                </a:lnTo>
                <a:lnTo>
                  <a:pt x="573" y="671"/>
                </a:lnTo>
                <a:lnTo>
                  <a:pt x="572" y="679"/>
                </a:lnTo>
                <a:lnTo>
                  <a:pt x="571" y="695"/>
                </a:lnTo>
                <a:lnTo>
                  <a:pt x="581" y="708"/>
                </a:lnTo>
                <a:lnTo>
                  <a:pt x="595" y="715"/>
                </a:lnTo>
                <a:lnTo>
                  <a:pt x="599" y="748"/>
                </a:lnTo>
                <a:lnTo>
                  <a:pt x="602" y="750"/>
                </a:lnTo>
                <a:lnTo>
                  <a:pt x="604" y="748"/>
                </a:lnTo>
                <a:lnTo>
                  <a:pt x="611" y="747"/>
                </a:lnTo>
                <a:lnTo>
                  <a:pt x="615" y="752"/>
                </a:lnTo>
                <a:lnTo>
                  <a:pt x="609" y="755"/>
                </a:lnTo>
                <a:lnTo>
                  <a:pt x="608" y="764"/>
                </a:lnTo>
                <a:lnTo>
                  <a:pt x="611" y="763"/>
                </a:lnTo>
                <a:lnTo>
                  <a:pt x="610" y="775"/>
                </a:lnTo>
                <a:lnTo>
                  <a:pt x="615" y="782"/>
                </a:lnTo>
                <a:lnTo>
                  <a:pt x="620" y="778"/>
                </a:lnTo>
                <a:lnTo>
                  <a:pt x="635" y="774"/>
                </a:lnTo>
                <a:lnTo>
                  <a:pt x="642" y="789"/>
                </a:lnTo>
                <a:lnTo>
                  <a:pt x="648" y="788"/>
                </a:lnTo>
                <a:lnTo>
                  <a:pt x="651" y="789"/>
                </a:lnTo>
                <a:lnTo>
                  <a:pt x="659" y="789"/>
                </a:lnTo>
                <a:lnTo>
                  <a:pt x="698" y="789"/>
                </a:lnTo>
                <a:lnTo>
                  <a:pt x="717" y="783"/>
                </a:lnTo>
                <a:lnTo>
                  <a:pt x="723" y="783"/>
                </a:lnTo>
                <a:lnTo>
                  <a:pt x="734" y="779"/>
                </a:lnTo>
                <a:lnTo>
                  <a:pt x="744" y="782"/>
                </a:lnTo>
                <a:lnTo>
                  <a:pt x="754" y="780"/>
                </a:lnTo>
                <a:lnTo>
                  <a:pt x="768" y="782"/>
                </a:lnTo>
                <a:lnTo>
                  <a:pt x="779" y="777"/>
                </a:lnTo>
                <a:lnTo>
                  <a:pt x="776" y="782"/>
                </a:lnTo>
                <a:lnTo>
                  <a:pt x="777" y="787"/>
                </a:lnTo>
                <a:lnTo>
                  <a:pt x="789" y="782"/>
                </a:lnTo>
                <a:lnTo>
                  <a:pt x="796" y="782"/>
                </a:lnTo>
                <a:lnTo>
                  <a:pt x="800" y="778"/>
                </a:lnTo>
                <a:lnTo>
                  <a:pt x="805" y="782"/>
                </a:lnTo>
                <a:lnTo>
                  <a:pt x="818" y="778"/>
                </a:lnTo>
                <a:lnTo>
                  <a:pt x="834" y="791"/>
                </a:lnTo>
                <a:lnTo>
                  <a:pt x="842" y="799"/>
                </a:lnTo>
                <a:lnTo>
                  <a:pt x="846" y="801"/>
                </a:lnTo>
                <a:lnTo>
                  <a:pt x="847" y="797"/>
                </a:lnTo>
                <a:lnTo>
                  <a:pt x="854" y="810"/>
                </a:lnTo>
                <a:lnTo>
                  <a:pt x="867" y="815"/>
                </a:lnTo>
                <a:lnTo>
                  <a:pt x="867" y="811"/>
                </a:lnTo>
                <a:lnTo>
                  <a:pt x="874" y="813"/>
                </a:lnTo>
                <a:lnTo>
                  <a:pt x="873" y="826"/>
                </a:lnTo>
                <a:lnTo>
                  <a:pt x="877" y="826"/>
                </a:lnTo>
                <a:lnTo>
                  <a:pt x="877" y="831"/>
                </a:lnTo>
                <a:lnTo>
                  <a:pt x="876" y="833"/>
                </a:lnTo>
                <a:lnTo>
                  <a:pt x="879" y="834"/>
                </a:lnTo>
                <a:lnTo>
                  <a:pt x="895" y="845"/>
                </a:lnTo>
                <a:lnTo>
                  <a:pt x="900" y="850"/>
                </a:lnTo>
                <a:lnTo>
                  <a:pt x="901" y="845"/>
                </a:lnTo>
                <a:lnTo>
                  <a:pt x="904" y="852"/>
                </a:lnTo>
                <a:lnTo>
                  <a:pt x="893" y="853"/>
                </a:lnTo>
                <a:lnTo>
                  <a:pt x="889" y="850"/>
                </a:lnTo>
                <a:lnTo>
                  <a:pt x="884" y="851"/>
                </a:lnTo>
                <a:lnTo>
                  <a:pt x="886" y="863"/>
                </a:lnTo>
                <a:lnTo>
                  <a:pt x="891" y="876"/>
                </a:lnTo>
                <a:lnTo>
                  <a:pt x="863" y="878"/>
                </a:lnTo>
                <a:lnTo>
                  <a:pt x="851" y="871"/>
                </a:lnTo>
                <a:lnTo>
                  <a:pt x="841" y="883"/>
                </a:lnTo>
                <a:lnTo>
                  <a:pt x="838" y="870"/>
                </a:lnTo>
                <a:lnTo>
                  <a:pt x="826" y="874"/>
                </a:lnTo>
                <a:lnTo>
                  <a:pt x="829" y="857"/>
                </a:lnTo>
                <a:lnTo>
                  <a:pt x="823" y="862"/>
                </a:lnTo>
                <a:lnTo>
                  <a:pt x="820" y="858"/>
                </a:lnTo>
                <a:lnTo>
                  <a:pt x="817" y="856"/>
                </a:lnTo>
                <a:lnTo>
                  <a:pt x="810" y="847"/>
                </a:lnTo>
                <a:lnTo>
                  <a:pt x="807" y="839"/>
                </a:lnTo>
                <a:lnTo>
                  <a:pt x="793" y="842"/>
                </a:lnTo>
                <a:lnTo>
                  <a:pt x="789" y="848"/>
                </a:lnTo>
                <a:lnTo>
                  <a:pt x="798" y="853"/>
                </a:lnTo>
                <a:lnTo>
                  <a:pt x="807" y="862"/>
                </a:lnTo>
                <a:lnTo>
                  <a:pt x="810" y="863"/>
                </a:lnTo>
                <a:lnTo>
                  <a:pt x="812" y="869"/>
                </a:lnTo>
                <a:lnTo>
                  <a:pt x="818" y="877"/>
                </a:lnTo>
                <a:lnTo>
                  <a:pt x="817" y="900"/>
                </a:lnTo>
                <a:lnTo>
                  <a:pt x="811" y="909"/>
                </a:lnTo>
                <a:lnTo>
                  <a:pt x="809" y="920"/>
                </a:lnTo>
                <a:lnTo>
                  <a:pt x="807" y="944"/>
                </a:lnTo>
                <a:lnTo>
                  <a:pt x="813" y="970"/>
                </a:lnTo>
                <a:lnTo>
                  <a:pt x="817" y="993"/>
                </a:lnTo>
                <a:lnTo>
                  <a:pt x="797" y="1021"/>
                </a:lnTo>
                <a:lnTo>
                  <a:pt x="787" y="1028"/>
                </a:lnTo>
                <a:lnTo>
                  <a:pt x="786" y="1052"/>
                </a:lnTo>
                <a:lnTo>
                  <a:pt x="785" y="1061"/>
                </a:lnTo>
                <a:lnTo>
                  <a:pt x="782" y="1066"/>
                </a:lnTo>
                <a:lnTo>
                  <a:pt x="786" y="1070"/>
                </a:lnTo>
                <a:lnTo>
                  <a:pt x="794" y="1071"/>
                </a:lnTo>
                <a:lnTo>
                  <a:pt x="795" y="1081"/>
                </a:lnTo>
                <a:lnTo>
                  <a:pt x="760" y="1105"/>
                </a:lnTo>
                <a:lnTo>
                  <a:pt x="764" y="1113"/>
                </a:lnTo>
                <a:lnTo>
                  <a:pt x="777" y="1114"/>
                </a:lnTo>
                <a:lnTo>
                  <a:pt x="798" y="1115"/>
                </a:lnTo>
                <a:lnTo>
                  <a:pt x="799" y="1104"/>
                </a:lnTo>
                <a:lnTo>
                  <a:pt x="806" y="1094"/>
                </a:lnTo>
                <a:lnTo>
                  <a:pt x="828" y="1076"/>
                </a:lnTo>
                <a:lnTo>
                  <a:pt x="828" y="1080"/>
                </a:lnTo>
                <a:lnTo>
                  <a:pt x="831" y="1070"/>
                </a:lnTo>
                <a:lnTo>
                  <a:pt x="840" y="1056"/>
                </a:lnTo>
                <a:lnTo>
                  <a:pt x="865" y="1038"/>
                </a:lnTo>
                <a:lnTo>
                  <a:pt x="895" y="1036"/>
                </a:lnTo>
                <a:lnTo>
                  <a:pt x="909" y="1033"/>
                </a:lnTo>
                <a:lnTo>
                  <a:pt x="925" y="1031"/>
                </a:lnTo>
                <a:lnTo>
                  <a:pt x="913" y="1031"/>
                </a:lnTo>
                <a:lnTo>
                  <a:pt x="905" y="1032"/>
                </a:lnTo>
                <a:lnTo>
                  <a:pt x="910" y="1019"/>
                </a:lnTo>
                <a:lnTo>
                  <a:pt x="946" y="1000"/>
                </a:lnTo>
                <a:lnTo>
                  <a:pt x="981" y="986"/>
                </a:lnTo>
                <a:lnTo>
                  <a:pt x="973" y="974"/>
                </a:lnTo>
                <a:lnTo>
                  <a:pt x="968" y="958"/>
                </a:lnTo>
                <a:lnTo>
                  <a:pt x="949" y="969"/>
                </a:lnTo>
                <a:lnTo>
                  <a:pt x="929" y="968"/>
                </a:lnTo>
                <a:lnTo>
                  <a:pt x="933" y="950"/>
                </a:lnTo>
                <a:lnTo>
                  <a:pt x="940" y="936"/>
                </a:lnTo>
                <a:lnTo>
                  <a:pt x="952" y="921"/>
                </a:lnTo>
                <a:lnTo>
                  <a:pt x="969" y="909"/>
                </a:lnTo>
                <a:lnTo>
                  <a:pt x="1003" y="890"/>
                </a:lnTo>
                <a:lnTo>
                  <a:pt x="1021" y="881"/>
                </a:lnTo>
                <a:lnTo>
                  <a:pt x="1025" y="879"/>
                </a:lnTo>
                <a:lnTo>
                  <a:pt x="1027" y="877"/>
                </a:lnTo>
                <a:lnTo>
                  <a:pt x="1034" y="877"/>
                </a:lnTo>
                <a:lnTo>
                  <a:pt x="1033" y="878"/>
                </a:lnTo>
                <a:lnTo>
                  <a:pt x="1051" y="876"/>
                </a:lnTo>
                <a:lnTo>
                  <a:pt x="1055" y="876"/>
                </a:lnTo>
                <a:lnTo>
                  <a:pt x="1062" y="875"/>
                </a:lnTo>
                <a:lnTo>
                  <a:pt x="1065" y="871"/>
                </a:lnTo>
                <a:lnTo>
                  <a:pt x="1069" y="858"/>
                </a:lnTo>
                <a:lnTo>
                  <a:pt x="1056" y="865"/>
                </a:lnTo>
                <a:lnTo>
                  <a:pt x="1053" y="858"/>
                </a:lnTo>
                <a:lnTo>
                  <a:pt x="1047" y="863"/>
                </a:lnTo>
                <a:lnTo>
                  <a:pt x="1047" y="866"/>
                </a:lnTo>
                <a:lnTo>
                  <a:pt x="1044" y="864"/>
                </a:lnTo>
                <a:lnTo>
                  <a:pt x="1039" y="868"/>
                </a:lnTo>
                <a:lnTo>
                  <a:pt x="1030" y="872"/>
                </a:lnTo>
                <a:lnTo>
                  <a:pt x="1046" y="859"/>
                </a:lnTo>
                <a:lnTo>
                  <a:pt x="1059" y="857"/>
                </a:lnTo>
                <a:lnTo>
                  <a:pt x="1065" y="852"/>
                </a:lnTo>
                <a:lnTo>
                  <a:pt x="1065" y="858"/>
                </a:lnTo>
                <a:lnTo>
                  <a:pt x="1079" y="845"/>
                </a:lnTo>
                <a:lnTo>
                  <a:pt x="1111" y="818"/>
                </a:lnTo>
                <a:lnTo>
                  <a:pt x="1131" y="780"/>
                </a:lnTo>
                <a:lnTo>
                  <a:pt x="1143" y="763"/>
                </a:lnTo>
                <a:lnTo>
                  <a:pt x="1152" y="755"/>
                </a:lnTo>
                <a:lnTo>
                  <a:pt x="1161" y="751"/>
                </a:lnTo>
                <a:lnTo>
                  <a:pt x="1175" y="727"/>
                </a:lnTo>
                <a:lnTo>
                  <a:pt x="1165" y="719"/>
                </a:lnTo>
                <a:close/>
                <a:moveTo>
                  <a:pt x="760" y="825"/>
                </a:moveTo>
                <a:lnTo>
                  <a:pt x="750" y="820"/>
                </a:lnTo>
                <a:lnTo>
                  <a:pt x="739" y="818"/>
                </a:lnTo>
                <a:lnTo>
                  <a:pt x="726" y="816"/>
                </a:lnTo>
                <a:lnTo>
                  <a:pt x="714" y="816"/>
                </a:lnTo>
                <a:lnTo>
                  <a:pt x="693" y="811"/>
                </a:lnTo>
                <a:lnTo>
                  <a:pt x="697" y="809"/>
                </a:lnTo>
                <a:lnTo>
                  <a:pt x="702" y="807"/>
                </a:lnTo>
                <a:lnTo>
                  <a:pt x="707" y="807"/>
                </a:lnTo>
                <a:lnTo>
                  <a:pt x="709" y="804"/>
                </a:lnTo>
                <a:lnTo>
                  <a:pt x="714" y="805"/>
                </a:lnTo>
                <a:lnTo>
                  <a:pt x="717" y="809"/>
                </a:lnTo>
                <a:lnTo>
                  <a:pt x="722" y="810"/>
                </a:lnTo>
                <a:lnTo>
                  <a:pt x="730" y="812"/>
                </a:lnTo>
                <a:lnTo>
                  <a:pt x="728" y="805"/>
                </a:lnTo>
                <a:lnTo>
                  <a:pt x="732" y="801"/>
                </a:lnTo>
                <a:lnTo>
                  <a:pt x="735" y="798"/>
                </a:lnTo>
                <a:lnTo>
                  <a:pt x="741" y="797"/>
                </a:lnTo>
                <a:lnTo>
                  <a:pt x="747" y="798"/>
                </a:lnTo>
                <a:lnTo>
                  <a:pt x="752" y="801"/>
                </a:lnTo>
                <a:lnTo>
                  <a:pt x="755" y="794"/>
                </a:lnTo>
                <a:lnTo>
                  <a:pt x="766" y="797"/>
                </a:lnTo>
                <a:lnTo>
                  <a:pt x="768" y="798"/>
                </a:lnTo>
                <a:lnTo>
                  <a:pt x="768" y="802"/>
                </a:lnTo>
                <a:lnTo>
                  <a:pt x="772" y="807"/>
                </a:lnTo>
                <a:lnTo>
                  <a:pt x="776" y="794"/>
                </a:lnTo>
                <a:lnTo>
                  <a:pt x="776" y="800"/>
                </a:lnTo>
                <a:lnTo>
                  <a:pt x="781" y="801"/>
                </a:lnTo>
                <a:lnTo>
                  <a:pt x="783" y="801"/>
                </a:lnTo>
                <a:lnTo>
                  <a:pt x="781" y="810"/>
                </a:lnTo>
                <a:lnTo>
                  <a:pt x="774" y="823"/>
                </a:lnTo>
                <a:lnTo>
                  <a:pt x="766" y="824"/>
                </a:lnTo>
                <a:lnTo>
                  <a:pt x="775" y="810"/>
                </a:lnTo>
                <a:lnTo>
                  <a:pt x="760" y="825"/>
                </a:lnTo>
                <a:close/>
                <a:moveTo>
                  <a:pt x="653" y="792"/>
                </a:moveTo>
                <a:lnTo>
                  <a:pt x="657" y="797"/>
                </a:lnTo>
                <a:lnTo>
                  <a:pt x="655" y="801"/>
                </a:lnTo>
                <a:lnTo>
                  <a:pt x="648" y="806"/>
                </a:lnTo>
                <a:lnTo>
                  <a:pt x="640" y="794"/>
                </a:lnTo>
                <a:lnTo>
                  <a:pt x="653" y="792"/>
                </a:lnTo>
                <a:close/>
              </a:path>
            </a:pathLst>
          </a:custGeom>
          <a:solidFill>
            <a:schemeClr val="bg1">
              <a:lumMod val="85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8" name="Freeform 12"/>
          <p:cNvSpPr>
            <a:spLocks noEditPoints="1"/>
          </p:cNvSpPr>
          <p:nvPr userDrawn="1"/>
        </p:nvSpPr>
        <p:spPr>
          <a:xfrm>
            <a:off x="11257818" y="4796443"/>
            <a:ext cx="399980" cy="671271"/>
          </a:xfrm>
          <a:custGeom>
            <a:gdLst>
              <a:gd name="T0" fmla="*/ 202 w 230"/>
              <a:gd name="T1" fmla="*/ 122 h 386"/>
              <a:gd name="T2" fmla="*/ 202 w 230"/>
              <a:gd name="T3" fmla="*/ 115 h 386"/>
              <a:gd name="T4" fmla="*/ 189 w 230"/>
              <a:gd name="T5" fmla="*/ 132 h 386"/>
              <a:gd name="T6" fmla="*/ 165 w 230"/>
              <a:gd name="T7" fmla="*/ 131 h 386"/>
              <a:gd name="T8" fmla="*/ 145 w 230"/>
              <a:gd name="T9" fmla="*/ 123 h 386"/>
              <a:gd name="T10" fmla="*/ 133 w 230"/>
              <a:gd name="T11" fmla="*/ 147 h 386"/>
              <a:gd name="T12" fmla="*/ 124 w 230"/>
              <a:gd name="T13" fmla="*/ 153 h 386"/>
              <a:gd name="T14" fmla="*/ 116 w 230"/>
              <a:gd name="T15" fmla="*/ 151 h 386"/>
              <a:gd name="T16" fmla="*/ 91 w 230"/>
              <a:gd name="T17" fmla="*/ 164 h 386"/>
              <a:gd name="T18" fmla="*/ 67 w 230"/>
              <a:gd name="T19" fmla="*/ 169 h 386"/>
              <a:gd name="T20" fmla="*/ 47 w 230"/>
              <a:gd name="T21" fmla="*/ 166 h 386"/>
              <a:gd name="T22" fmla="*/ 40 w 230"/>
              <a:gd name="T23" fmla="*/ 185 h 386"/>
              <a:gd name="T24" fmla="*/ 28 w 230"/>
              <a:gd name="T25" fmla="*/ 233 h 386"/>
              <a:gd name="T26" fmla="*/ 39 w 230"/>
              <a:gd name="T27" fmla="*/ 227 h 386"/>
              <a:gd name="T28" fmla="*/ 67 w 230"/>
              <a:gd name="T29" fmla="*/ 210 h 386"/>
              <a:gd name="T30" fmla="*/ 100 w 230"/>
              <a:gd name="T31" fmla="*/ 195 h 386"/>
              <a:gd name="T32" fmla="*/ 71 w 230"/>
              <a:gd name="T33" fmla="*/ 226 h 386"/>
              <a:gd name="T34" fmla="*/ 68 w 230"/>
              <a:gd name="T35" fmla="*/ 235 h 386"/>
              <a:gd name="T36" fmla="*/ 50 w 230"/>
              <a:gd name="T37" fmla="*/ 224 h 386"/>
              <a:gd name="T38" fmla="*/ 35 w 230"/>
              <a:gd name="T39" fmla="*/ 256 h 386"/>
              <a:gd name="T40" fmla="*/ 11 w 230"/>
              <a:gd name="T41" fmla="*/ 303 h 386"/>
              <a:gd name="T42" fmla="*/ 8 w 230"/>
              <a:gd name="T43" fmla="*/ 310 h 386"/>
              <a:gd name="T44" fmla="*/ 9 w 230"/>
              <a:gd name="T45" fmla="*/ 315 h 386"/>
              <a:gd name="T46" fmla="*/ 27 w 230"/>
              <a:gd name="T47" fmla="*/ 380 h 386"/>
              <a:gd name="T48" fmla="*/ 46 w 230"/>
              <a:gd name="T49" fmla="*/ 385 h 386"/>
              <a:gd name="T50" fmla="*/ 55 w 230"/>
              <a:gd name="T51" fmla="*/ 383 h 386"/>
              <a:gd name="T52" fmla="*/ 62 w 230"/>
              <a:gd name="T53" fmla="*/ 382 h 386"/>
              <a:gd name="T54" fmla="*/ 67 w 230"/>
              <a:gd name="T55" fmla="*/ 377 h 386"/>
              <a:gd name="T56" fmla="*/ 74 w 230"/>
              <a:gd name="T57" fmla="*/ 354 h 386"/>
              <a:gd name="T58" fmla="*/ 83 w 230"/>
              <a:gd name="T59" fmla="*/ 325 h 386"/>
              <a:gd name="T60" fmla="*/ 87 w 230"/>
              <a:gd name="T61" fmla="*/ 309 h 386"/>
              <a:gd name="T62" fmla="*/ 88 w 230"/>
              <a:gd name="T63" fmla="*/ 298 h 386"/>
              <a:gd name="T64" fmla="*/ 85 w 230"/>
              <a:gd name="T65" fmla="*/ 287 h 386"/>
              <a:gd name="T66" fmla="*/ 96 w 230"/>
              <a:gd name="T67" fmla="*/ 277 h 386"/>
              <a:gd name="T68" fmla="*/ 114 w 230"/>
              <a:gd name="T69" fmla="*/ 267 h 386"/>
              <a:gd name="T70" fmla="*/ 126 w 230"/>
              <a:gd name="T71" fmla="*/ 246 h 386"/>
              <a:gd name="T72" fmla="*/ 137 w 230"/>
              <a:gd name="T73" fmla="*/ 233 h 386"/>
              <a:gd name="T74" fmla="*/ 180 w 230"/>
              <a:gd name="T75" fmla="*/ 174 h 386"/>
              <a:gd name="T76" fmla="*/ 198 w 230"/>
              <a:gd name="T77" fmla="*/ 148 h 386"/>
              <a:gd name="T78" fmla="*/ 203 w 230"/>
              <a:gd name="T79" fmla="*/ 137 h 386"/>
              <a:gd name="T80" fmla="*/ 228 w 230"/>
              <a:gd name="T81" fmla="*/ 57 h 386"/>
              <a:gd name="T82" fmla="*/ 226 w 230"/>
              <a:gd name="T83" fmla="*/ 84 h 386"/>
              <a:gd name="T84" fmla="*/ 186 w 230"/>
              <a:gd name="T85" fmla="*/ 125 h 386"/>
              <a:gd name="T86" fmla="*/ 160 w 230"/>
              <a:gd name="T87" fmla="*/ 78 h 386"/>
              <a:gd name="T88" fmla="*/ 171 w 230"/>
              <a:gd name="T89" fmla="*/ 0 h 386"/>
              <a:gd name="T90" fmla="*/ 190 w 230"/>
              <a:gd name="T91" fmla="*/ 46 h 386"/>
              <a:gd name="T92" fmla="*/ 191 w 230"/>
              <a:gd name="T93" fmla="*/ 72 h 386"/>
              <a:gd name="T94" fmla="*/ 189 w 230"/>
              <a:gd name="T95" fmla="*/ 84 h 386"/>
              <a:gd name="T96" fmla="*/ 190 w 230"/>
              <a:gd name="T97" fmla="*/ 110 h 386"/>
              <a:gd name="T98" fmla="*/ 203 w 230"/>
              <a:gd name="T99" fmla="*/ 96 h 386"/>
              <a:gd name="T100" fmla="*/ 195 w 230"/>
              <a:gd name="T101" fmla="*/ 82 h 386"/>
              <a:gd name="T102" fmla="*/ 196 w 230"/>
              <a:gd name="T103" fmla="*/ 67 h 386"/>
              <a:gd name="T104" fmla="*/ 209 w 230"/>
              <a:gd name="T105" fmla="*/ 53 h 3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86">
                <a:moveTo>
                  <a:pt x="202" y="115"/>
                </a:moveTo>
                <a:lnTo>
                  <a:pt x="202" y="122"/>
                </a:lnTo>
                <a:lnTo>
                  <a:pt x="195" y="121"/>
                </a:lnTo>
                <a:lnTo>
                  <a:pt x="202" y="115"/>
                </a:lnTo>
                <a:close/>
                <a:moveTo>
                  <a:pt x="185" y="144"/>
                </a:moveTo>
                <a:lnTo>
                  <a:pt x="189" y="132"/>
                </a:lnTo>
                <a:lnTo>
                  <a:pt x="177" y="123"/>
                </a:lnTo>
                <a:lnTo>
                  <a:pt x="165" y="131"/>
                </a:lnTo>
                <a:lnTo>
                  <a:pt x="153" y="130"/>
                </a:lnTo>
                <a:lnTo>
                  <a:pt x="145" y="123"/>
                </a:lnTo>
                <a:lnTo>
                  <a:pt x="139" y="139"/>
                </a:lnTo>
                <a:lnTo>
                  <a:pt x="133" y="147"/>
                </a:lnTo>
                <a:lnTo>
                  <a:pt x="130" y="152"/>
                </a:lnTo>
                <a:lnTo>
                  <a:pt x="124" y="153"/>
                </a:lnTo>
                <a:lnTo>
                  <a:pt x="117" y="158"/>
                </a:lnTo>
                <a:lnTo>
                  <a:pt x="116" y="151"/>
                </a:lnTo>
                <a:lnTo>
                  <a:pt x="98" y="158"/>
                </a:lnTo>
                <a:lnTo>
                  <a:pt x="91" y="164"/>
                </a:lnTo>
                <a:lnTo>
                  <a:pt x="75" y="163"/>
                </a:lnTo>
                <a:lnTo>
                  <a:pt x="67" y="169"/>
                </a:lnTo>
                <a:lnTo>
                  <a:pt x="56" y="166"/>
                </a:lnTo>
                <a:lnTo>
                  <a:pt x="47" y="166"/>
                </a:lnTo>
                <a:lnTo>
                  <a:pt x="43" y="175"/>
                </a:lnTo>
                <a:lnTo>
                  <a:pt x="40" y="185"/>
                </a:lnTo>
                <a:lnTo>
                  <a:pt x="31" y="218"/>
                </a:lnTo>
                <a:lnTo>
                  <a:pt x="28" y="233"/>
                </a:lnTo>
                <a:lnTo>
                  <a:pt x="35" y="233"/>
                </a:lnTo>
                <a:lnTo>
                  <a:pt x="39" y="227"/>
                </a:lnTo>
                <a:lnTo>
                  <a:pt x="53" y="218"/>
                </a:lnTo>
                <a:lnTo>
                  <a:pt x="67" y="210"/>
                </a:lnTo>
                <a:lnTo>
                  <a:pt x="83" y="202"/>
                </a:lnTo>
                <a:lnTo>
                  <a:pt x="100" y="195"/>
                </a:lnTo>
                <a:lnTo>
                  <a:pt x="79" y="214"/>
                </a:lnTo>
                <a:lnTo>
                  <a:pt x="71" y="226"/>
                </a:lnTo>
                <a:lnTo>
                  <a:pt x="76" y="240"/>
                </a:lnTo>
                <a:lnTo>
                  <a:pt x="68" y="235"/>
                </a:lnTo>
                <a:lnTo>
                  <a:pt x="60" y="233"/>
                </a:lnTo>
                <a:lnTo>
                  <a:pt x="50" y="224"/>
                </a:lnTo>
                <a:lnTo>
                  <a:pt x="44" y="242"/>
                </a:lnTo>
                <a:lnTo>
                  <a:pt x="35" y="256"/>
                </a:lnTo>
                <a:lnTo>
                  <a:pt x="19" y="285"/>
                </a:lnTo>
                <a:lnTo>
                  <a:pt x="11" y="303"/>
                </a:lnTo>
                <a:lnTo>
                  <a:pt x="21" y="293"/>
                </a:lnTo>
                <a:lnTo>
                  <a:pt x="8" y="310"/>
                </a:lnTo>
                <a:lnTo>
                  <a:pt x="0" y="332"/>
                </a:lnTo>
                <a:lnTo>
                  <a:pt x="9" y="315"/>
                </a:lnTo>
                <a:lnTo>
                  <a:pt x="7" y="353"/>
                </a:lnTo>
                <a:lnTo>
                  <a:pt x="27" y="380"/>
                </a:lnTo>
                <a:lnTo>
                  <a:pt x="34" y="373"/>
                </a:lnTo>
                <a:lnTo>
                  <a:pt x="46" y="385"/>
                </a:lnTo>
                <a:lnTo>
                  <a:pt x="51" y="386"/>
                </a:lnTo>
                <a:lnTo>
                  <a:pt x="55" y="383"/>
                </a:lnTo>
                <a:lnTo>
                  <a:pt x="59" y="382"/>
                </a:lnTo>
                <a:lnTo>
                  <a:pt x="62" y="382"/>
                </a:lnTo>
                <a:lnTo>
                  <a:pt x="63" y="380"/>
                </a:lnTo>
                <a:lnTo>
                  <a:pt x="67" y="377"/>
                </a:lnTo>
                <a:lnTo>
                  <a:pt x="66" y="362"/>
                </a:lnTo>
                <a:lnTo>
                  <a:pt x="74" y="354"/>
                </a:lnTo>
                <a:lnTo>
                  <a:pt x="79" y="340"/>
                </a:lnTo>
                <a:lnTo>
                  <a:pt x="83" y="325"/>
                </a:lnTo>
                <a:lnTo>
                  <a:pt x="84" y="314"/>
                </a:lnTo>
                <a:lnTo>
                  <a:pt x="87" y="309"/>
                </a:lnTo>
                <a:lnTo>
                  <a:pt x="88" y="302"/>
                </a:lnTo>
                <a:lnTo>
                  <a:pt x="88" y="298"/>
                </a:lnTo>
                <a:lnTo>
                  <a:pt x="90" y="297"/>
                </a:lnTo>
                <a:lnTo>
                  <a:pt x="85" y="287"/>
                </a:lnTo>
                <a:lnTo>
                  <a:pt x="88" y="271"/>
                </a:lnTo>
                <a:lnTo>
                  <a:pt x="96" y="277"/>
                </a:lnTo>
                <a:lnTo>
                  <a:pt x="95" y="263"/>
                </a:lnTo>
                <a:lnTo>
                  <a:pt x="114" y="267"/>
                </a:lnTo>
                <a:lnTo>
                  <a:pt x="112" y="250"/>
                </a:lnTo>
                <a:lnTo>
                  <a:pt x="126" y="246"/>
                </a:lnTo>
                <a:lnTo>
                  <a:pt x="132" y="236"/>
                </a:lnTo>
                <a:lnTo>
                  <a:pt x="137" y="233"/>
                </a:lnTo>
                <a:lnTo>
                  <a:pt x="159" y="205"/>
                </a:lnTo>
                <a:lnTo>
                  <a:pt x="180" y="174"/>
                </a:lnTo>
                <a:lnTo>
                  <a:pt x="190" y="160"/>
                </a:lnTo>
                <a:lnTo>
                  <a:pt x="198" y="148"/>
                </a:lnTo>
                <a:lnTo>
                  <a:pt x="207" y="143"/>
                </a:lnTo>
                <a:lnTo>
                  <a:pt x="203" y="137"/>
                </a:lnTo>
                <a:lnTo>
                  <a:pt x="185" y="144"/>
                </a:lnTo>
                <a:close/>
                <a:moveTo>
                  <a:pt x="228" y="57"/>
                </a:moveTo>
                <a:lnTo>
                  <a:pt x="230" y="68"/>
                </a:lnTo>
                <a:lnTo>
                  <a:pt x="226" y="84"/>
                </a:lnTo>
                <a:lnTo>
                  <a:pt x="202" y="111"/>
                </a:lnTo>
                <a:lnTo>
                  <a:pt x="186" y="125"/>
                </a:lnTo>
                <a:lnTo>
                  <a:pt x="172" y="117"/>
                </a:lnTo>
                <a:lnTo>
                  <a:pt x="160" y="78"/>
                </a:lnTo>
                <a:lnTo>
                  <a:pt x="158" y="36"/>
                </a:lnTo>
                <a:lnTo>
                  <a:pt x="171" y="0"/>
                </a:lnTo>
                <a:lnTo>
                  <a:pt x="185" y="20"/>
                </a:lnTo>
                <a:lnTo>
                  <a:pt x="190" y="46"/>
                </a:lnTo>
                <a:lnTo>
                  <a:pt x="194" y="59"/>
                </a:lnTo>
                <a:lnTo>
                  <a:pt x="191" y="72"/>
                </a:lnTo>
                <a:lnTo>
                  <a:pt x="180" y="94"/>
                </a:lnTo>
                <a:lnTo>
                  <a:pt x="189" y="84"/>
                </a:lnTo>
                <a:lnTo>
                  <a:pt x="185" y="97"/>
                </a:lnTo>
                <a:lnTo>
                  <a:pt x="190" y="110"/>
                </a:lnTo>
                <a:lnTo>
                  <a:pt x="197" y="102"/>
                </a:lnTo>
                <a:lnTo>
                  <a:pt x="203" y="96"/>
                </a:lnTo>
                <a:lnTo>
                  <a:pt x="207" y="74"/>
                </a:lnTo>
                <a:lnTo>
                  <a:pt x="195" y="82"/>
                </a:lnTo>
                <a:lnTo>
                  <a:pt x="198" y="72"/>
                </a:lnTo>
                <a:lnTo>
                  <a:pt x="196" y="67"/>
                </a:lnTo>
                <a:lnTo>
                  <a:pt x="198" y="51"/>
                </a:lnTo>
                <a:lnTo>
                  <a:pt x="209" y="53"/>
                </a:lnTo>
                <a:lnTo>
                  <a:pt x="228" y="57"/>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19" name="Freeform 13"/>
          <p:cNvSpPr>
            <a:spLocks noEditPoints="1"/>
          </p:cNvSpPr>
          <p:nvPr userDrawn="1"/>
        </p:nvSpPr>
        <p:spPr>
          <a:xfrm>
            <a:off x="5456364" y="3255649"/>
            <a:ext cx="1318196" cy="2105984"/>
          </a:xfrm>
          <a:custGeom>
            <a:gdLst>
              <a:gd name="T0" fmla="*/ 317 w 758"/>
              <a:gd name="T1" fmla="*/ 1093 h 1211"/>
              <a:gd name="T2" fmla="*/ 312 w 758"/>
              <a:gd name="T3" fmla="*/ 1067 h 1211"/>
              <a:gd name="T4" fmla="*/ 279 w 758"/>
              <a:gd name="T5" fmla="*/ 1043 h 1211"/>
              <a:gd name="T6" fmla="*/ 291 w 758"/>
              <a:gd name="T7" fmla="*/ 1003 h 1211"/>
              <a:gd name="T8" fmla="*/ 249 w 758"/>
              <a:gd name="T9" fmla="*/ 969 h 1211"/>
              <a:gd name="T10" fmla="*/ 230 w 758"/>
              <a:gd name="T11" fmla="*/ 927 h 1211"/>
              <a:gd name="T12" fmla="*/ 195 w 758"/>
              <a:gd name="T13" fmla="*/ 901 h 1211"/>
              <a:gd name="T14" fmla="*/ 146 w 758"/>
              <a:gd name="T15" fmla="*/ 851 h 1211"/>
              <a:gd name="T16" fmla="*/ 170 w 758"/>
              <a:gd name="T17" fmla="*/ 788 h 1211"/>
              <a:gd name="T18" fmla="*/ 214 w 758"/>
              <a:gd name="T19" fmla="*/ 789 h 1211"/>
              <a:gd name="T20" fmla="*/ 166 w 758"/>
              <a:gd name="T21" fmla="*/ 774 h 1211"/>
              <a:gd name="T22" fmla="*/ 156 w 758"/>
              <a:gd name="T23" fmla="*/ 751 h 1211"/>
              <a:gd name="T24" fmla="*/ 157 w 758"/>
              <a:gd name="T25" fmla="*/ 644 h 1211"/>
              <a:gd name="T26" fmla="*/ 178 w 758"/>
              <a:gd name="T27" fmla="*/ 659 h 1211"/>
              <a:gd name="T28" fmla="*/ 149 w 758"/>
              <a:gd name="T29" fmla="*/ 652 h 1211"/>
              <a:gd name="T30" fmla="*/ 134 w 758"/>
              <a:gd name="T31" fmla="*/ 594 h 1211"/>
              <a:gd name="T32" fmla="*/ 152 w 758"/>
              <a:gd name="T33" fmla="*/ 538 h 1211"/>
              <a:gd name="T34" fmla="*/ 177 w 758"/>
              <a:gd name="T35" fmla="*/ 504 h 1211"/>
              <a:gd name="T36" fmla="*/ 184 w 758"/>
              <a:gd name="T37" fmla="*/ 415 h 1211"/>
              <a:gd name="T38" fmla="*/ 160 w 758"/>
              <a:gd name="T39" fmla="*/ 340 h 1211"/>
              <a:gd name="T40" fmla="*/ 154 w 758"/>
              <a:gd name="T41" fmla="*/ 182 h 1211"/>
              <a:gd name="T42" fmla="*/ 108 w 758"/>
              <a:gd name="T43" fmla="*/ 79 h 1211"/>
              <a:gd name="T44" fmla="*/ 44 w 758"/>
              <a:gd name="T45" fmla="*/ 41 h 1211"/>
              <a:gd name="T46" fmla="*/ 561 w 758"/>
              <a:gd name="T47" fmla="*/ 763 h 1211"/>
              <a:gd name="T48" fmla="*/ 580 w 758"/>
              <a:gd name="T49" fmla="*/ 820 h 1211"/>
              <a:gd name="T50" fmla="*/ 609 w 758"/>
              <a:gd name="T51" fmla="*/ 855 h 1211"/>
              <a:gd name="T52" fmla="*/ 634 w 758"/>
              <a:gd name="T53" fmla="*/ 903 h 1211"/>
              <a:gd name="T54" fmla="*/ 663 w 758"/>
              <a:gd name="T55" fmla="*/ 966 h 1211"/>
              <a:gd name="T56" fmla="*/ 695 w 758"/>
              <a:gd name="T57" fmla="*/ 1020 h 1211"/>
              <a:gd name="T58" fmla="*/ 736 w 758"/>
              <a:gd name="T59" fmla="*/ 1082 h 1211"/>
              <a:gd name="T60" fmla="*/ 738 w 758"/>
              <a:gd name="T61" fmla="*/ 1174 h 1211"/>
              <a:gd name="T62" fmla="*/ 161 w 758"/>
              <a:gd name="T63" fmla="*/ 519 h 1211"/>
              <a:gd name="T64" fmla="*/ 245 w 758"/>
              <a:gd name="T65" fmla="*/ 969 h 1211"/>
              <a:gd name="T66" fmla="*/ 249 w 758"/>
              <a:gd name="T67" fmla="*/ 1009 h 1211"/>
              <a:gd name="T68" fmla="*/ 113 w 758"/>
              <a:gd name="T69" fmla="*/ 543 h 1211"/>
              <a:gd name="T70" fmla="*/ 123 w 758"/>
              <a:gd name="T71" fmla="*/ 586 h 1211"/>
              <a:gd name="T72" fmla="*/ 142 w 758"/>
              <a:gd name="T73" fmla="*/ 677 h 1211"/>
              <a:gd name="T74" fmla="*/ 138 w 758"/>
              <a:gd name="T75" fmla="*/ 686 h 1211"/>
              <a:gd name="T76" fmla="*/ 120 w 758"/>
              <a:gd name="T77" fmla="*/ 659 h 1211"/>
              <a:gd name="T78" fmla="*/ 275 w 758"/>
              <a:gd name="T79" fmla="*/ 1100 h 1211"/>
              <a:gd name="T80" fmla="*/ 226 w 758"/>
              <a:gd name="T81" fmla="*/ 973 h 1211"/>
              <a:gd name="T82" fmla="*/ 120 w 758"/>
              <a:gd name="T83" fmla="*/ 898 h 1211"/>
              <a:gd name="T84" fmla="*/ 113 w 758"/>
              <a:gd name="T85" fmla="*/ 910 h 1211"/>
              <a:gd name="T86" fmla="*/ 137 w 758"/>
              <a:gd name="T87" fmla="*/ 946 h 1211"/>
              <a:gd name="T88" fmla="*/ 176 w 758"/>
              <a:gd name="T89" fmla="*/ 991 h 1211"/>
              <a:gd name="T90" fmla="*/ 172 w 758"/>
              <a:gd name="T91" fmla="*/ 1012 h 1211"/>
              <a:gd name="T92" fmla="*/ 185 w 758"/>
              <a:gd name="T93" fmla="*/ 1056 h 1211"/>
              <a:gd name="T94" fmla="*/ 219 w 758"/>
              <a:gd name="T95" fmla="*/ 1100 h 1211"/>
              <a:gd name="T96" fmla="*/ 275 w 758"/>
              <a:gd name="T97" fmla="*/ 1119 h 1211"/>
              <a:gd name="T98" fmla="*/ 140 w 758"/>
              <a:gd name="T99" fmla="*/ 972 h 1211"/>
              <a:gd name="T100" fmla="*/ 35 w 758"/>
              <a:gd name="T101" fmla="*/ 579 h 1211"/>
              <a:gd name="T102" fmla="*/ 17 w 758"/>
              <a:gd name="T103" fmla="*/ 529 h 1211"/>
              <a:gd name="T104" fmla="*/ 39 w 758"/>
              <a:gd name="T105" fmla="*/ 600 h 1211"/>
              <a:gd name="T106" fmla="*/ 24 w 758"/>
              <a:gd name="T107" fmla="*/ 726 h 1211"/>
              <a:gd name="T108" fmla="*/ 22 w 758"/>
              <a:gd name="T109" fmla="*/ 708 h 1211"/>
              <a:gd name="T110" fmla="*/ 32 w 758"/>
              <a:gd name="T111" fmla="*/ 666 h 1211"/>
              <a:gd name="T112" fmla="*/ 2 w 758"/>
              <a:gd name="T113" fmla="*/ 617 h 12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8" h="1211">
                <a:moveTo>
                  <a:pt x="754" y="1196"/>
                </a:moveTo>
                <a:lnTo>
                  <a:pt x="758" y="1211"/>
                </a:lnTo>
                <a:lnTo>
                  <a:pt x="652" y="1188"/>
                </a:lnTo>
                <a:lnTo>
                  <a:pt x="462" y="1142"/>
                </a:lnTo>
                <a:lnTo>
                  <a:pt x="367" y="1114"/>
                </a:lnTo>
                <a:lnTo>
                  <a:pt x="324" y="1100"/>
                </a:lnTo>
                <a:lnTo>
                  <a:pt x="317" y="1093"/>
                </a:lnTo>
                <a:lnTo>
                  <a:pt x="310" y="1091"/>
                </a:lnTo>
                <a:lnTo>
                  <a:pt x="304" y="1090"/>
                </a:lnTo>
                <a:lnTo>
                  <a:pt x="309" y="1083"/>
                </a:lnTo>
                <a:lnTo>
                  <a:pt x="304" y="1071"/>
                </a:lnTo>
                <a:lnTo>
                  <a:pt x="317" y="1072"/>
                </a:lnTo>
                <a:lnTo>
                  <a:pt x="324" y="1066"/>
                </a:lnTo>
                <a:lnTo>
                  <a:pt x="312" y="1067"/>
                </a:lnTo>
                <a:lnTo>
                  <a:pt x="304" y="1062"/>
                </a:lnTo>
                <a:lnTo>
                  <a:pt x="317" y="1039"/>
                </a:lnTo>
                <a:lnTo>
                  <a:pt x="305" y="1049"/>
                </a:lnTo>
                <a:lnTo>
                  <a:pt x="304" y="1054"/>
                </a:lnTo>
                <a:lnTo>
                  <a:pt x="299" y="1054"/>
                </a:lnTo>
                <a:lnTo>
                  <a:pt x="290" y="1054"/>
                </a:lnTo>
                <a:lnTo>
                  <a:pt x="279" y="1043"/>
                </a:lnTo>
                <a:lnTo>
                  <a:pt x="275" y="1030"/>
                </a:lnTo>
                <a:lnTo>
                  <a:pt x="282" y="1024"/>
                </a:lnTo>
                <a:lnTo>
                  <a:pt x="285" y="1037"/>
                </a:lnTo>
                <a:lnTo>
                  <a:pt x="297" y="1033"/>
                </a:lnTo>
                <a:lnTo>
                  <a:pt x="286" y="1027"/>
                </a:lnTo>
                <a:lnTo>
                  <a:pt x="288" y="1012"/>
                </a:lnTo>
                <a:lnTo>
                  <a:pt x="291" y="1003"/>
                </a:lnTo>
                <a:lnTo>
                  <a:pt x="297" y="999"/>
                </a:lnTo>
                <a:lnTo>
                  <a:pt x="293" y="989"/>
                </a:lnTo>
                <a:lnTo>
                  <a:pt x="287" y="1004"/>
                </a:lnTo>
                <a:lnTo>
                  <a:pt x="284" y="1012"/>
                </a:lnTo>
                <a:lnTo>
                  <a:pt x="276" y="1015"/>
                </a:lnTo>
                <a:lnTo>
                  <a:pt x="250" y="991"/>
                </a:lnTo>
                <a:lnTo>
                  <a:pt x="249" y="969"/>
                </a:lnTo>
                <a:lnTo>
                  <a:pt x="249" y="963"/>
                </a:lnTo>
                <a:lnTo>
                  <a:pt x="247" y="954"/>
                </a:lnTo>
                <a:lnTo>
                  <a:pt x="261" y="940"/>
                </a:lnTo>
                <a:lnTo>
                  <a:pt x="267" y="921"/>
                </a:lnTo>
                <a:lnTo>
                  <a:pt x="248" y="946"/>
                </a:lnTo>
                <a:lnTo>
                  <a:pt x="230" y="941"/>
                </a:lnTo>
                <a:lnTo>
                  <a:pt x="230" y="927"/>
                </a:lnTo>
                <a:lnTo>
                  <a:pt x="216" y="936"/>
                </a:lnTo>
                <a:lnTo>
                  <a:pt x="207" y="932"/>
                </a:lnTo>
                <a:lnTo>
                  <a:pt x="199" y="927"/>
                </a:lnTo>
                <a:lnTo>
                  <a:pt x="189" y="915"/>
                </a:lnTo>
                <a:lnTo>
                  <a:pt x="215" y="918"/>
                </a:lnTo>
                <a:lnTo>
                  <a:pt x="188" y="905"/>
                </a:lnTo>
                <a:lnTo>
                  <a:pt x="195" y="901"/>
                </a:lnTo>
                <a:lnTo>
                  <a:pt x="192" y="897"/>
                </a:lnTo>
                <a:lnTo>
                  <a:pt x="195" y="887"/>
                </a:lnTo>
                <a:lnTo>
                  <a:pt x="197" y="879"/>
                </a:lnTo>
                <a:lnTo>
                  <a:pt x="183" y="887"/>
                </a:lnTo>
                <a:lnTo>
                  <a:pt x="166" y="883"/>
                </a:lnTo>
                <a:lnTo>
                  <a:pt x="153" y="868"/>
                </a:lnTo>
                <a:lnTo>
                  <a:pt x="146" y="851"/>
                </a:lnTo>
                <a:lnTo>
                  <a:pt x="171" y="823"/>
                </a:lnTo>
                <a:lnTo>
                  <a:pt x="207" y="828"/>
                </a:lnTo>
                <a:lnTo>
                  <a:pt x="179" y="816"/>
                </a:lnTo>
                <a:lnTo>
                  <a:pt x="169" y="820"/>
                </a:lnTo>
                <a:lnTo>
                  <a:pt x="158" y="828"/>
                </a:lnTo>
                <a:lnTo>
                  <a:pt x="154" y="809"/>
                </a:lnTo>
                <a:lnTo>
                  <a:pt x="170" y="788"/>
                </a:lnTo>
                <a:lnTo>
                  <a:pt x="164" y="786"/>
                </a:lnTo>
                <a:lnTo>
                  <a:pt x="179" y="769"/>
                </a:lnTo>
                <a:lnTo>
                  <a:pt x="201" y="766"/>
                </a:lnTo>
                <a:lnTo>
                  <a:pt x="204" y="773"/>
                </a:lnTo>
                <a:lnTo>
                  <a:pt x="211" y="782"/>
                </a:lnTo>
                <a:lnTo>
                  <a:pt x="216" y="800"/>
                </a:lnTo>
                <a:lnTo>
                  <a:pt x="214" y="789"/>
                </a:lnTo>
                <a:lnTo>
                  <a:pt x="214" y="781"/>
                </a:lnTo>
                <a:lnTo>
                  <a:pt x="207" y="763"/>
                </a:lnTo>
                <a:lnTo>
                  <a:pt x="225" y="736"/>
                </a:lnTo>
                <a:lnTo>
                  <a:pt x="212" y="753"/>
                </a:lnTo>
                <a:lnTo>
                  <a:pt x="186" y="764"/>
                </a:lnTo>
                <a:lnTo>
                  <a:pt x="173" y="766"/>
                </a:lnTo>
                <a:lnTo>
                  <a:pt x="166" y="774"/>
                </a:lnTo>
                <a:lnTo>
                  <a:pt x="147" y="796"/>
                </a:lnTo>
                <a:lnTo>
                  <a:pt x="149" y="778"/>
                </a:lnTo>
                <a:lnTo>
                  <a:pt x="147" y="766"/>
                </a:lnTo>
                <a:lnTo>
                  <a:pt x="151" y="763"/>
                </a:lnTo>
                <a:lnTo>
                  <a:pt x="168" y="754"/>
                </a:lnTo>
                <a:lnTo>
                  <a:pt x="177" y="743"/>
                </a:lnTo>
                <a:lnTo>
                  <a:pt x="156" y="751"/>
                </a:lnTo>
                <a:lnTo>
                  <a:pt x="169" y="732"/>
                </a:lnTo>
                <a:lnTo>
                  <a:pt x="183" y="714"/>
                </a:lnTo>
                <a:lnTo>
                  <a:pt x="167" y="714"/>
                </a:lnTo>
                <a:lnTo>
                  <a:pt x="167" y="699"/>
                </a:lnTo>
                <a:lnTo>
                  <a:pt x="162" y="669"/>
                </a:lnTo>
                <a:lnTo>
                  <a:pt x="153" y="657"/>
                </a:lnTo>
                <a:lnTo>
                  <a:pt x="157" y="644"/>
                </a:lnTo>
                <a:lnTo>
                  <a:pt x="171" y="639"/>
                </a:lnTo>
                <a:lnTo>
                  <a:pt x="167" y="650"/>
                </a:lnTo>
                <a:lnTo>
                  <a:pt x="179" y="668"/>
                </a:lnTo>
                <a:lnTo>
                  <a:pt x="186" y="668"/>
                </a:lnTo>
                <a:lnTo>
                  <a:pt x="200" y="688"/>
                </a:lnTo>
                <a:lnTo>
                  <a:pt x="193" y="668"/>
                </a:lnTo>
                <a:lnTo>
                  <a:pt x="178" y="659"/>
                </a:lnTo>
                <a:lnTo>
                  <a:pt x="177" y="642"/>
                </a:lnTo>
                <a:lnTo>
                  <a:pt x="191" y="635"/>
                </a:lnTo>
                <a:lnTo>
                  <a:pt x="175" y="630"/>
                </a:lnTo>
                <a:lnTo>
                  <a:pt x="173" y="628"/>
                </a:lnTo>
                <a:lnTo>
                  <a:pt x="170" y="631"/>
                </a:lnTo>
                <a:lnTo>
                  <a:pt x="160" y="637"/>
                </a:lnTo>
                <a:lnTo>
                  <a:pt x="149" y="652"/>
                </a:lnTo>
                <a:lnTo>
                  <a:pt x="139" y="655"/>
                </a:lnTo>
                <a:lnTo>
                  <a:pt x="130" y="660"/>
                </a:lnTo>
                <a:lnTo>
                  <a:pt x="125" y="646"/>
                </a:lnTo>
                <a:lnTo>
                  <a:pt x="125" y="633"/>
                </a:lnTo>
                <a:lnTo>
                  <a:pt x="115" y="623"/>
                </a:lnTo>
                <a:lnTo>
                  <a:pt x="113" y="611"/>
                </a:lnTo>
                <a:lnTo>
                  <a:pt x="134" y="594"/>
                </a:lnTo>
                <a:lnTo>
                  <a:pt x="144" y="589"/>
                </a:lnTo>
                <a:lnTo>
                  <a:pt x="158" y="588"/>
                </a:lnTo>
                <a:lnTo>
                  <a:pt x="149" y="583"/>
                </a:lnTo>
                <a:lnTo>
                  <a:pt x="140" y="582"/>
                </a:lnTo>
                <a:lnTo>
                  <a:pt x="132" y="569"/>
                </a:lnTo>
                <a:lnTo>
                  <a:pt x="145" y="541"/>
                </a:lnTo>
                <a:lnTo>
                  <a:pt x="152" y="538"/>
                </a:lnTo>
                <a:lnTo>
                  <a:pt x="158" y="532"/>
                </a:lnTo>
                <a:lnTo>
                  <a:pt x="173" y="519"/>
                </a:lnTo>
                <a:lnTo>
                  <a:pt x="201" y="497"/>
                </a:lnTo>
                <a:lnTo>
                  <a:pt x="194" y="486"/>
                </a:lnTo>
                <a:lnTo>
                  <a:pt x="184" y="504"/>
                </a:lnTo>
                <a:lnTo>
                  <a:pt x="168" y="519"/>
                </a:lnTo>
                <a:lnTo>
                  <a:pt x="177" y="504"/>
                </a:lnTo>
                <a:lnTo>
                  <a:pt x="182" y="489"/>
                </a:lnTo>
                <a:lnTo>
                  <a:pt x="197" y="458"/>
                </a:lnTo>
                <a:lnTo>
                  <a:pt x="202" y="446"/>
                </a:lnTo>
                <a:lnTo>
                  <a:pt x="194" y="439"/>
                </a:lnTo>
                <a:lnTo>
                  <a:pt x="190" y="425"/>
                </a:lnTo>
                <a:lnTo>
                  <a:pt x="186" y="421"/>
                </a:lnTo>
                <a:lnTo>
                  <a:pt x="184" y="415"/>
                </a:lnTo>
                <a:lnTo>
                  <a:pt x="169" y="393"/>
                </a:lnTo>
                <a:lnTo>
                  <a:pt x="163" y="381"/>
                </a:lnTo>
                <a:lnTo>
                  <a:pt x="151" y="375"/>
                </a:lnTo>
                <a:lnTo>
                  <a:pt x="155" y="363"/>
                </a:lnTo>
                <a:lnTo>
                  <a:pt x="155" y="357"/>
                </a:lnTo>
                <a:lnTo>
                  <a:pt x="151" y="351"/>
                </a:lnTo>
                <a:lnTo>
                  <a:pt x="160" y="340"/>
                </a:lnTo>
                <a:lnTo>
                  <a:pt x="150" y="331"/>
                </a:lnTo>
                <a:lnTo>
                  <a:pt x="158" y="318"/>
                </a:lnTo>
                <a:lnTo>
                  <a:pt x="157" y="301"/>
                </a:lnTo>
                <a:lnTo>
                  <a:pt x="158" y="239"/>
                </a:lnTo>
                <a:lnTo>
                  <a:pt x="157" y="225"/>
                </a:lnTo>
                <a:lnTo>
                  <a:pt x="161" y="213"/>
                </a:lnTo>
                <a:lnTo>
                  <a:pt x="154" y="182"/>
                </a:lnTo>
                <a:lnTo>
                  <a:pt x="149" y="157"/>
                </a:lnTo>
                <a:lnTo>
                  <a:pt x="144" y="132"/>
                </a:lnTo>
                <a:lnTo>
                  <a:pt x="143" y="117"/>
                </a:lnTo>
                <a:lnTo>
                  <a:pt x="149" y="106"/>
                </a:lnTo>
                <a:lnTo>
                  <a:pt x="146" y="90"/>
                </a:lnTo>
                <a:lnTo>
                  <a:pt x="138" y="82"/>
                </a:lnTo>
                <a:lnTo>
                  <a:pt x="108" y="79"/>
                </a:lnTo>
                <a:lnTo>
                  <a:pt x="98" y="88"/>
                </a:lnTo>
                <a:lnTo>
                  <a:pt x="82" y="105"/>
                </a:lnTo>
                <a:lnTo>
                  <a:pt x="73" y="102"/>
                </a:lnTo>
                <a:lnTo>
                  <a:pt x="40" y="105"/>
                </a:lnTo>
                <a:lnTo>
                  <a:pt x="45" y="98"/>
                </a:lnTo>
                <a:lnTo>
                  <a:pt x="50" y="87"/>
                </a:lnTo>
                <a:lnTo>
                  <a:pt x="44" y="41"/>
                </a:lnTo>
                <a:lnTo>
                  <a:pt x="41" y="8"/>
                </a:lnTo>
                <a:lnTo>
                  <a:pt x="37" y="0"/>
                </a:lnTo>
                <a:lnTo>
                  <a:pt x="147" y="65"/>
                </a:lnTo>
                <a:lnTo>
                  <a:pt x="354" y="166"/>
                </a:lnTo>
                <a:lnTo>
                  <a:pt x="561" y="246"/>
                </a:lnTo>
                <a:lnTo>
                  <a:pt x="704" y="290"/>
                </a:lnTo>
                <a:lnTo>
                  <a:pt x="561" y="763"/>
                </a:lnTo>
                <a:lnTo>
                  <a:pt x="564" y="775"/>
                </a:lnTo>
                <a:lnTo>
                  <a:pt x="568" y="781"/>
                </a:lnTo>
                <a:lnTo>
                  <a:pt x="566" y="784"/>
                </a:lnTo>
                <a:lnTo>
                  <a:pt x="559" y="787"/>
                </a:lnTo>
                <a:lnTo>
                  <a:pt x="565" y="801"/>
                </a:lnTo>
                <a:lnTo>
                  <a:pt x="576" y="807"/>
                </a:lnTo>
                <a:lnTo>
                  <a:pt x="580" y="820"/>
                </a:lnTo>
                <a:lnTo>
                  <a:pt x="590" y="830"/>
                </a:lnTo>
                <a:lnTo>
                  <a:pt x="594" y="823"/>
                </a:lnTo>
                <a:lnTo>
                  <a:pt x="602" y="834"/>
                </a:lnTo>
                <a:lnTo>
                  <a:pt x="603" y="840"/>
                </a:lnTo>
                <a:lnTo>
                  <a:pt x="604" y="846"/>
                </a:lnTo>
                <a:lnTo>
                  <a:pt x="604" y="852"/>
                </a:lnTo>
                <a:lnTo>
                  <a:pt x="609" y="855"/>
                </a:lnTo>
                <a:lnTo>
                  <a:pt x="612" y="866"/>
                </a:lnTo>
                <a:lnTo>
                  <a:pt x="614" y="873"/>
                </a:lnTo>
                <a:lnTo>
                  <a:pt x="611" y="879"/>
                </a:lnTo>
                <a:lnTo>
                  <a:pt x="614" y="891"/>
                </a:lnTo>
                <a:lnTo>
                  <a:pt x="616" y="899"/>
                </a:lnTo>
                <a:lnTo>
                  <a:pt x="624" y="892"/>
                </a:lnTo>
                <a:lnTo>
                  <a:pt x="634" y="903"/>
                </a:lnTo>
                <a:lnTo>
                  <a:pt x="628" y="912"/>
                </a:lnTo>
                <a:lnTo>
                  <a:pt x="635" y="923"/>
                </a:lnTo>
                <a:lnTo>
                  <a:pt x="648" y="926"/>
                </a:lnTo>
                <a:lnTo>
                  <a:pt x="652" y="936"/>
                </a:lnTo>
                <a:lnTo>
                  <a:pt x="658" y="948"/>
                </a:lnTo>
                <a:lnTo>
                  <a:pt x="660" y="963"/>
                </a:lnTo>
                <a:lnTo>
                  <a:pt x="663" y="966"/>
                </a:lnTo>
                <a:lnTo>
                  <a:pt x="667" y="964"/>
                </a:lnTo>
                <a:lnTo>
                  <a:pt x="676" y="964"/>
                </a:lnTo>
                <a:lnTo>
                  <a:pt x="679" y="977"/>
                </a:lnTo>
                <a:lnTo>
                  <a:pt x="683" y="989"/>
                </a:lnTo>
                <a:lnTo>
                  <a:pt x="685" y="1001"/>
                </a:lnTo>
                <a:lnTo>
                  <a:pt x="692" y="1012"/>
                </a:lnTo>
                <a:lnTo>
                  <a:pt x="695" y="1020"/>
                </a:lnTo>
                <a:lnTo>
                  <a:pt x="711" y="1039"/>
                </a:lnTo>
                <a:lnTo>
                  <a:pt x="708" y="1047"/>
                </a:lnTo>
                <a:lnTo>
                  <a:pt x="718" y="1060"/>
                </a:lnTo>
                <a:lnTo>
                  <a:pt x="722" y="1064"/>
                </a:lnTo>
                <a:lnTo>
                  <a:pt x="722" y="1072"/>
                </a:lnTo>
                <a:lnTo>
                  <a:pt x="729" y="1074"/>
                </a:lnTo>
                <a:lnTo>
                  <a:pt x="736" y="1082"/>
                </a:lnTo>
                <a:lnTo>
                  <a:pt x="741" y="1096"/>
                </a:lnTo>
                <a:lnTo>
                  <a:pt x="741" y="1128"/>
                </a:lnTo>
                <a:lnTo>
                  <a:pt x="740" y="1141"/>
                </a:lnTo>
                <a:lnTo>
                  <a:pt x="738" y="1148"/>
                </a:lnTo>
                <a:lnTo>
                  <a:pt x="733" y="1155"/>
                </a:lnTo>
                <a:lnTo>
                  <a:pt x="739" y="1161"/>
                </a:lnTo>
                <a:lnTo>
                  <a:pt x="738" y="1174"/>
                </a:lnTo>
                <a:lnTo>
                  <a:pt x="744" y="1187"/>
                </a:lnTo>
                <a:lnTo>
                  <a:pt x="754" y="1196"/>
                </a:lnTo>
                <a:close/>
                <a:moveTo>
                  <a:pt x="161" y="519"/>
                </a:moveTo>
                <a:lnTo>
                  <a:pt x="147" y="525"/>
                </a:lnTo>
                <a:lnTo>
                  <a:pt x="138" y="533"/>
                </a:lnTo>
                <a:lnTo>
                  <a:pt x="150" y="529"/>
                </a:lnTo>
                <a:lnTo>
                  <a:pt x="161" y="519"/>
                </a:lnTo>
                <a:close/>
                <a:moveTo>
                  <a:pt x="230" y="955"/>
                </a:moveTo>
                <a:lnTo>
                  <a:pt x="229" y="972"/>
                </a:lnTo>
                <a:lnTo>
                  <a:pt x="230" y="979"/>
                </a:lnTo>
                <a:lnTo>
                  <a:pt x="241" y="967"/>
                </a:lnTo>
                <a:lnTo>
                  <a:pt x="240" y="953"/>
                </a:lnTo>
                <a:lnTo>
                  <a:pt x="230" y="955"/>
                </a:lnTo>
                <a:close/>
                <a:moveTo>
                  <a:pt x="245" y="969"/>
                </a:moveTo>
                <a:lnTo>
                  <a:pt x="241" y="975"/>
                </a:lnTo>
                <a:lnTo>
                  <a:pt x="239" y="984"/>
                </a:lnTo>
                <a:lnTo>
                  <a:pt x="245" y="969"/>
                </a:lnTo>
                <a:close/>
                <a:moveTo>
                  <a:pt x="249" y="1009"/>
                </a:moveTo>
                <a:lnTo>
                  <a:pt x="255" y="1023"/>
                </a:lnTo>
                <a:lnTo>
                  <a:pt x="266" y="1037"/>
                </a:lnTo>
                <a:lnTo>
                  <a:pt x="249" y="1009"/>
                </a:lnTo>
                <a:close/>
                <a:moveTo>
                  <a:pt x="149" y="810"/>
                </a:moveTo>
                <a:lnTo>
                  <a:pt x="142" y="805"/>
                </a:lnTo>
                <a:lnTo>
                  <a:pt x="139" y="817"/>
                </a:lnTo>
                <a:lnTo>
                  <a:pt x="146" y="822"/>
                </a:lnTo>
                <a:lnTo>
                  <a:pt x="149" y="810"/>
                </a:lnTo>
                <a:close/>
                <a:moveTo>
                  <a:pt x="118" y="535"/>
                </a:moveTo>
                <a:lnTo>
                  <a:pt x="113" y="543"/>
                </a:lnTo>
                <a:lnTo>
                  <a:pt x="125" y="538"/>
                </a:lnTo>
                <a:lnTo>
                  <a:pt x="118" y="535"/>
                </a:lnTo>
                <a:close/>
                <a:moveTo>
                  <a:pt x="104" y="597"/>
                </a:moveTo>
                <a:lnTo>
                  <a:pt x="111" y="595"/>
                </a:lnTo>
                <a:lnTo>
                  <a:pt x="114" y="602"/>
                </a:lnTo>
                <a:lnTo>
                  <a:pt x="121" y="599"/>
                </a:lnTo>
                <a:lnTo>
                  <a:pt x="123" y="586"/>
                </a:lnTo>
                <a:lnTo>
                  <a:pt x="108" y="586"/>
                </a:lnTo>
                <a:lnTo>
                  <a:pt x="104" y="597"/>
                </a:lnTo>
                <a:close/>
                <a:moveTo>
                  <a:pt x="126" y="706"/>
                </a:moveTo>
                <a:lnTo>
                  <a:pt x="130" y="730"/>
                </a:lnTo>
                <a:lnTo>
                  <a:pt x="133" y="710"/>
                </a:lnTo>
                <a:lnTo>
                  <a:pt x="126" y="706"/>
                </a:lnTo>
                <a:close/>
                <a:moveTo>
                  <a:pt x="142" y="677"/>
                </a:moveTo>
                <a:lnTo>
                  <a:pt x="145" y="661"/>
                </a:lnTo>
                <a:lnTo>
                  <a:pt x="136" y="674"/>
                </a:lnTo>
                <a:lnTo>
                  <a:pt x="142" y="677"/>
                </a:lnTo>
                <a:close/>
                <a:moveTo>
                  <a:pt x="165" y="688"/>
                </a:moveTo>
                <a:lnTo>
                  <a:pt x="158" y="675"/>
                </a:lnTo>
                <a:lnTo>
                  <a:pt x="148" y="675"/>
                </a:lnTo>
                <a:lnTo>
                  <a:pt x="138" y="686"/>
                </a:lnTo>
                <a:lnTo>
                  <a:pt x="136" y="701"/>
                </a:lnTo>
                <a:lnTo>
                  <a:pt x="139" y="716"/>
                </a:lnTo>
                <a:lnTo>
                  <a:pt x="148" y="712"/>
                </a:lnTo>
                <a:lnTo>
                  <a:pt x="137" y="749"/>
                </a:lnTo>
                <a:lnTo>
                  <a:pt x="154" y="726"/>
                </a:lnTo>
                <a:lnTo>
                  <a:pt x="165" y="688"/>
                </a:lnTo>
                <a:close/>
                <a:moveTo>
                  <a:pt x="120" y="659"/>
                </a:moveTo>
                <a:lnTo>
                  <a:pt x="116" y="634"/>
                </a:lnTo>
                <a:lnTo>
                  <a:pt x="108" y="621"/>
                </a:lnTo>
                <a:lnTo>
                  <a:pt x="99" y="621"/>
                </a:lnTo>
                <a:lnTo>
                  <a:pt x="103" y="635"/>
                </a:lnTo>
                <a:lnTo>
                  <a:pt x="108" y="644"/>
                </a:lnTo>
                <a:lnTo>
                  <a:pt x="120" y="659"/>
                </a:lnTo>
                <a:close/>
                <a:moveTo>
                  <a:pt x="275" y="1100"/>
                </a:moveTo>
                <a:lnTo>
                  <a:pt x="272" y="1086"/>
                </a:lnTo>
                <a:lnTo>
                  <a:pt x="271" y="1071"/>
                </a:lnTo>
                <a:lnTo>
                  <a:pt x="261" y="1056"/>
                </a:lnTo>
                <a:lnTo>
                  <a:pt x="240" y="1034"/>
                </a:lnTo>
                <a:lnTo>
                  <a:pt x="233" y="1018"/>
                </a:lnTo>
                <a:lnTo>
                  <a:pt x="234" y="1005"/>
                </a:lnTo>
                <a:lnTo>
                  <a:pt x="226" y="973"/>
                </a:lnTo>
                <a:lnTo>
                  <a:pt x="214" y="945"/>
                </a:lnTo>
                <a:lnTo>
                  <a:pt x="187" y="926"/>
                </a:lnTo>
                <a:lnTo>
                  <a:pt x="157" y="903"/>
                </a:lnTo>
                <a:lnTo>
                  <a:pt x="136" y="876"/>
                </a:lnTo>
                <a:lnTo>
                  <a:pt x="103" y="874"/>
                </a:lnTo>
                <a:lnTo>
                  <a:pt x="111" y="894"/>
                </a:lnTo>
                <a:lnTo>
                  <a:pt x="120" y="898"/>
                </a:lnTo>
                <a:lnTo>
                  <a:pt x="128" y="891"/>
                </a:lnTo>
                <a:lnTo>
                  <a:pt x="140" y="899"/>
                </a:lnTo>
                <a:lnTo>
                  <a:pt x="134" y="912"/>
                </a:lnTo>
                <a:lnTo>
                  <a:pt x="120" y="901"/>
                </a:lnTo>
                <a:lnTo>
                  <a:pt x="114" y="903"/>
                </a:lnTo>
                <a:lnTo>
                  <a:pt x="110" y="907"/>
                </a:lnTo>
                <a:lnTo>
                  <a:pt x="113" y="910"/>
                </a:lnTo>
                <a:lnTo>
                  <a:pt x="113" y="917"/>
                </a:lnTo>
                <a:lnTo>
                  <a:pt x="109" y="925"/>
                </a:lnTo>
                <a:lnTo>
                  <a:pt x="116" y="926"/>
                </a:lnTo>
                <a:lnTo>
                  <a:pt x="128" y="929"/>
                </a:lnTo>
                <a:lnTo>
                  <a:pt x="135" y="939"/>
                </a:lnTo>
                <a:lnTo>
                  <a:pt x="139" y="939"/>
                </a:lnTo>
                <a:lnTo>
                  <a:pt x="137" y="946"/>
                </a:lnTo>
                <a:lnTo>
                  <a:pt x="140" y="959"/>
                </a:lnTo>
                <a:lnTo>
                  <a:pt x="147" y="957"/>
                </a:lnTo>
                <a:lnTo>
                  <a:pt x="153" y="962"/>
                </a:lnTo>
                <a:lnTo>
                  <a:pt x="160" y="981"/>
                </a:lnTo>
                <a:lnTo>
                  <a:pt x="164" y="985"/>
                </a:lnTo>
                <a:lnTo>
                  <a:pt x="166" y="988"/>
                </a:lnTo>
                <a:lnTo>
                  <a:pt x="176" y="991"/>
                </a:lnTo>
                <a:lnTo>
                  <a:pt x="154" y="990"/>
                </a:lnTo>
                <a:lnTo>
                  <a:pt x="150" y="1000"/>
                </a:lnTo>
                <a:lnTo>
                  <a:pt x="150" y="1004"/>
                </a:lnTo>
                <a:lnTo>
                  <a:pt x="156" y="1003"/>
                </a:lnTo>
                <a:lnTo>
                  <a:pt x="160" y="1008"/>
                </a:lnTo>
                <a:lnTo>
                  <a:pt x="164" y="1006"/>
                </a:lnTo>
                <a:lnTo>
                  <a:pt x="172" y="1012"/>
                </a:lnTo>
                <a:lnTo>
                  <a:pt x="178" y="1015"/>
                </a:lnTo>
                <a:lnTo>
                  <a:pt x="173" y="1026"/>
                </a:lnTo>
                <a:lnTo>
                  <a:pt x="181" y="1029"/>
                </a:lnTo>
                <a:lnTo>
                  <a:pt x="186" y="1036"/>
                </a:lnTo>
                <a:lnTo>
                  <a:pt x="175" y="1040"/>
                </a:lnTo>
                <a:lnTo>
                  <a:pt x="181" y="1049"/>
                </a:lnTo>
                <a:lnTo>
                  <a:pt x="185" y="1056"/>
                </a:lnTo>
                <a:lnTo>
                  <a:pt x="191" y="1058"/>
                </a:lnTo>
                <a:lnTo>
                  <a:pt x="200" y="1058"/>
                </a:lnTo>
                <a:lnTo>
                  <a:pt x="216" y="1062"/>
                </a:lnTo>
                <a:lnTo>
                  <a:pt x="226" y="1049"/>
                </a:lnTo>
                <a:lnTo>
                  <a:pt x="219" y="1063"/>
                </a:lnTo>
                <a:lnTo>
                  <a:pt x="202" y="1073"/>
                </a:lnTo>
                <a:lnTo>
                  <a:pt x="219" y="1100"/>
                </a:lnTo>
                <a:lnTo>
                  <a:pt x="249" y="1127"/>
                </a:lnTo>
                <a:lnTo>
                  <a:pt x="264" y="1137"/>
                </a:lnTo>
                <a:lnTo>
                  <a:pt x="271" y="1134"/>
                </a:lnTo>
                <a:lnTo>
                  <a:pt x="274" y="1132"/>
                </a:lnTo>
                <a:lnTo>
                  <a:pt x="279" y="1135"/>
                </a:lnTo>
                <a:lnTo>
                  <a:pt x="282" y="1119"/>
                </a:lnTo>
                <a:lnTo>
                  <a:pt x="275" y="1119"/>
                </a:lnTo>
                <a:lnTo>
                  <a:pt x="275" y="1100"/>
                </a:lnTo>
                <a:close/>
                <a:moveTo>
                  <a:pt x="162" y="1018"/>
                </a:moveTo>
                <a:lnTo>
                  <a:pt x="169" y="1023"/>
                </a:lnTo>
                <a:lnTo>
                  <a:pt x="168" y="1014"/>
                </a:lnTo>
                <a:lnTo>
                  <a:pt x="162" y="1018"/>
                </a:lnTo>
                <a:close/>
                <a:moveTo>
                  <a:pt x="148" y="963"/>
                </a:moveTo>
                <a:lnTo>
                  <a:pt x="140" y="972"/>
                </a:lnTo>
                <a:lnTo>
                  <a:pt x="147" y="986"/>
                </a:lnTo>
                <a:lnTo>
                  <a:pt x="154" y="977"/>
                </a:lnTo>
                <a:lnTo>
                  <a:pt x="148" y="963"/>
                </a:lnTo>
                <a:close/>
                <a:moveTo>
                  <a:pt x="51" y="556"/>
                </a:moveTo>
                <a:lnTo>
                  <a:pt x="46" y="564"/>
                </a:lnTo>
                <a:lnTo>
                  <a:pt x="41" y="571"/>
                </a:lnTo>
                <a:lnTo>
                  <a:pt x="35" y="579"/>
                </a:lnTo>
                <a:lnTo>
                  <a:pt x="23" y="576"/>
                </a:lnTo>
                <a:lnTo>
                  <a:pt x="35" y="570"/>
                </a:lnTo>
                <a:lnTo>
                  <a:pt x="46" y="555"/>
                </a:lnTo>
                <a:lnTo>
                  <a:pt x="43" y="545"/>
                </a:lnTo>
                <a:lnTo>
                  <a:pt x="36" y="544"/>
                </a:lnTo>
                <a:lnTo>
                  <a:pt x="33" y="540"/>
                </a:lnTo>
                <a:lnTo>
                  <a:pt x="17" y="529"/>
                </a:lnTo>
                <a:lnTo>
                  <a:pt x="5" y="551"/>
                </a:lnTo>
                <a:lnTo>
                  <a:pt x="4" y="566"/>
                </a:lnTo>
                <a:lnTo>
                  <a:pt x="2" y="577"/>
                </a:lnTo>
                <a:lnTo>
                  <a:pt x="14" y="600"/>
                </a:lnTo>
                <a:lnTo>
                  <a:pt x="0" y="596"/>
                </a:lnTo>
                <a:lnTo>
                  <a:pt x="17" y="613"/>
                </a:lnTo>
                <a:lnTo>
                  <a:pt x="39" y="600"/>
                </a:lnTo>
                <a:lnTo>
                  <a:pt x="55" y="576"/>
                </a:lnTo>
                <a:lnTo>
                  <a:pt x="72" y="557"/>
                </a:lnTo>
                <a:lnTo>
                  <a:pt x="63" y="558"/>
                </a:lnTo>
                <a:lnTo>
                  <a:pt x="51" y="556"/>
                </a:lnTo>
                <a:close/>
                <a:moveTo>
                  <a:pt x="28" y="724"/>
                </a:moveTo>
                <a:lnTo>
                  <a:pt x="29" y="713"/>
                </a:lnTo>
                <a:lnTo>
                  <a:pt x="24" y="726"/>
                </a:lnTo>
                <a:lnTo>
                  <a:pt x="28" y="724"/>
                </a:lnTo>
                <a:close/>
                <a:moveTo>
                  <a:pt x="2" y="617"/>
                </a:moveTo>
                <a:lnTo>
                  <a:pt x="14" y="631"/>
                </a:lnTo>
                <a:lnTo>
                  <a:pt x="5" y="638"/>
                </a:lnTo>
                <a:lnTo>
                  <a:pt x="8" y="654"/>
                </a:lnTo>
                <a:lnTo>
                  <a:pt x="18" y="690"/>
                </a:lnTo>
                <a:lnTo>
                  <a:pt x="22" y="708"/>
                </a:lnTo>
                <a:lnTo>
                  <a:pt x="28" y="709"/>
                </a:lnTo>
                <a:lnTo>
                  <a:pt x="31" y="701"/>
                </a:lnTo>
                <a:lnTo>
                  <a:pt x="25" y="697"/>
                </a:lnTo>
                <a:lnTo>
                  <a:pt x="30" y="692"/>
                </a:lnTo>
                <a:lnTo>
                  <a:pt x="26" y="688"/>
                </a:lnTo>
                <a:lnTo>
                  <a:pt x="24" y="681"/>
                </a:lnTo>
                <a:lnTo>
                  <a:pt x="32" y="666"/>
                </a:lnTo>
                <a:lnTo>
                  <a:pt x="23" y="655"/>
                </a:lnTo>
                <a:lnTo>
                  <a:pt x="17" y="643"/>
                </a:lnTo>
                <a:lnTo>
                  <a:pt x="24" y="646"/>
                </a:lnTo>
                <a:lnTo>
                  <a:pt x="33" y="644"/>
                </a:lnTo>
                <a:lnTo>
                  <a:pt x="36" y="623"/>
                </a:lnTo>
                <a:lnTo>
                  <a:pt x="18" y="618"/>
                </a:lnTo>
                <a:lnTo>
                  <a:pt x="2" y="617"/>
                </a:lnTo>
                <a:close/>
                <a:moveTo>
                  <a:pt x="279" y="1092"/>
                </a:moveTo>
                <a:lnTo>
                  <a:pt x="278" y="1105"/>
                </a:lnTo>
                <a:lnTo>
                  <a:pt x="284" y="1107"/>
                </a:lnTo>
                <a:lnTo>
                  <a:pt x="283" y="1098"/>
                </a:lnTo>
                <a:lnTo>
                  <a:pt x="279" y="1092"/>
                </a:lnTo>
                <a:close/>
              </a:path>
            </a:pathLst>
          </a:custGeom>
          <a:solidFill>
            <a:schemeClr val="bg1">
              <a:lumMod val="85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20" name="Freeform 14"/>
          <p:cNvSpPr>
            <a:spLocks noEditPoints="1"/>
          </p:cNvSpPr>
          <p:nvPr userDrawn="1"/>
        </p:nvSpPr>
        <p:spPr>
          <a:xfrm>
            <a:off x="6202415" y="1455737"/>
            <a:ext cx="1732089" cy="2488574"/>
          </a:xfrm>
          <a:custGeom>
            <a:gdLst>
              <a:gd name="T0" fmla="*/ 885 w 996"/>
              <a:gd name="T1" fmla="*/ 24 h 1431"/>
              <a:gd name="T2" fmla="*/ 748 w 996"/>
              <a:gd name="T3" fmla="*/ 170 h 1431"/>
              <a:gd name="T4" fmla="*/ 711 w 996"/>
              <a:gd name="T5" fmla="*/ 224 h 1431"/>
              <a:gd name="T6" fmla="*/ 784 w 996"/>
              <a:gd name="T7" fmla="*/ 222 h 1431"/>
              <a:gd name="T8" fmla="*/ 838 w 996"/>
              <a:gd name="T9" fmla="*/ 245 h 1431"/>
              <a:gd name="T10" fmla="*/ 793 w 996"/>
              <a:gd name="T11" fmla="*/ 300 h 1431"/>
              <a:gd name="T12" fmla="*/ 830 w 996"/>
              <a:gd name="T13" fmla="*/ 201 h 1431"/>
              <a:gd name="T14" fmla="*/ 767 w 996"/>
              <a:gd name="T15" fmla="*/ 155 h 1431"/>
              <a:gd name="T16" fmla="*/ 53 w 996"/>
              <a:gd name="T17" fmla="*/ 657 h 1431"/>
              <a:gd name="T18" fmla="*/ 44 w 996"/>
              <a:gd name="T19" fmla="*/ 727 h 1431"/>
              <a:gd name="T20" fmla="*/ 26 w 996"/>
              <a:gd name="T21" fmla="*/ 782 h 1431"/>
              <a:gd name="T22" fmla="*/ 6 w 996"/>
              <a:gd name="T23" fmla="*/ 818 h 1431"/>
              <a:gd name="T24" fmla="*/ 29 w 996"/>
              <a:gd name="T25" fmla="*/ 895 h 1431"/>
              <a:gd name="T26" fmla="*/ 22 w 996"/>
              <a:gd name="T27" fmla="*/ 955 h 1431"/>
              <a:gd name="T28" fmla="*/ 23 w 996"/>
              <a:gd name="T29" fmla="*/ 1027 h 1431"/>
              <a:gd name="T30" fmla="*/ 39 w 996"/>
              <a:gd name="T31" fmla="*/ 1094 h 1431"/>
              <a:gd name="T32" fmla="*/ 47 w 996"/>
              <a:gd name="T33" fmla="*/ 1184 h 1431"/>
              <a:gd name="T34" fmla="*/ 116 w 996"/>
              <a:gd name="T35" fmla="*/ 1203 h 1431"/>
              <a:gd name="T36" fmla="*/ 128 w 996"/>
              <a:gd name="T37" fmla="*/ 1269 h 1431"/>
              <a:gd name="T38" fmla="*/ 986 w 996"/>
              <a:gd name="T39" fmla="*/ 1431 h 1431"/>
              <a:gd name="T40" fmla="*/ 704 w 996"/>
              <a:gd name="T41" fmla="*/ 973 h 1431"/>
              <a:gd name="T42" fmla="*/ 456 w 996"/>
              <a:gd name="T43" fmla="*/ 715 h 1431"/>
              <a:gd name="T44" fmla="*/ 408 w 996"/>
              <a:gd name="T45" fmla="*/ 572 h 1431"/>
              <a:gd name="T46" fmla="*/ 383 w 996"/>
              <a:gd name="T47" fmla="*/ 557 h 1431"/>
              <a:gd name="T48" fmla="*/ 334 w 996"/>
              <a:gd name="T49" fmla="*/ 489 h 1431"/>
              <a:gd name="T50" fmla="*/ 280 w 996"/>
              <a:gd name="T51" fmla="*/ 508 h 1431"/>
              <a:gd name="T52" fmla="*/ 167 w 996"/>
              <a:gd name="T53" fmla="*/ 530 h 1431"/>
              <a:gd name="T54" fmla="*/ 180 w 996"/>
              <a:gd name="T55" fmla="*/ 512 h 1431"/>
              <a:gd name="T56" fmla="*/ 276 w 996"/>
              <a:gd name="T57" fmla="*/ 484 h 1431"/>
              <a:gd name="T58" fmla="*/ 193 w 996"/>
              <a:gd name="T59" fmla="*/ 483 h 1431"/>
              <a:gd name="T60" fmla="*/ 160 w 996"/>
              <a:gd name="T61" fmla="*/ 463 h 1431"/>
              <a:gd name="T62" fmla="*/ 91 w 996"/>
              <a:gd name="T63" fmla="*/ 493 h 1431"/>
              <a:gd name="T64" fmla="*/ 871 w 996"/>
              <a:gd name="T65" fmla="*/ 90 h 1431"/>
              <a:gd name="T66" fmla="*/ 843 w 996"/>
              <a:gd name="T67" fmla="*/ 56 h 1431"/>
              <a:gd name="T68" fmla="*/ 713 w 996"/>
              <a:gd name="T69" fmla="*/ 623 h 1431"/>
              <a:gd name="T70" fmla="*/ 822 w 996"/>
              <a:gd name="T71" fmla="*/ 427 h 1431"/>
              <a:gd name="T72" fmla="*/ 775 w 996"/>
              <a:gd name="T73" fmla="*/ 409 h 1431"/>
              <a:gd name="T74" fmla="*/ 714 w 996"/>
              <a:gd name="T75" fmla="*/ 373 h 1431"/>
              <a:gd name="T76" fmla="*/ 623 w 996"/>
              <a:gd name="T77" fmla="*/ 475 h 1431"/>
              <a:gd name="T78" fmla="*/ 640 w 996"/>
              <a:gd name="T79" fmla="*/ 508 h 1431"/>
              <a:gd name="T80" fmla="*/ 675 w 996"/>
              <a:gd name="T81" fmla="*/ 567 h 1431"/>
              <a:gd name="T82" fmla="*/ 609 w 996"/>
              <a:gd name="T83" fmla="*/ 591 h 1431"/>
              <a:gd name="T84" fmla="*/ 662 w 996"/>
              <a:gd name="T85" fmla="*/ 160 h 1431"/>
              <a:gd name="T86" fmla="*/ 726 w 996"/>
              <a:gd name="T87" fmla="*/ 161 h 1431"/>
              <a:gd name="T88" fmla="*/ 664 w 996"/>
              <a:gd name="T89" fmla="*/ 150 h 1431"/>
              <a:gd name="T90" fmla="*/ 696 w 996"/>
              <a:gd name="T91" fmla="*/ 142 h 1431"/>
              <a:gd name="T92" fmla="*/ 730 w 996"/>
              <a:gd name="T93" fmla="*/ 116 h 1431"/>
              <a:gd name="T94" fmla="*/ 780 w 996"/>
              <a:gd name="T95" fmla="*/ 110 h 1431"/>
              <a:gd name="T96" fmla="*/ 753 w 996"/>
              <a:gd name="T97" fmla="*/ 70 h 1431"/>
              <a:gd name="T98" fmla="*/ 651 w 996"/>
              <a:gd name="T99" fmla="*/ 144 h 1431"/>
              <a:gd name="T100" fmla="*/ 476 w 996"/>
              <a:gd name="T101" fmla="*/ 458 h 1431"/>
              <a:gd name="T102" fmla="*/ 583 w 996"/>
              <a:gd name="T103" fmla="*/ 420 h 1431"/>
              <a:gd name="T104" fmla="*/ 696 w 996"/>
              <a:gd name="T105" fmla="*/ 303 h 1431"/>
              <a:gd name="T106" fmla="*/ 596 w 996"/>
              <a:gd name="T107" fmla="*/ 247 h 1431"/>
              <a:gd name="T108" fmla="*/ 512 w 996"/>
              <a:gd name="T109" fmla="*/ 317 h 1431"/>
              <a:gd name="T110" fmla="*/ 454 w 996"/>
              <a:gd name="T111" fmla="*/ 382 h 14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6" h="1431">
                <a:moveTo>
                  <a:pt x="865" y="22"/>
                </a:moveTo>
                <a:lnTo>
                  <a:pt x="851" y="23"/>
                </a:lnTo>
                <a:lnTo>
                  <a:pt x="880" y="9"/>
                </a:lnTo>
                <a:lnTo>
                  <a:pt x="893" y="0"/>
                </a:lnTo>
                <a:lnTo>
                  <a:pt x="909" y="4"/>
                </a:lnTo>
                <a:lnTo>
                  <a:pt x="903" y="30"/>
                </a:lnTo>
                <a:lnTo>
                  <a:pt x="890" y="28"/>
                </a:lnTo>
                <a:lnTo>
                  <a:pt x="885" y="24"/>
                </a:lnTo>
                <a:lnTo>
                  <a:pt x="880" y="30"/>
                </a:lnTo>
                <a:lnTo>
                  <a:pt x="874" y="27"/>
                </a:lnTo>
                <a:lnTo>
                  <a:pt x="865" y="22"/>
                </a:lnTo>
                <a:close/>
                <a:moveTo>
                  <a:pt x="767" y="155"/>
                </a:moveTo>
                <a:lnTo>
                  <a:pt x="784" y="168"/>
                </a:lnTo>
                <a:lnTo>
                  <a:pt x="764" y="162"/>
                </a:lnTo>
                <a:lnTo>
                  <a:pt x="753" y="163"/>
                </a:lnTo>
                <a:lnTo>
                  <a:pt x="748" y="170"/>
                </a:lnTo>
                <a:lnTo>
                  <a:pt x="750" y="182"/>
                </a:lnTo>
                <a:lnTo>
                  <a:pt x="775" y="186"/>
                </a:lnTo>
                <a:lnTo>
                  <a:pt x="730" y="192"/>
                </a:lnTo>
                <a:lnTo>
                  <a:pt x="769" y="199"/>
                </a:lnTo>
                <a:lnTo>
                  <a:pt x="755" y="207"/>
                </a:lnTo>
                <a:lnTo>
                  <a:pt x="734" y="208"/>
                </a:lnTo>
                <a:lnTo>
                  <a:pt x="717" y="210"/>
                </a:lnTo>
                <a:lnTo>
                  <a:pt x="711" y="224"/>
                </a:lnTo>
                <a:lnTo>
                  <a:pt x="730" y="230"/>
                </a:lnTo>
                <a:lnTo>
                  <a:pt x="740" y="247"/>
                </a:lnTo>
                <a:lnTo>
                  <a:pt x="749" y="240"/>
                </a:lnTo>
                <a:lnTo>
                  <a:pt x="755" y="251"/>
                </a:lnTo>
                <a:lnTo>
                  <a:pt x="773" y="241"/>
                </a:lnTo>
                <a:lnTo>
                  <a:pt x="772" y="231"/>
                </a:lnTo>
                <a:lnTo>
                  <a:pt x="778" y="235"/>
                </a:lnTo>
                <a:lnTo>
                  <a:pt x="784" y="222"/>
                </a:lnTo>
                <a:lnTo>
                  <a:pt x="796" y="225"/>
                </a:lnTo>
                <a:lnTo>
                  <a:pt x="782" y="247"/>
                </a:lnTo>
                <a:lnTo>
                  <a:pt x="792" y="249"/>
                </a:lnTo>
                <a:lnTo>
                  <a:pt x="800" y="250"/>
                </a:lnTo>
                <a:lnTo>
                  <a:pt x="806" y="245"/>
                </a:lnTo>
                <a:lnTo>
                  <a:pt x="814" y="250"/>
                </a:lnTo>
                <a:lnTo>
                  <a:pt x="827" y="250"/>
                </a:lnTo>
                <a:lnTo>
                  <a:pt x="838" y="245"/>
                </a:lnTo>
                <a:lnTo>
                  <a:pt x="834" y="254"/>
                </a:lnTo>
                <a:lnTo>
                  <a:pt x="821" y="261"/>
                </a:lnTo>
                <a:lnTo>
                  <a:pt x="805" y="259"/>
                </a:lnTo>
                <a:lnTo>
                  <a:pt x="791" y="263"/>
                </a:lnTo>
                <a:lnTo>
                  <a:pt x="776" y="267"/>
                </a:lnTo>
                <a:lnTo>
                  <a:pt x="764" y="273"/>
                </a:lnTo>
                <a:lnTo>
                  <a:pt x="769" y="288"/>
                </a:lnTo>
                <a:lnTo>
                  <a:pt x="793" y="300"/>
                </a:lnTo>
                <a:lnTo>
                  <a:pt x="826" y="293"/>
                </a:lnTo>
                <a:lnTo>
                  <a:pt x="842" y="284"/>
                </a:lnTo>
                <a:lnTo>
                  <a:pt x="856" y="278"/>
                </a:lnTo>
                <a:lnTo>
                  <a:pt x="865" y="228"/>
                </a:lnTo>
                <a:lnTo>
                  <a:pt x="848" y="225"/>
                </a:lnTo>
                <a:lnTo>
                  <a:pt x="841" y="210"/>
                </a:lnTo>
                <a:lnTo>
                  <a:pt x="840" y="203"/>
                </a:lnTo>
                <a:lnTo>
                  <a:pt x="830" y="201"/>
                </a:lnTo>
                <a:lnTo>
                  <a:pt x="833" y="197"/>
                </a:lnTo>
                <a:lnTo>
                  <a:pt x="833" y="189"/>
                </a:lnTo>
                <a:lnTo>
                  <a:pt x="821" y="171"/>
                </a:lnTo>
                <a:lnTo>
                  <a:pt x="813" y="167"/>
                </a:lnTo>
                <a:lnTo>
                  <a:pt x="803" y="169"/>
                </a:lnTo>
                <a:lnTo>
                  <a:pt x="801" y="152"/>
                </a:lnTo>
                <a:lnTo>
                  <a:pt x="786" y="144"/>
                </a:lnTo>
                <a:lnTo>
                  <a:pt x="767" y="155"/>
                </a:lnTo>
                <a:close/>
                <a:moveTo>
                  <a:pt x="23" y="568"/>
                </a:moveTo>
                <a:lnTo>
                  <a:pt x="23" y="576"/>
                </a:lnTo>
                <a:lnTo>
                  <a:pt x="19" y="586"/>
                </a:lnTo>
                <a:lnTo>
                  <a:pt x="11" y="600"/>
                </a:lnTo>
                <a:lnTo>
                  <a:pt x="0" y="613"/>
                </a:lnTo>
                <a:lnTo>
                  <a:pt x="15" y="625"/>
                </a:lnTo>
                <a:lnTo>
                  <a:pt x="54" y="645"/>
                </a:lnTo>
                <a:lnTo>
                  <a:pt x="53" y="657"/>
                </a:lnTo>
                <a:lnTo>
                  <a:pt x="49" y="668"/>
                </a:lnTo>
                <a:lnTo>
                  <a:pt x="43" y="686"/>
                </a:lnTo>
                <a:lnTo>
                  <a:pt x="33" y="696"/>
                </a:lnTo>
                <a:lnTo>
                  <a:pt x="36" y="704"/>
                </a:lnTo>
                <a:lnTo>
                  <a:pt x="28" y="711"/>
                </a:lnTo>
                <a:lnTo>
                  <a:pt x="23" y="721"/>
                </a:lnTo>
                <a:lnTo>
                  <a:pt x="35" y="724"/>
                </a:lnTo>
                <a:lnTo>
                  <a:pt x="44" y="727"/>
                </a:lnTo>
                <a:lnTo>
                  <a:pt x="39" y="734"/>
                </a:lnTo>
                <a:lnTo>
                  <a:pt x="51" y="731"/>
                </a:lnTo>
                <a:lnTo>
                  <a:pt x="54" y="732"/>
                </a:lnTo>
                <a:lnTo>
                  <a:pt x="58" y="736"/>
                </a:lnTo>
                <a:lnTo>
                  <a:pt x="48" y="743"/>
                </a:lnTo>
                <a:lnTo>
                  <a:pt x="49" y="752"/>
                </a:lnTo>
                <a:lnTo>
                  <a:pt x="38" y="774"/>
                </a:lnTo>
                <a:lnTo>
                  <a:pt x="26" y="782"/>
                </a:lnTo>
                <a:lnTo>
                  <a:pt x="15" y="786"/>
                </a:lnTo>
                <a:lnTo>
                  <a:pt x="20" y="790"/>
                </a:lnTo>
                <a:lnTo>
                  <a:pt x="19" y="795"/>
                </a:lnTo>
                <a:lnTo>
                  <a:pt x="20" y="798"/>
                </a:lnTo>
                <a:lnTo>
                  <a:pt x="21" y="802"/>
                </a:lnTo>
                <a:lnTo>
                  <a:pt x="15" y="805"/>
                </a:lnTo>
                <a:lnTo>
                  <a:pt x="9" y="812"/>
                </a:lnTo>
                <a:lnTo>
                  <a:pt x="6" y="818"/>
                </a:lnTo>
                <a:lnTo>
                  <a:pt x="11" y="823"/>
                </a:lnTo>
                <a:lnTo>
                  <a:pt x="15" y="829"/>
                </a:lnTo>
                <a:lnTo>
                  <a:pt x="16" y="841"/>
                </a:lnTo>
                <a:lnTo>
                  <a:pt x="18" y="849"/>
                </a:lnTo>
                <a:lnTo>
                  <a:pt x="13" y="857"/>
                </a:lnTo>
                <a:lnTo>
                  <a:pt x="26" y="858"/>
                </a:lnTo>
                <a:lnTo>
                  <a:pt x="32" y="875"/>
                </a:lnTo>
                <a:lnTo>
                  <a:pt x="29" y="895"/>
                </a:lnTo>
                <a:lnTo>
                  <a:pt x="39" y="918"/>
                </a:lnTo>
                <a:lnTo>
                  <a:pt x="35" y="922"/>
                </a:lnTo>
                <a:lnTo>
                  <a:pt x="34" y="927"/>
                </a:lnTo>
                <a:lnTo>
                  <a:pt x="38" y="930"/>
                </a:lnTo>
                <a:lnTo>
                  <a:pt x="37" y="933"/>
                </a:lnTo>
                <a:lnTo>
                  <a:pt x="39" y="944"/>
                </a:lnTo>
                <a:lnTo>
                  <a:pt x="30" y="953"/>
                </a:lnTo>
                <a:lnTo>
                  <a:pt x="22" y="955"/>
                </a:lnTo>
                <a:lnTo>
                  <a:pt x="23" y="959"/>
                </a:lnTo>
                <a:lnTo>
                  <a:pt x="26" y="966"/>
                </a:lnTo>
                <a:lnTo>
                  <a:pt x="25" y="974"/>
                </a:lnTo>
                <a:lnTo>
                  <a:pt x="31" y="980"/>
                </a:lnTo>
                <a:lnTo>
                  <a:pt x="21" y="990"/>
                </a:lnTo>
                <a:lnTo>
                  <a:pt x="18" y="1000"/>
                </a:lnTo>
                <a:lnTo>
                  <a:pt x="21" y="1021"/>
                </a:lnTo>
                <a:lnTo>
                  <a:pt x="23" y="1027"/>
                </a:lnTo>
                <a:lnTo>
                  <a:pt x="19" y="1029"/>
                </a:lnTo>
                <a:lnTo>
                  <a:pt x="16" y="1035"/>
                </a:lnTo>
                <a:lnTo>
                  <a:pt x="12" y="1053"/>
                </a:lnTo>
                <a:lnTo>
                  <a:pt x="21" y="1059"/>
                </a:lnTo>
                <a:lnTo>
                  <a:pt x="22" y="1063"/>
                </a:lnTo>
                <a:lnTo>
                  <a:pt x="28" y="1061"/>
                </a:lnTo>
                <a:lnTo>
                  <a:pt x="35" y="1082"/>
                </a:lnTo>
                <a:lnTo>
                  <a:pt x="39" y="1094"/>
                </a:lnTo>
                <a:lnTo>
                  <a:pt x="40" y="1108"/>
                </a:lnTo>
                <a:lnTo>
                  <a:pt x="45" y="1118"/>
                </a:lnTo>
                <a:lnTo>
                  <a:pt x="56" y="1126"/>
                </a:lnTo>
                <a:lnTo>
                  <a:pt x="54" y="1149"/>
                </a:lnTo>
                <a:lnTo>
                  <a:pt x="50" y="1155"/>
                </a:lnTo>
                <a:lnTo>
                  <a:pt x="47" y="1157"/>
                </a:lnTo>
                <a:lnTo>
                  <a:pt x="51" y="1163"/>
                </a:lnTo>
                <a:lnTo>
                  <a:pt x="47" y="1184"/>
                </a:lnTo>
                <a:lnTo>
                  <a:pt x="59" y="1187"/>
                </a:lnTo>
                <a:lnTo>
                  <a:pt x="69" y="1189"/>
                </a:lnTo>
                <a:lnTo>
                  <a:pt x="73" y="1186"/>
                </a:lnTo>
                <a:lnTo>
                  <a:pt x="75" y="1190"/>
                </a:lnTo>
                <a:lnTo>
                  <a:pt x="82" y="1188"/>
                </a:lnTo>
                <a:lnTo>
                  <a:pt x="101" y="1203"/>
                </a:lnTo>
                <a:lnTo>
                  <a:pt x="108" y="1201"/>
                </a:lnTo>
                <a:lnTo>
                  <a:pt x="116" y="1203"/>
                </a:lnTo>
                <a:lnTo>
                  <a:pt x="123" y="1196"/>
                </a:lnTo>
                <a:lnTo>
                  <a:pt x="127" y="1215"/>
                </a:lnTo>
                <a:lnTo>
                  <a:pt x="123" y="1225"/>
                </a:lnTo>
                <a:lnTo>
                  <a:pt x="126" y="1238"/>
                </a:lnTo>
                <a:lnTo>
                  <a:pt x="129" y="1243"/>
                </a:lnTo>
                <a:lnTo>
                  <a:pt x="128" y="1249"/>
                </a:lnTo>
                <a:lnTo>
                  <a:pt x="128" y="1262"/>
                </a:lnTo>
                <a:lnTo>
                  <a:pt x="128" y="1269"/>
                </a:lnTo>
                <a:lnTo>
                  <a:pt x="126" y="1274"/>
                </a:lnTo>
                <a:lnTo>
                  <a:pt x="132" y="1281"/>
                </a:lnTo>
                <a:lnTo>
                  <a:pt x="275" y="1325"/>
                </a:lnTo>
                <a:lnTo>
                  <a:pt x="422" y="1361"/>
                </a:lnTo>
                <a:lnTo>
                  <a:pt x="577" y="1392"/>
                </a:lnTo>
                <a:lnTo>
                  <a:pt x="665" y="1404"/>
                </a:lnTo>
                <a:lnTo>
                  <a:pt x="915" y="1427"/>
                </a:lnTo>
                <a:lnTo>
                  <a:pt x="986" y="1431"/>
                </a:lnTo>
                <a:lnTo>
                  <a:pt x="996" y="1101"/>
                </a:lnTo>
                <a:lnTo>
                  <a:pt x="988" y="1095"/>
                </a:lnTo>
                <a:lnTo>
                  <a:pt x="961" y="1090"/>
                </a:lnTo>
                <a:lnTo>
                  <a:pt x="855" y="1064"/>
                </a:lnTo>
                <a:lnTo>
                  <a:pt x="801" y="1049"/>
                </a:lnTo>
                <a:lnTo>
                  <a:pt x="746" y="1028"/>
                </a:lnTo>
                <a:lnTo>
                  <a:pt x="715" y="980"/>
                </a:lnTo>
                <a:lnTo>
                  <a:pt x="704" y="973"/>
                </a:lnTo>
                <a:lnTo>
                  <a:pt x="661" y="965"/>
                </a:lnTo>
                <a:lnTo>
                  <a:pt x="646" y="959"/>
                </a:lnTo>
                <a:lnTo>
                  <a:pt x="618" y="928"/>
                </a:lnTo>
                <a:lnTo>
                  <a:pt x="582" y="887"/>
                </a:lnTo>
                <a:lnTo>
                  <a:pt x="512" y="801"/>
                </a:lnTo>
                <a:lnTo>
                  <a:pt x="481" y="759"/>
                </a:lnTo>
                <a:lnTo>
                  <a:pt x="458" y="726"/>
                </a:lnTo>
                <a:lnTo>
                  <a:pt x="456" y="715"/>
                </a:lnTo>
                <a:lnTo>
                  <a:pt x="495" y="606"/>
                </a:lnTo>
                <a:lnTo>
                  <a:pt x="461" y="576"/>
                </a:lnTo>
                <a:lnTo>
                  <a:pt x="441" y="570"/>
                </a:lnTo>
                <a:lnTo>
                  <a:pt x="429" y="589"/>
                </a:lnTo>
                <a:lnTo>
                  <a:pt x="419" y="594"/>
                </a:lnTo>
                <a:lnTo>
                  <a:pt x="410" y="595"/>
                </a:lnTo>
                <a:lnTo>
                  <a:pt x="393" y="587"/>
                </a:lnTo>
                <a:lnTo>
                  <a:pt x="408" y="572"/>
                </a:lnTo>
                <a:lnTo>
                  <a:pt x="405" y="563"/>
                </a:lnTo>
                <a:lnTo>
                  <a:pt x="408" y="550"/>
                </a:lnTo>
                <a:lnTo>
                  <a:pt x="410" y="533"/>
                </a:lnTo>
                <a:lnTo>
                  <a:pt x="406" y="536"/>
                </a:lnTo>
                <a:lnTo>
                  <a:pt x="400" y="537"/>
                </a:lnTo>
                <a:lnTo>
                  <a:pt x="403" y="542"/>
                </a:lnTo>
                <a:lnTo>
                  <a:pt x="387" y="550"/>
                </a:lnTo>
                <a:lnTo>
                  <a:pt x="383" y="557"/>
                </a:lnTo>
                <a:lnTo>
                  <a:pt x="376" y="564"/>
                </a:lnTo>
                <a:lnTo>
                  <a:pt x="370" y="580"/>
                </a:lnTo>
                <a:lnTo>
                  <a:pt x="349" y="551"/>
                </a:lnTo>
                <a:lnTo>
                  <a:pt x="352" y="513"/>
                </a:lnTo>
                <a:lnTo>
                  <a:pt x="346" y="475"/>
                </a:lnTo>
                <a:lnTo>
                  <a:pt x="335" y="482"/>
                </a:lnTo>
                <a:lnTo>
                  <a:pt x="336" y="487"/>
                </a:lnTo>
                <a:lnTo>
                  <a:pt x="334" y="489"/>
                </a:lnTo>
                <a:lnTo>
                  <a:pt x="340" y="496"/>
                </a:lnTo>
                <a:lnTo>
                  <a:pt x="321" y="501"/>
                </a:lnTo>
                <a:lnTo>
                  <a:pt x="312" y="511"/>
                </a:lnTo>
                <a:lnTo>
                  <a:pt x="301" y="517"/>
                </a:lnTo>
                <a:lnTo>
                  <a:pt x="287" y="517"/>
                </a:lnTo>
                <a:lnTo>
                  <a:pt x="300" y="504"/>
                </a:lnTo>
                <a:lnTo>
                  <a:pt x="292" y="509"/>
                </a:lnTo>
                <a:lnTo>
                  <a:pt x="280" y="508"/>
                </a:lnTo>
                <a:lnTo>
                  <a:pt x="259" y="510"/>
                </a:lnTo>
                <a:lnTo>
                  <a:pt x="221" y="534"/>
                </a:lnTo>
                <a:lnTo>
                  <a:pt x="228" y="518"/>
                </a:lnTo>
                <a:lnTo>
                  <a:pt x="219" y="520"/>
                </a:lnTo>
                <a:lnTo>
                  <a:pt x="215" y="510"/>
                </a:lnTo>
                <a:lnTo>
                  <a:pt x="205" y="515"/>
                </a:lnTo>
                <a:lnTo>
                  <a:pt x="176" y="522"/>
                </a:lnTo>
                <a:lnTo>
                  <a:pt x="167" y="530"/>
                </a:lnTo>
                <a:lnTo>
                  <a:pt x="166" y="534"/>
                </a:lnTo>
                <a:lnTo>
                  <a:pt x="168" y="536"/>
                </a:lnTo>
                <a:lnTo>
                  <a:pt x="166" y="540"/>
                </a:lnTo>
                <a:lnTo>
                  <a:pt x="151" y="532"/>
                </a:lnTo>
                <a:lnTo>
                  <a:pt x="149" y="539"/>
                </a:lnTo>
                <a:lnTo>
                  <a:pt x="149" y="528"/>
                </a:lnTo>
                <a:lnTo>
                  <a:pt x="163" y="521"/>
                </a:lnTo>
                <a:lnTo>
                  <a:pt x="180" y="512"/>
                </a:lnTo>
                <a:lnTo>
                  <a:pt x="197" y="510"/>
                </a:lnTo>
                <a:lnTo>
                  <a:pt x="212" y="501"/>
                </a:lnTo>
                <a:lnTo>
                  <a:pt x="228" y="504"/>
                </a:lnTo>
                <a:lnTo>
                  <a:pt x="245" y="504"/>
                </a:lnTo>
                <a:lnTo>
                  <a:pt x="261" y="499"/>
                </a:lnTo>
                <a:lnTo>
                  <a:pt x="284" y="495"/>
                </a:lnTo>
                <a:lnTo>
                  <a:pt x="290" y="482"/>
                </a:lnTo>
                <a:lnTo>
                  <a:pt x="276" y="484"/>
                </a:lnTo>
                <a:lnTo>
                  <a:pt x="264" y="475"/>
                </a:lnTo>
                <a:lnTo>
                  <a:pt x="250" y="481"/>
                </a:lnTo>
                <a:lnTo>
                  <a:pt x="237" y="481"/>
                </a:lnTo>
                <a:lnTo>
                  <a:pt x="220" y="486"/>
                </a:lnTo>
                <a:lnTo>
                  <a:pt x="212" y="487"/>
                </a:lnTo>
                <a:lnTo>
                  <a:pt x="206" y="481"/>
                </a:lnTo>
                <a:lnTo>
                  <a:pt x="201" y="487"/>
                </a:lnTo>
                <a:lnTo>
                  <a:pt x="193" y="483"/>
                </a:lnTo>
                <a:lnTo>
                  <a:pt x="184" y="490"/>
                </a:lnTo>
                <a:lnTo>
                  <a:pt x="167" y="492"/>
                </a:lnTo>
                <a:lnTo>
                  <a:pt x="146" y="493"/>
                </a:lnTo>
                <a:lnTo>
                  <a:pt x="157" y="485"/>
                </a:lnTo>
                <a:lnTo>
                  <a:pt x="162" y="481"/>
                </a:lnTo>
                <a:lnTo>
                  <a:pt x="162" y="477"/>
                </a:lnTo>
                <a:lnTo>
                  <a:pt x="161" y="471"/>
                </a:lnTo>
                <a:lnTo>
                  <a:pt x="160" y="463"/>
                </a:lnTo>
                <a:lnTo>
                  <a:pt x="151" y="470"/>
                </a:lnTo>
                <a:lnTo>
                  <a:pt x="144" y="473"/>
                </a:lnTo>
                <a:lnTo>
                  <a:pt x="131" y="468"/>
                </a:lnTo>
                <a:lnTo>
                  <a:pt x="122" y="476"/>
                </a:lnTo>
                <a:lnTo>
                  <a:pt x="118" y="472"/>
                </a:lnTo>
                <a:lnTo>
                  <a:pt x="113" y="471"/>
                </a:lnTo>
                <a:lnTo>
                  <a:pt x="103" y="490"/>
                </a:lnTo>
                <a:lnTo>
                  <a:pt x="91" y="493"/>
                </a:lnTo>
                <a:lnTo>
                  <a:pt x="96" y="500"/>
                </a:lnTo>
                <a:lnTo>
                  <a:pt x="98" y="510"/>
                </a:lnTo>
                <a:lnTo>
                  <a:pt x="89" y="504"/>
                </a:lnTo>
                <a:lnTo>
                  <a:pt x="77" y="488"/>
                </a:lnTo>
                <a:lnTo>
                  <a:pt x="36" y="548"/>
                </a:lnTo>
                <a:lnTo>
                  <a:pt x="23" y="568"/>
                </a:lnTo>
                <a:close/>
                <a:moveTo>
                  <a:pt x="858" y="94"/>
                </a:moveTo>
                <a:lnTo>
                  <a:pt x="871" y="90"/>
                </a:lnTo>
                <a:lnTo>
                  <a:pt x="880" y="90"/>
                </a:lnTo>
                <a:lnTo>
                  <a:pt x="892" y="76"/>
                </a:lnTo>
                <a:lnTo>
                  <a:pt x="893" y="69"/>
                </a:lnTo>
                <a:lnTo>
                  <a:pt x="884" y="66"/>
                </a:lnTo>
                <a:lnTo>
                  <a:pt x="898" y="58"/>
                </a:lnTo>
                <a:lnTo>
                  <a:pt x="900" y="47"/>
                </a:lnTo>
                <a:lnTo>
                  <a:pt x="858" y="48"/>
                </a:lnTo>
                <a:lnTo>
                  <a:pt x="843" y="56"/>
                </a:lnTo>
                <a:lnTo>
                  <a:pt x="841" y="72"/>
                </a:lnTo>
                <a:lnTo>
                  <a:pt x="845" y="85"/>
                </a:lnTo>
                <a:lnTo>
                  <a:pt x="858" y="94"/>
                </a:lnTo>
                <a:close/>
                <a:moveTo>
                  <a:pt x="600" y="610"/>
                </a:moveTo>
                <a:lnTo>
                  <a:pt x="601" y="602"/>
                </a:lnTo>
                <a:lnTo>
                  <a:pt x="607" y="601"/>
                </a:lnTo>
                <a:lnTo>
                  <a:pt x="642" y="609"/>
                </a:lnTo>
                <a:lnTo>
                  <a:pt x="713" y="623"/>
                </a:lnTo>
                <a:lnTo>
                  <a:pt x="711" y="635"/>
                </a:lnTo>
                <a:lnTo>
                  <a:pt x="723" y="631"/>
                </a:lnTo>
                <a:lnTo>
                  <a:pt x="726" y="625"/>
                </a:lnTo>
                <a:lnTo>
                  <a:pt x="783" y="634"/>
                </a:lnTo>
                <a:lnTo>
                  <a:pt x="792" y="633"/>
                </a:lnTo>
                <a:lnTo>
                  <a:pt x="831" y="413"/>
                </a:lnTo>
                <a:lnTo>
                  <a:pt x="816" y="409"/>
                </a:lnTo>
                <a:lnTo>
                  <a:pt x="822" y="427"/>
                </a:lnTo>
                <a:lnTo>
                  <a:pt x="814" y="440"/>
                </a:lnTo>
                <a:lnTo>
                  <a:pt x="805" y="446"/>
                </a:lnTo>
                <a:lnTo>
                  <a:pt x="798" y="453"/>
                </a:lnTo>
                <a:lnTo>
                  <a:pt x="793" y="448"/>
                </a:lnTo>
                <a:lnTo>
                  <a:pt x="782" y="458"/>
                </a:lnTo>
                <a:lnTo>
                  <a:pt x="777" y="453"/>
                </a:lnTo>
                <a:lnTo>
                  <a:pt x="793" y="424"/>
                </a:lnTo>
                <a:lnTo>
                  <a:pt x="775" y="409"/>
                </a:lnTo>
                <a:lnTo>
                  <a:pt x="757" y="402"/>
                </a:lnTo>
                <a:lnTo>
                  <a:pt x="746" y="415"/>
                </a:lnTo>
                <a:lnTo>
                  <a:pt x="743" y="423"/>
                </a:lnTo>
                <a:lnTo>
                  <a:pt x="736" y="422"/>
                </a:lnTo>
                <a:lnTo>
                  <a:pt x="719" y="423"/>
                </a:lnTo>
                <a:lnTo>
                  <a:pt x="734" y="407"/>
                </a:lnTo>
                <a:lnTo>
                  <a:pt x="737" y="371"/>
                </a:lnTo>
                <a:lnTo>
                  <a:pt x="714" y="373"/>
                </a:lnTo>
                <a:lnTo>
                  <a:pt x="693" y="378"/>
                </a:lnTo>
                <a:lnTo>
                  <a:pt x="654" y="393"/>
                </a:lnTo>
                <a:lnTo>
                  <a:pt x="624" y="420"/>
                </a:lnTo>
                <a:lnTo>
                  <a:pt x="625" y="430"/>
                </a:lnTo>
                <a:lnTo>
                  <a:pt x="615" y="434"/>
                </a:lnTo>
                <a:lnTo>
                  <a:pt x="599" y="449"/>
                </a:lnTo>
                <a:lnTo>
                  <a:pt x="601" y="470"/>
                </a:lnTo>
                <a:lnTo>
                  <a:pt x="623" y="475"/>
                </a:lnTo>
                <a:lnTo>
                  <a:pt x="617" y="481"/>
                </a:lnTo>
                <a:lnTo>
                  <a:pt x="609" y="483"/>
                </a:lnTo>
                <a:lnTo>
                  <a:pt x="612" y="493"/>
                </a:lnTo>
                <a:lnTo>
                  <a:pt x="628" y="494"/>
                </a:lnTo>
                <a:lnTo>
                  <a:pt x="643" y="496"/>
                </a:lnTo>
                <a:lnTo>
                  <a:pt x="678" y="500"/>
                </a:lnTo>
                <a:lnTo>
                  <a:pt x="662" y="505"/>
                </a:lnTo>
                <a:lnTo>
                  <a:pt x="640" y="508"/>
                </a:lnTo>
                <a:lnTo>
                  <a:pt x="619" y="511"/>
                </a:lnTo>
                <a:lnTo>
                  <a:pt x="595" y="517"/>
                </a:lnTo>
                <a:lnTo>
                  <a:pt x="594" y="533"/>
                </a:lnTo>
                <a:lnTo>
                  <a:pt x="609" y="553"/>
                </a:lnTo>
                <a:lnTo>
                  <a:pt x="633" y="558"/>
                </a:lnTo>
                <a:lnTo>
                  <a:pt x="641" y="563"/>
                </a:lnTo>
                <a:lnTo>
                  <a:pt x="654" y="565"/>
                </a:lnTo>
                <a:lnTo>
                  <a:pt x="675" y="567"/>
                </a:lnTo>
                <a:lnTo>
                  <a:pt x="698" y="566"/>
                </a:lnTo>
                <a:lnTo>
                  <a:pt x="717" y="576"/>
                </a:lnTo>
                <a:lnTo>
                  <a:pt x="749" y="606"/>
                </a:lnTo>
                <a:lnTo>
                  <a:pt x="739" y="606"/>
                </a:lnTo>
                <a:lnTo>
                  <a:pt x="728" y="607"/>
                </a:lnTo>
                <a:lnTo>
                  <a:pt x="709" y="601"/>
                </a:lnTo>
                <a:lnTo>
                  <a:pt x="666" y="591"/>
                </a:lnTo>
                <a:lnTo>
                  <a:pt x="609" y="591"/>
                </a:lnTo>
                <a:lnTo>
                  <a:pt x="598" y="604"/>
                </a:lnTo>
                <a:lnTo>
                  <a:pt x="600" y="627"/>
                </a:lnTo>
                <a:lnTo>
                  <a:pt x="605" y="628"/>
                </a:lnTo>
                <a:lnTo>
                  <a:pt x="600" y="610"/>
                </a:lnTo>
                <a:close/>
                <a:moveTo>
                  <a:pt x="654" y="167"/>
                </a:moveTo>
                <a:lnTo>
                  <a:pt x="661" y="166"/>
                </a:lnTo>
                <a:lnTo>
                  <a:pt x="665" y="156"/>
                </a:lnTo>
                <a:lnTo>
                  <a:pt x="662" y="160"/>
                </a:lnTo>
                <a:lnTo>
                  <a:pt x="654" y="167"/>
                </a:lnTo>
                <a:close/>
                <a:moveTo>
                  <a:pt x="726" y="161"/>
                </a:moveTo>
                <a:lnTo>
                  <a:pt x="712" y="167"/>
                </a:lnTo>
                <a:lnTo>
                  <a:pt x="697" y="176"/>
                </a:lnTo>
                <a:lnTo>
                  <a:pt x="686" y="184"/>
                </a:lnTo>
                <a:lnTo>
                  <a:pt x="693" y="194"/>
                </a:lnTo>
                <a:lnTo>
                  <a:pt x="717" y="180"/>
                </a:lnTo>
                <a:lnTo>
                  <a:pt x="726" y="161"/>
                </a:lnTo>
                <a:close/>
                <a:moveTo>
                  <a:pt x="837" y="55"/>
                </a:moveTo>
                <a:lnTo>
                  <a:pt x="829" y="35"/>
                </a:lnTo>
                <a:lnTo>
                  <a:pt x="818" y="41"/>
                </a:lnTo>
                <a:lnTo>
                  <a:pt x="816" y="46"/>
                </a:lnTo>
                <a:lnTo>
                  <a:pt x="819" y="55"/>
                </a:lnTo>
                <a:lnTo>
                  <a:pt x="837" y="55"/>
                </a:lnTo>
                <a:close/>
                <a:moveTo>
                  <a:pt x="651" y="144"/>
                </a:moveTo>
                <a:lnTo>
                  <a:pt x="664" y="150"/>
                </a:lnTo>
                <a:lnTo>
                  <a:pt x="673" y="140"/>
                </a:lnTo>
                <a:lnTo>
                  <a:pt x="673" y="156"/>
                </a:lnTo>
                <a:lnTo>
                  <a:pt x="671" y="164"/>
                </a:lnTo>
                <a:lnTo>
                  <a:pt x="676" y="166"/>
                </a:lnTo>
                <a:lnTo>
                  <a:pt x="690" y="160"/>
                </a:lnTo>
                <a:lnTo>
                  <a:pt x="693" y="156"/>
                </a:lnTo>
                <a:lnTo>
                  <a:pt x="692" y="149"/>
                </a:lnTo>
                <a:lnTo>
                  <a:pt x="696" y="142"/>
                </a:lnTo>
                <a:lnTo>
                  <a:pt x="701" y="135"/>
                </a:lnTo>
                <a:lnTo>
                  <a:pt x="706" y="150"/>
                </a:lnTo>
                <a:lnTo>
                  <a:pt x="713" y="142"/>
                </a:lnTo>
                <a:lnTo>
                  <a:pt x="718" y="138"/>
                </a:lnTo>
                <a:lnTo>
                  <a:pt x="717" y="131"/>
                </a:lnTo>
                <a:lnTo>
                  <a:pt x="718" y="127"/>
                </a:lnTo>
                <a:lnTo>
                  <a:pt x="723" y="127"/>
                </a:lnTo>
                <a:lnTo>
                  <a:pt x="730" y="116"/>
                </a:lnTo>
                <a:lnTo>
                  <a:pt x="740" y="117"/>
                </a:lnTo>
                <a:lnTo>
                  <a:pt x="731" y="141"/>
                </a:lnTo>
                <a:lnTo>
                  <a:pt x="747" y="144"/>
                </a:lnTo>
                <a:lnTo>
                  <a:pt x="751" y="134"/>
                </a:lnTo>
                <a:lnTo>
                  <a:pt x="765" y="132"/>
                </a:lnTo>
                <a:lnTo>
                  <a:pt x="774" y="126"/>
                </a:lnTo>
                <a:lnTo>
                  <a:pt x="773" y="113"/>
                </a:lnTo>
                <a:lnTo>
                  <a:pt x="780" y="110"/>
                </a:lnTo>
                <a:lnTo>
                  <a:pt x="777" y="99"/>
                </a:lnTo>
                <a:lnTo>
                  <a:pt x="796" y="85"/>
                </a:lnTo>
                <a:lnTo>
                  <a:pt x="788" y="69"/>
                </a:lnTo>
                <a:lnTo>
                  <a:pt x="776" y="65"/>
                </a:lnTo>
                <a:lnTo>
                  <a:pt x="772" y="69"/>
                </a:lnTo>
                <a:lnTo>
                  <a:pt x="775" y="73"/>
                </a:lnTo>
                <a:lnTo>
                  <a:pt x="768" y="75"/>
                </a:lnTo>
                <a:lnTo>
                  <a:pt x="753" y="70"/>
                </a:lnTo>
                <a:lnTo>
                  <a:pt x="732" y="72"/>
                </a:lnTo>
                <a:lnTo>
                  <a:pt x="699" y="97"/>
                </a:lnTo>
                <a:lnTo>
                  <a:pt x="682" y="105"/>
                </a:lnTo>
                <a:lnTo>
                  <a:pt x="667" y="117"/>
                </a:lnTo>
                <a:lnTo>
                  <a:pt x="649" y="118"/>
                </a:lnTo>
                <a:lnTo>
                  <a:pt x="635" y="131"/>
                </a:lnTo>
                <a:lnTo>
                  <a:pt x="636" y="145"/>
                </a:lnTo>
                <a:lnTo>
                  <a:pt x="651" y="144"/>
                </a:lnTo>
                <a:close/>
                <a:moveTo>
                  <a:pt x="814" y="119"/>
                </a:moveTo>
                <a:lnTo>
                  <a:pt x="802" y="128"/>
                </a:lnTo>
                <a:lnTo>
                  <a:pt x="817" y="132"/>
                </a:lnTo>
                <a:lnTo>
                  <a:pt x="814" y="119"/>
                </a:lnTo>
                <a:close/>
                <a:moveTo>
                  <a:pt x="455" y="401"/>
                </a:moveTo>
                <a:lnTo>
                  <a:pt x="467" y="419"/>
                </a:lnTo>
                <a:lnTo>
                  <a:pt x="476" y="439"/>
                </a:lnTo>
                <a:lnTo>
                  <a:pt x="476" y="458"/>
                </a:lnTo>
                <a:lnTo>
                  <a:pt x="478" y="479"/>
                </a:lnTo>
                <a:lnTo>
                  <a:pt x="496" y="476"/>
                </a:lnTo>
                <a:lnTo>
                  <a:pt x="507" y="474"/>
                </a:lnTo>
                <a:lnTo>
                  <a:pt x="518" y="465"/>
                </a:lnTo>
                <a:lnTo>
                  <a:pt x="530" y="470"/>
                </a:lnTo>
                <a:lnTo>
                  <a:pt x="560" y="454"/>
                </a:lnTo>
                <a:lnTo>
                  <a:pt x="570" y="435"/>
                </a:lnTo>
                <a:lnTo>
                  <a:pt x="583" y="420"/>
                </a:lnTo>
                <a:lnTo>
                  <a:pt x="600" y="414"/>
                </a:lnTo>
                <a:lnTo>
                  <a:pt x="615" y="398"/>
                </a:lnTo>
                <a:lnTo>
                  <a:pt x="655" y="380"/>
                </a:lnTo>
                <a:lnTo>
                  <a:pt x="673" y="374"/>
                </a:lnTo>
                <a:lnTo>
                  <a:pt x="695" y="366"/>
                </a:lnTo>
                <a:lnTo>
                  <a:pt x="716" y="342"/>
                </a:lnTo>
                <a:lnTo>
                  <a:pt x="705" y="323"/>
                </a:lnTo>
                <a:lnTo>
                  <a:pt x="696" y="303"/>
                </a:lnTo>
                <a:lnTo>
                  <a:pt x="664" y="287"/>
                </a:lnTo>
                <a:lnTo>
                  <a:pt x="650" y="299"/>
                </a:lnTo>
                <a:lnTo>
                  <a:pt x="652" y="286"/>
                </a:lnTo>
                <a:lnTo>
                  <a:pt x="638" y="289"/>
                </a:lnTo>
                <a:lnTo>
                  <a:pt x="645" y="282"/>
                </a:lnTo>
                <a:lnTo>
                  <a:pt x="628" y="267"/>
                </a:lnTo>
                <a:lnTo>
                  <a:pt x="618" y="251"/>
                </a:lnTo>
                <a:lnTo>
                  <a:pt x="596" y="247"/>
                </a:lnTo>
                <a:lnTo>
                  <a:pt x="550" y="242"/>
                </a:lnTo>
                <a:lnTo>
                  <a:pt x="544" y="250"/>
                </a:lnTo>
                <a:lnTo>
                  <a:pt x="541" y="273"/>
                </a:lnTo>
                <a:lnTo>
                  <a:pt x="544" y="288"/>
                </a:lnTo>
                <a:lnTo>
                  <a:pt x="535" y="294"/>
                </a:lnTo>
                <a:lnTo>
                  <a:pt x="529" y="302"/>
                </a:lnTo>
                <a:lnTo>
                  <a:pt x="520" y="306"/>
                </a:lnTo>
                <a:lnTo>
                  <a:pt x="512" y="317"/>
                </a:lnTo>
                <a:lnTo>
                  <a:pt x="500" y="328"/>
                </a:lnTo>
                <a:lnTo>
                  <a:pt x="502" y="339"/>
                </a:lnTo>
                <a:lnTo>
                  <a:pt x="491" y="341"/>
                </a:lnTo>
                <a:lnTo>
                  <a:pt x="486" y="348"/>
                </a:lnTo>
                <a:lnTo>
                  <a:pt x="479" y="362"/>
                </a:lnTo>
                <a:lnTo>
                  <a:pt x="463" y="372"/>
                </a:lnTo>
                <a:lnTo>
                  <a:pt x="457" y="377"/>
                </a:lnTo>
                <a:lnTo>
                  <a:pt x="454" y="382"/>
                </a:lnTo>
                <a:lnTo>
                  <a:pt x="449" y="385"/>
                </a:lnTo>
                <a:lnTo>
                  <a:pt x="444" y="394"/>
                </a:lnTo>
                <a:lnTo>
                  <a:pt x="445" y="397"/>
                </a:lnTo>
                <a:lnTo>
                  <a:pt x="455" y="401"/>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21" name="Freeform 15"/>
          <p:cNvSpPr>
            <a:spLocks noEditPoints="1"/>
          </p:cNvSpPr>
          <p:nvPr userDrawn="1"/>
        </p:nvSpPr>
        <p:spPr>
          <a:xfrm>
            <a:off x="9459646" y="3311298"/>
            <a:ext cx="2012075" cy="2312930"/>
          </a:xfrm>
          <a:custGeom>
            <a:gdLst>
              <a:gd name="T0" fmla="*/ 1134 w 1157"/>
              <a:gd name="T1" fmla="*/ 847 h 1330"/>
              <a:gd name="T2" fmla="*/ 957 w 1157"/>
              <a:gd name="T3" fmla="*/ 754 h 1330"/>
              <a:gd name="T4" fmla="*/ 829 w 1157"/>
              <a:gd name="T5" fmla="*/ 972 h 1330"/>
              <a:gd name="T6" fmla="*/ 892 w 1157"/>
              <a:gd name="T7" fmla="*/ 937 h 1330"/>
              <a:gd name="T8" fmla="*/ 966 w 1157"/>
              <a:gd name="T9" fmla="*/ 887 h 1330"/>
              <a:gd name="T10" fmla="*/ 910 w 1157"/>
              <a:gd name="T11" fmla="*/ 817 h 1330"/>
              <a:gd name="T12" fmla="*/ 766 w 1157"/>
              <a:gd name="T13" fmla="*/ 1018 h 1330"/>
              <a:gd name="T14" fmla="*/ 683 w 1157"/>
              <a:gd name="T15" fmla="*/ 1161 h 1330"/>
              <a:gd name="T16" fmla="*/ 618 w 1157"/>
              <a:gd name="T17" fmla="*/ 1300 h 1330"/>
              <a:gd name="T18" fmla="*/ 772 w 1157"/>
              <a:gd name="T19" fmla="*/ 1230 h 1330"/>
              <a:gd name="T20" fmla="*/ 783 w 1157"/>
              <a:gd name="T21" fmla="*/ 1124 h 1330"/>
              <a:gd name="T22" fmla="*/ 214 w 1157"/>
              <a:gd name="T23" fmla="*/ 952 h 1330"/>
              <a:gd name="T24" fmla="*/ 235 w 1157"/>
              <a:gd name="T25" fmla="*/ 908 h 1330"/>
              <a:gd name="T26" fmla="*/ 207 w 1157"/>
              <a:gd name="T27" fmla="*/ 792 h 1330"/>
              <a:gd name="T28" fmla="*/ 153 w 1157"/>
              <a:gd name="T29" fmla="*/ 694 h 1330"/>
              <a:gd name="T30" fmla="*/ 209 w 1157"/>
              <a:gd name="T31" fmla="*/ 540 h 1330"/>
              <a:gd name="T32" fmla="*/ 78 w 1157"/>
              <a:gd name="T33" fmla="*/ 299 h 1330"/>
              <a:gd name="T34" fmla="*/ 90 w 1157"/>
              <a:gd name="T35" fmla="*/ 242 h 1330"/>
              <a:gd name="T36" fmla="*/ 53 w 1157"/>
              <a:gd name="T37" fmla="*/ 187 h 1330"/>
              <a:gd name="T38" fmla="*/ 38 w 1157"/>
              <a:gd name="T39" fmla="*/ 139 h 1330"/>
              <a:gd name="T40" fmla="*/ 81 w 1157"/>
              <a:gd name="T41" fmla="*/ 40 h 1330"/>
              <a:gd name="T42" fmla="*/ 139 w 1157"/>
              <a:gd name="T43" fmla="*/ 0 h 1330"/>
              <a:gd name="T44" fmla="*/ 211 w 1157"/>
              <a:gd name="T45" fmla="*/ 27 h 1330"/>
              <a:gd name="T46" fmla="*/ 273 w 1157"/>
              <a:gd name="T47" fmla="*/ 62 h 1330"/>
              <a:gd name="T48" fmla="*/ 342 w 1157"/>
              <a:gd name="T49" fmla="*/ 88 h 1330"/>
              <a:gd name="T50" fmla="*/ 405 w 1157"/>
              <a:gd name="T51" fmla="*/ 192 h 1330"/>
              <a:gd name="T52" fmla="*/ 418 w 1157"/>
              <a:gd name="T53" fmla="*/ 194 h 1330"/>
              <a:gd name="T54" fmla="*/ 476 w 1157"/>
              <a:gd name="T55" fmla="*/ 243 h 1330"/>
              <a:gd name="T56" fmla="*/ 513 w 1157"/>
              <a:gd name="T57" fmla="*/ 189 h 1330"/>
              <a:gd name="T58" fmla="*/ 537 w 1157"/>
              <a:gd name="T59" fmla="*/ 128 h 1330"/>
              <a:gd name="T60" fmla="*/ 544 w 1157"/>
              <a:gd name="T61" fmla="*/ 87 h 1330"/>
              <a:gd name="T62" fmla="*/ 527 w 1157"/>
              <a:gd name="T63" fmla="*/ 42 h 1330"/>
              <a:gd name="T64" fmla="*/ 576 w 1157"/>
              <a:gd name="T65" fmla="*/ 113 h 1330"/>
              <a:gd name="T66" fmla="*/ 618 w 1157"/>
              <a:gd name="T67" fmla="*/ 125 h 1330"/>
              <a:gd name="T68" fmla="*/ 653 w 1157"/>
              <a:gd name="T69" fmla="*/ 182 h 1330"/>
              <a:gd name="T70" fmla="*/ 688 w 1157"/>
              <a:gd name="T71" fmla="*/ 262 h 1330"/>
              <a:gd name="T72" fmla="*/ 731 w 1157"/>
              <a:gd name="T73" fmla="*/ 309 h 1330"/>
              <a:gd name="T74" fmla="*/ 751 w 1157"/>
              <a:gd name="T75" fmla="*/ 403 h 1330"/>
              <a:gd name="T76" fmla="*/ 646 w 1157"/>
              <a:gd name="T77" fmla="*/ 425 h 1330"/>
              <a:gd name="T78" fmla="*/ 643 w 1157"/>
              <a:gd name="T79" fmla="*/ 477 h 1330"/>
              <a:gd name="T80" fmla="*/ 694 w 1157"/>
              <a:gd name="T81" fmla="*/ 552 h 1330"/>
              <a:gd name="T82" fmla="*/ 743 w 1157"/>
              <a:gd name="T83" fmla="*/ 576 h 1330"/>
              <a:gd name="T84" fmla="*/ 800 w 1157"/>
              <a:gd name="T85" fmla="*/ 619 h 1330"/>
              <a:gd name="T86" fmla="*/ 856 w 1157"/>
              <a:gd name="T87" fmla="*/ 579 h 1330"/>
              <a:gd name="T88" fmla="*/ 861 w 1157"/>
              <a:gd name="T89" fmla="*/ 533 h 1330"/>
              <a:gd name="T90" fmla="*/ 898 w 1157"/>
              <a:gd name="T91" fmla="*/ 572 h 1330"/>
              <a:gd name="T92" fmla="*/ 1114 w 1157"/>
              <a:gd name="T93" fmla="*/ 503 h 1330"/>
              <a:gd name="T94" fmla="*/ 1078 w 1157"/>
              <a:gd name="T95" fmla="*/ 629 h 1330"/>
              <a:gd name="T96" fmla="*/ 990 w 1157"/>
              <a:gd name="T97" fmla="*/ 678 h 1330"/>
              <a:gd name="T98" fmla="*/ 882 w 1157"/>
              <a:gd name="T99" fmla="*/ 737 h 1330"/>
              <a:gd name="T100" fmla="*/ 824 w 1157"/>
              <a:gd name="T101" fmla="*/ 780 h 1330"/>
              <a:gd name="T102" fmla="*/ 787 w 1157"/>
              <a:gd name="T103" fmla="*/ 888 h 1330"/>
              <a:gd name="T104" fmla="*/ 680 w 1157"/>
              <a:gd name="T105" fmla="*/ 997 h 1330"/>
              <a:gd name="T106" fmla="*/ 725 w 1157"/>
              <a:gd name="T107" fmla="*/ 1105 h 1330"/>
              <a:gd name="T108" fmla="*/ 640 w 1157"/>
              <a:gd name="T109" fmla="*/ 1236 h 1330"/>
              <a:gd name="T110" fmla="*/ 595 w 1157"/>
              <a:gd name="T111" fmla="*/ 1298 h 1330"/>
              <a:gd name="T112" fmla="*/ 464 w 1157"/>
              <a:gd name="T113" fmla="*/ 1303 h 1330"/>
              <a:gd name="T114" fmla="*/ 292 w 1157"/>
              <a:gd name="T115" fmla="*/ 1230 h 1330"/>
              <a:gd name="T116" fmla="*/ 619 w 1157"/>
              <a:gd name="T117" fmla="*/ 1282 h 13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7" h="1330">
                <a:moveTo>
                  <a:pt x="1132" y="859"/>
                </a:moveTo>
                <a:lnTo>
                  <a:pt x="1130" y="871"/>
                </a:lnTo>
                <a:lnTo>
                  <a:pt x="1137" y="873"/>
                </a:lnTo>
                <a:lnTo>
                  <a:pt x="1127" y="879"/>
                </a:lnTo>
                <a:lnTo>
                  <a:pt x="1125" y="862"/>
                </a:lnTo>
                <a:lnTo>
                  <a:pt x="1139" y="836"/>
                </a:lnTo>
                <a:lnTo>
                  <a:pt x="1138" y="843"/>
                </a:lnTo>
                <a:lnTo>
                  <a:pt x="1134" y="847"/>
                </a:lnTo>
                <a:lnTo>
                  <a:pt x="1132" y="859"/>
                </a:lnTo>
                <a:close/>
                <a:moveTo>
                  <a:pt x="1041" y="757"/>
                </a:moveTo>
                <a:lnTo>
                  <a:pt x="1068" y="742"/>
                </a:lnTo>
                <a:lnTo>
                  <a:pt x="1046" y="729"/>
                </a:lnTo>
                <a:lnTo>
                  <a:pt x="987" y="727"/>
                </a:lnTo>
                <a:lnTo>
                  <a:pt x="954" y="736"/>
                </a:lnTo>
                <a:lnTo>
                  <a:pt x="925" y="752"/>
                </a:lnTo>
                <a:lnTo>
                  <a:pt x="957" y="754"/>
                </a:lnTo>
                <a:lnTo>
                  <a:pt x="969" y="757"/>
                </a:lnTo>
                <a:lnTo>
                  <a:pt x="982" y="765"/>
                </a:lnTo>
                <a:lnTo>
                  <a:pt x="1011" y="765"/>
                </a:lnTo>
                <a:lnTo>
                  <a:pt x="1041" y="757"/>
                </a:lnTo>
                <a:close/>
                <a:moveTo>
                  <a:pt x="821" y="986"/>
                </a:moveTo>
                <a:lnTo>
                  <a:pt x="825" y="979"/>
                </a:lnTo>
                <a:lnTo>
                  <a:pt x="830" y="976"/>
                </a:lnTo>
                <a:lnTo>
                  <a:pt x="829" y="972"/>
                </a:lnTo>
                <a:lnTo>
                  <a:pt x="831" y="969"/>
                </a:lnTo>
                <a:lnTo>
                  <a:pt x="851" y="960"/>
                </a:lnTo>
                <a:lnTo>
                  <a:pt x="854" y="962"/>
                </a:lnTo>
                <a:lnTo>
                  <a:pt x="866" y="964"/>
                </a:lnTo>
                <a:lnTo>
                  <a:pt x="881" y="953"/>
                </a:lnTo>
                <a:lnTo>
                  <a:pt x="885" y="952"/>
                </a:lnTo>
                <a:lnTo>
                  <a:pt x="885" y="947"/>
                </a:lnTo>
                <a:lnTo>
                  <a:pt x="892" y="937"/>
                </a:lnTo>
                <a:lnTo>
                  <a:pt x="899" y="927"/>
                </a:lnTo>
                <a:lnTo>
                  <a:pt x="907" y="923"/>
                </a:lnTo>
                <a:lnTo>
                  <a:pt x="911" y="920"/>
                </a:lnTo>
                <a:lnTo>
                  <a:pt x="917" y="918"/>
                </a:lnTo>
                <a:lnTo>
                  <a:pt x="922" y="909"/>
                </a:lnTo>
                <a:lnTo>
                  <a:pt x="946" y="909"/>
                </a:lnTo>
                <a:lnTo>
                  <a:pt x="962" y="896"/>
                </a:lnTo>
                <a:lnTo>
                  <a:pt x="966" y="887"/>
                </a:lnTo>
                <a:lnTo>
                  <a:pt x="971" y="879"/>
                </a:lnTo>
                <a:lnTo>
                  <a:pt x="972" y="868"/>
                </a:lnTo>
                <a:lnTo>
                  <a:pt x="979" y="857"/>
                </a:lnTo>
                <a:lnTo>
                  <a:pt x="980" y="837"/>
                </a:lnTo>
                <a:lnTo>
                  <a:pt x="961" y="828"/>
                </a:lnTo>
                <a:lnTo>
                  <a:pt x="975" y="822"/>
                </a:lnTo>
                <a:lnTo>
                  <a:pt x="947" y="810"/>
                </a:lnTo>
                <a:lnTo>
                  <a:pt x="910" y="817"/>
                </a:lnTo>
                <a:lnTo>
                  <a:pt x="883" y="835"/>
                </a:lnTo>
                <a:lnTo>
                  <a:pt x="859" y="856"/>
                </a:lnTo>
                <a:lnTo>
                  <a:pt x="815" y="913"/>
                </a:lnTo>
                <a:lnTo>
                  <a:pt x="795" y="943"/>
                </a:lnTo>
                <a:lnTo>
                  <a:pt x="780" y="970"/>
                </a:lnTo>
                <a:lnTo>
                  <a:pt x="774" y="990"/>
                </a:lnTo>
                <a:lnTo>
                  <a:pt x="768" y="1002"/>
                </a:lnTo>
                <a:lnTo>
                  <a:pt x="766" y="1018"/>
                </a:lnTo>
                <a:lnTo>
                  <a:pt x="763" y="1035"/>
                </a:lnTo>
                <a:lnTo>
                  <a:pt x="756" y="1051"/>
                </a:lnTo>
                <a:lnTo>
                  <a:pt x="756" y="1059"/>
                </a:lnTo>
                <a:lnTo>
                  <a:pt x="752" y="1068"/>
                </a:lnTo>
                <a:lnTo>
                  <a:pt x="742" y="1099"/>
                </a:lnTo>
                <a:lnTo>
                  <a:pt x="719" y="1126"/>
                </a:lnTo>
                <a:lnTo>
                  <a:pt x="695" y="1149"/>
                </a:lnTo>
                <a:lnTo>
                  <a:pt x="683" y="1161"/>
                </a:lnTo>
                <a:lnTo>
                  <a:pt x="677" y="1175"/>
                </a:lnTo>
                <a:lnTo>
                  <a:pt x="668" y="1186"/>
                </a:lnTo>
                <a:lnTo>
                  <a:pt x="661" y="1202"/>
                </a:lnTo>
                <a:lnTo>
                  <a:pt x="647" y="1219"/>
                </a:lnTo>
                <a:lnTo>
                  <a:pt x="639" y="1255"/>
                </a:lnTo>
                <a:lnTo>
                  <a:pt x="640" y="1272"/>
                </a:lnTo>
                <a:lnTo>
                  <a:pt x="629" y="1283"/>
                </a:lnTo>
                <a:lnTo>
                  <a:pt x="618" y="1300"/>
                </a:lnTo>
                <a:lnTo>
                  <a:pt x="604" y="1313"/>
                </a:lnTo>
                <a:lnTo>
                  <a:pt x="591" y="1330"/>
                </a:lnTo>
                <a:lnTo>
                  <a:pt x="691" y="1292"/>
                </a:lnTo>
                <a:lnTo>
                  <a:pt x="748" y="1268"/>
                </a:lnTo>
                <a:lnTo>
                  <a:pt x="753" y="1263"/>
                </a:lnTo>
                <a:lnTo>
                  <a:pt x="757" y="1240"/>
                </a:lnTo>
                <a:lnTo>
                  <a:pt x="767" y="1236"/>
                </a:lnTo>
                <a:lnTo>
                  <a:pt x="772" y="1230"/>
                </a:lnTo>
                <a:lnTo>
                  <a:pt x="779" y="1232"/>
                </a:lnTo>
                <a:lnTo>
                  <a:pt x="778" y="1222"/>
                </a:lnTo>
                <a:lnTo>
                  <a:pt x="782" y="1216"/>
                </a:lnTo>
                <a:lnTo>
                  <a:pt x="779" y="1207"/>
                </a:lnTo>
                <a:lnTo>
                  <a:pt x="787" y="1187"/>
                </a:lnTo>
                <a:lnTo>
                  <a:pt x="786" y="1167"/>
                </a:lnTo>
                <a:lnTo>
                  <a:pt x="781" y="1146"/>
                </a:lnTo>
                <a:lnTo>
                  <a:pt x="783" y="1124"/>
                </a:lnTo>
                <a:lnTo>
                  <a:pt x="781" y="1102"/>
                </a:lnTo>
                <a:lnTo>
                  <a:pt x="793" y="1035"/>
                </a:lnTo>
                <a:lnTo>
                  <a:pt x="804" y="1033"/>
                </a:lnTo>
                <a:lnTo>
                  <a:pt x="808" y="1043"/>
                </a:lnTo>
                <a:lnTo>
                  <a:pt x="829" y="1007"/>
                </a:lnTo>
                <a:lnTo>
                  <a:pt x="821" y="986"/>
                </a:lnTo>
                <a:close/>
                <a:moveTo>
                  <a:pt x="287" y="1213"/>
                </a:moveTo>
                <a:lnTo>
                  <a:pt x="214" y="952"/>
                </a:lnTo>
                <a:lnTo>
                  <a:pt x="226" y="961"/>
                </a:lnTo>
                <a:lnTo>
                  <a:pt x="213" y="948"/>
                </a:lnTo>
                <a:lnTo>
                  <a:pt x="200" y="904"/>
                </a:lnTo>
                <a:lnTo>
                  <a:pt x="209" y="894"/>
                </a:lnTo>
                <a:lnTo>
                  <a:pt x="215" y="899"/>
                </a:lnTo>
                <a:lnTo>
                  <a:pt x="221" y="900"/>
                </a:lnTo>
                <a:lnTo>
                  <a:pt x="237" y="921"/>
                </a:lnTo>
                <a:lnTo>
                  <a:pt x="235" y="908"/>
                </a:lnTo>
                <a:lnTo>
                  <a:pt x="238" y="896"/>
                </a:lnTo>
                <a:lnTo>
                  <a:pt x="221" y="879"/>
                </a:lnTo>
                <a:lnTo>
                  <a:pt x="223" y="868"/>
                </a:lnTo>
                <a:lnTo>
                  <a:pt x="227" y="855"/>
                </a:lnTo>
                <a:lnTo>
                  <a:pt x="234" y="833"/>
                </a:lnTo>
                <a:lnTo>
                  <a:pt x="225" y="819"/>
                </a:lnTo>
                <a:lnTo>
                  <a:pt x="212" y="807"/>
                </a:lnTo>
                <a:lnTo>
                  <a:pt x="207" y="792"/>
                </a:lnTo>
                <a:lnTo>
                  <a:pt x="195" y="779"/>
                </a:lnTo>
                <a:lnTo>
                  <a:pt x="180" y="746"/>
                </a:lnTo>
                <a:lnTo>
                  <a:pt x="175" y="719"/>
                </a:lnTo>
                <a:lnTo>
                  <a:pt x="168" y="714"/>
                </a:lnTo>
                <a:lnTo>
                  <a:pt x="167" y="708"/>
                </a:lnTo>
                <a:lnTo>
                  <a:pt x="164" y="703"/>
                </a:lnTo>
                <a:lnTo>
                  <a:pt x="155" y="701"/>
                </a:lnTo>
                <a:lnTo>
                  <a:pt x="153" y="694"/>
                </a:lnTo>
                <a:lnTo>
                  <a:pt x="141" y="685"/>
                </a:lnTo>
                <a:lnTo>
                  <a:pt x="132" y="674"/>
                </a:lnTo>
                <a:lnTo>
                  <a:pt x="127" y="666"/>
                </a:lnTo>
                <a:lnTo>
                  <a:pt x="121" y="664"/>
                </a:lnTo>
                <a:lnTo>
                  <a:pt x="149" y="640"/>
                </a:lnTo>
                <a:lnTo>
                  <a:pt x="169" y="619"/>
                </a:lnTo>
                <a:lnTo>
                  <a:pt x="201" y="567"/>
                </a:lnTo>
                <a:lnTo>
                  <a:pt x="209" y="540"/>
                </a:lnTo>
                <a:lnTo>
                  <a:pt x="216" y="512"/>
                </a:lnTo>
                <a:lnTo>
                  <a:pt x="200" y="453"/>
                </a:lnTo>
                <a:lnTo>
                  <a:pt x="170" y="402"/>
                </a:lnTo>
                <a:lnTo>
                  <a:pt x="124" y="364"/>
                </a:lnTo>
                <a:lnTo>
                  <a:pt x="100" y="355"/>
                </a:lnTo>
                <a:lnTo>
                  <a:pt x="74" y="341"/>
                </a:lnTo>
                <a:lnTo>
                  <a:pt x="76" y="313"/>
                </a:lnTo>
                <a:lnTo>
                  <a:pt x="78" y="299"/>
                </a:lnTo>
                <a:lnTo>
                  <a:pt x="84" y="287"/>
                </a:lnTo>
                <a:lnTo>
                  <a:pt x="85" y="279"/>
                </a:lnTo>
                <a:lnTo>
                  <a:pt x="81" y="275"/>
                </a:lnTo>
                <a:lnTo>
                  <a:pt x="81" y="264"/>
                </a:lnTo>
                <a:lnTo>
                  <a:pt x="84" y="255"/>
                </a:lnTo>
                <a:lnTo>
                  <a:pt x="95" y="260"/>
                </a:lnTo>
                <a:lnTo>
                  <a:pt x="88" y="253"/>
                </a:lnTo>
                <a:lnTo>
                  <a:pt x="90" y="242"/>
                </a:lnTo>
                <a:lnTo>
                  <a:pt x="85" y="234"/>
                </a:lnTo>
                <a:lnTo>
                  <a:pt x="85" y="224"/>
                </a:lnTo>
                <a:lnTo>
                  <a:pt x="75" y="225"/>
                </a:lnTo>
                <a:lnTo>
                  <a:pt x="77" y="219"/>
                </a:lnTo>
                <a:lnTo>
                  <a:pt x="63" y="202"/>
                </a:lnTo>
                <a:lnTo>
                  <a:pt x="62" y="192"/>
                </a:lnTo>
                <a:lnTo>
                  <a:pt x="62" y="188"/>
                </a:lnTo>
                <a:lnTo>
                  <a:pt x="53" y="187"/>
                </a:lnTo>
                <a:lnTo>
                  <a:pt x="51" y="180"/>
                </a:lnTo>
                <a:lnTo>
                  <a:pt x="52" y="172"/>
                </a:lnTo>
                <a:lnTo>
                  <a:pt x="49" y="171"/>
                </a:lnTo>
                <a:lnTo>
                  <a:pt x="44" y="175"/>
                </a:lnTo>
                <a:lnTo>
                  <a:pt x="40" y="174"/>
                </a:lnTo>
                <a:lnTo>
                  <a:pt x="32" y="176"/>
                </a:lnTo>
                <a:lnTo>
                  <a:pt x="37" y="156"/>
                </a:lnTo>
                <a:lnTo>
                  <a:pt x="38" y="139"/>
                </a:lnTo>
                <a:lnTo>
                  <a:pt x="34" y="120"/>
                </a:lnTo>
                <a:lnTo>
                  <a:pt x="35" y="112"/>
                </a:lnTo>
                <a:lnTo>
                  <a:pt x="26" y="108"/>
                </a:lnTo>
                <a:lnTo>
                  <a:pt x="0" y="79"/>
                </a:lnTo>
                <a:lnTo>
                  <a:pt x="4" y="44"/>
                </a:lnTo>
                <a:lnTo>
                  <a:pt x="19" y="35"/>
                </a:lnTo>
                <a:lnTo>
                  <a:pt x="41" y="35"/>
                </a:lnTo>
                <a:lnTo>
                  <a:pt x="81" y="40"/>
                </a:lnTo>
                <a:lnTo>
                  <a:pt x="79" y="46"/>
                </a:lnTo>
                <a:lnTo>
                  <a:pt x="86" y="35"/>
                </a:lnTo>
                <a:lnTo>
                  <a:pt x="98" y="32"/>
                </a:lnTo>
                <a:lnTo>
                  <a:pt x="121" y="37"/>
                </a:lnTo>
                <a:lnTo>
                  <a:pt x="117" y="33"/>
                </a:lnTo>
                <a:lnTo>
                  <a:pt x="121" y="25"/>
                </a:lnTo>
                <a:lnTo>
                  <a:pt x="131" y="12"/>
                </a:lnTo>
                <a:lnTo>
                  <a:pt x="139" y="0"/>
                </a:lnTo>
                <a:lnTo>
                  <a:pt x="153" y="3"/>
                </a:lnTo>
                <a:lnTo>
                  <a:pt x="167" y="9"/>
                </a:lnTo>
                <a:lnTo>
                  <a:pt x="175" y="11"/>
                </a:lnTo>
                <a:lnTo>
                  <a:pt x="180" y="14"/>
                </a:lnTo>
                <a:lnTo>
                  <a:pt x="184" y="12"/>
                </a:lnTo>
                <a:lnTo>
                  <a:pt x="193" y="33"/>
                </a:lnTo>
                <a:lnTo>
                  <a:pt x="198" y="25"/>
                </a:lnTo>
                <a:lnTo>
                  <a:pt x="211" y="27"/>
                </a:lnTo>
                <a:lnTo>
                  <a:pt x="222" y="34"/>
                </a:lnTo>
                <a:lnTo>
                  <a:pt x="218" y="43"/>
                </a:lnTo>
                <a:lnTo>
                  <a:pt x="227" y="35"/>
                </a:lnTo>
                <a:lnTo>
                  <a:pt x="238" y="34"/>
                </a:lnTo>
                <a:lnTo>
                  <a:pt x="245" y="49"/>
                </a:lnTo>
                <a:lnTo>
                  <a:pt x="248" y="58"/>
                </a:lnTo>
                <a:lnTo>
                  <a:pt x="261" y="64"/>
                </a:lnTo>
                <a:lnTo>
                  <a:pt x="273" y="62"/>
                </a:lnTo>
                <a:lnTo>
                  <a:pt x="289" y="62"/>
                </a:lnTo>
                <a:lnTo>
                  <a:pt x="309" y="56"/>
                </a:lnTo>
                <a:lnTo>
                  <a:pt x="315" y="65"/>
                </a:lnTo>
                <a:lnTo>
                  <a:pt x="325" y="62"/>
                </a:lnTo>
                <a:lnTo>
                  <a:pt x="327" y="51"/>
                </a:lnTo>
                <a:lnTo>
                  <a:pt x="332" y="45"/>
                </a:lnTo>
                <a:lnTo>
                  <a:pt x="339" y="65"/>
                </a:lnTo>
                <a:lnTo>
                  <a:pt x="342" y="88"/>
                </a:lnTo>
                <a:lnTo>
                  <a:pt x="355" y="106"/>
                </a:lnTo>
                <a:lnTo>
                  <a:pt x="327" y="136"/>
                </a:lnTo>
                <a:lnTo>
                  <a:pt x="365" y="130"/>
                </a:lnTo>
                <a:lnTo>
                  <a:pt x="381" y="163"/>
                </a:lnTo>
                <a:lnTo>
                  <a:pt x="395" y="165"/>
                </a:lnTo>
                <a:lnTo>
                  <a:pt x="399" y="180"/>
                </a:lnTo>
                <a:lnTo>
                  <a:pt x="404" y="185"/>
                </a:lnTo>
                <a:lnTo>
                  <a:pt x="405" y="192"/>
                </a:lnTo>
                <a:lnTo>
                  <a:pt x="403" y="206"/>
                </a:lnTo>
                <a:lnTo>
                  <a:pt x="394" y="201"/>
                </a:lnTo>
                <a:lnTo>
                  <a:pt x="395" y="207"/>
                </a:lnTo>
                <a:lnTo>
                  <a:pt x="389" y="215"/>
                </a:lnTo>
                <a:lnTo>
                  <a:pt x="390" y="219"/>
                </a:lnTo>
                <a:lnTo>
                  <a:pt x="400" y="220"/>
                </a:lnTo>
                <a:lnTo>
                  <a:pt x="409" y="209"/>
                </a:lnTo>
                <a:lnTo>
                  <a:pt x="418" y="194"/>
                </a:lnTo>
                <a:lnTo>
                  <a:pt x="427" y="190"/>
                </a:lnTo>
                <a:lnTo>
                  <a:pt x="435" y="186"/>
                </a:lnTo>
                <a:lnTo>
                  <a:pt x="462" y="202"/>
                </a:lnTo>
                <a:lnTo>
                  <a:pt x="474" y="233"/>
                </a:lnTo>
                <a:lnTo>
                  <a:pt x="465" y="251"/>
                </a:lnTo>
                <a:lnTo>
                  <a:pt x="458" y="263"/>
                </a:lnTo>
                <a:lnTo>
                  <a:pt x="465" y="254"/>
                </a:lnTo>
                <a:lnTo>
                  <a:pt x="476" y="243"/>
                </a:lnTo>
                <a:lnTo>
                  <a:pt x="474" y="219"/>
                </a:lnTo>
                <a:lnTo>
                  <a:pt x="479" y="206"/>
                </a:lnTo>
                <a:lnTo>
                  <a:pt x="485" y="230"/>
                </a:lnTo>
                <a:lnTo>
                  <a:pt x="487" y="205"/>
                </a:lnTo>
                <a:lnTo>
                  <a:pt x="497" y="220"/>
                </a:lnTo>
                <a:lnTo>
                  <a:pt x="505" y="233"/>
                </a:lnTo>
                <a:lnTo>
                  <a:pt x="506" y="204"/>
                </a:lnTo>
                <a:lnTo>
                  <a:pt x="513" y="189"/>
                </a:lnTo>
                <a:lnTo>
                  <a:pt x="522" y="177"/>
                </a:lnTo>
                <a:lnTo>
                  <a:pt x="527" y="153"/>
                </a:lnTo>
                <a:lnTo>
                  <a:pt x="548" y="173"/>
                </a:lnTo>
                <a:lnTo>
                  <a:pt x="544" y="158"/>
                </a:lnTo>
                <a:lnTo>
                  <a:pt x="532" y="147"/>
                </a:lnTo>
                <a:lnTo>
                  <a:pt x="535" y="142"/>
                </a:lnTo>
                <a:lnTo>
                  <a:pt x="534" y="139"/>
                </a:lnTo>
                <a:lnTo>
                  <a:pt x="537" y="128"/>
                </a:lnTo>
                <a:lnTo>
                  <a:pt x="544" y="120"/>
                </a:lnTo>
                <a:lnTo>
                  <a:pt x="545" y="117"/>
                </a:lnTo>
                <a:lnTo>
                  <a:pt x="531" y="115"/>
                </a:lnTo>
                <a:lnTo>
                  <a:pt x="531" y="110"/>
                </a:lnTo>
                <a:lnTo>
                  <a:pt x="529" y="99"/>
                </a:lnTo>
                <a:lnTo>
                  <a:pt x="534" y="100"/>
                </a:lnTo>
                <a:lnTo>
                  <a:pt x="528" y="87"/>
                </a:lnTo>
                <a:lnTo>
                  <a:pt x="544" y="87"/>
                </a:lnTo>
                <a:lnTo>
                  <a:pt x="519" y="78"/>
                </a:lnTo>
                <a:lnTo>
                  <a:pt x="515" y="66"/>
                </a:lnTo>
                <a:lnTo>
                  <a:pt x="528" y="63"/>
                </a:lnTo>
                <a:lnTo>
                  <a:pt x="519" y="55"/>
                </a:lnTo>
                <a:lnTo>
                  <a:pt x="516" y="41"/>
                </a:lnTo>
                <a:lnTo>
                  <a:pt x="519" y="26"/>
                </a:lnTo>
                <a:lnTo>
                  <a:pt x="526" y="34"/>
                </a:lnTo>
                <a:lnTo>
                  <a:pt x="527" y="42"/>
                </a:lnTo>
                <a:lnTo>
                  <a:pt x="534" y="47"/>
                </a:lnTo>
                <a:lnTo>
                  <a:pt x="551" y="76"/>
                </a:lnTo>
                <a:lnTo>
                  <a:pt x="561" y="68"/>
                </a:lnTo>
                <a:lnTo>
                  <a:pt x="563" y="82"/>
                </a:lnTo>
                <a:lnTo>
                  <a:pt x="573" y="97"/>
                </a:lnTo>
                <a:lnTo>
                  <a:pt x="581" y="103"/>
                </a:lnTo>
                <a:lnTo>
                  <a:pt x="565" y="108"/>
                </a:lnTo>
                <a:lnTo>
                  <a:pt x="576" y="113"/>
                </a:lnTo>
                <a:lnTo>
                  <a:pt x="592" y="112"/>
                </a:lnTo>
                <a:lnTo>
                  <a:pt x="598" y="115"/>
                </a:lnTo>
                <a:lnTo>
                  <a:pt x="602" y="108"/>
                </a:lnTo>
                <a:lnTo>
                  <a:pt x="615" y="100"/>
                </a:lnTo>
                <a:lnTo>
                  <a:pt x="620" y="106"/>
                </a:lnTo>
                <a:lnTo>
                  <a:pt x="607" y="119"/>
                </a:lnTo>
                <a:lnTo>
                  <a:pt x="612" y="127"/>
                </a:lnTo>
                <a:lnTo>
                  <a:pt x="618" y="125"/>
                </a:lnTo>
                <a:lnTo>
                  <a:pt x="622" y="130"/>
                </a:lnTo>
                <a:lnTo>
                  <a:pt x="618" y="138"/>
                </a:lnTo>
                <a:lnTo>
                  <a:pt x="617" y="146"/>
                </a:lnTo>
                <a:lnTo>
                  <a:pt x="616" y="163"/>
                </a:lnTo>
                <a:lnTo>
                  <a:pt x="628" y="169"/>
                </a:lnTo>
                <a:lnTo>
                  <a:pt x="642" y="181"/>
                </a:lnTo>
                <a:lnTo>
                  <a:pt x="646" y="179"/>
                </a:lnTo>
                <a:lnTo>
                  <a:pt x="653" y="182"/>
                </a:lnTo>
                <a:lnTo>
                  <a:pt x="661" y="179"/>
                </a:lnTo>
                <a:lnTo>
                  <a:pt x="663" y="195"/>
                </a:lnTo>
                <a:lnTo>
                  <a:pt x="668" y="202"/>
                </a:lnTo>
                <a:lnTo>
                  <a:pt x="669" y="210"/>
                </a:lnTo>
                <a:lnTo>
                  <a:pt x="676" y="220"/>
                </a:lnTo>
                <a:lnTo>
                  <a:pt x="679" y="234"/>
                </a:lnTo>
                <a:lnTo>
                  <a:pt x="682" y="252"/>
                </a:lnTo>
                <a:lnTo>
                  <a:pt x="688" y="262"/>
                </a:lnTo>
                <a:lnTo>
                  <a:pt x="698" y="274"/>
                </a:lnTo>
                <a:lnTo>
                  <a:pt x="695" y="281"/>
                </a:lnTo>
                <a:lnTo>
                  <a:pt x="699" y="288"/>
                </a:lnTo>
                <a:lnTo>
                  <a:pt x="709" y="290"/>
                </a:lnTo>
                <a:lnTo>
                  <a:pt x="710" y="298"/>
                </a:lnTo>
                <a:lnTo>
                  <a:pt x="715" y="297"/>
                </a:lnTo>
                <a:lnTo>
                  <a:pt x="731" y="298"/>
                </a:lnTo>
                <a:lnTo>
                  <a:pt x="731" y="309"/>
                </a:lnTo>
                <a:lnTo>
                  <a:pt x="747" y="318"/>
                </a:lnTo>
                <a:lnTo>
                  <a:pt x="760" y="323"/>
                </a:lnTo>
                <a:lnTo>
                  <a:pt x="766" y="325"/>
                </a:lnTo>
                <a:lnTo>
                  <a:pt x="771" y="332"/>
                </a:lnTo>
                <a:lnTo>
                  <a:pt x="768" y="361"/>
                </a:lnTo>
                <a:lnTo>
                  <a:pt x="776" y="372"/>
                </a:lnTo>
                <a:lnTo>
                  <a:pt x="780" y="392"/>
                </a:lnTo>
                <a:lnTo>
                  <a:pt x="751" y="403"/>
                </a:lnTo>
                <a:lnTo>
                  <a:pt x="721" y="419"/>
                </a:lnTo>
                <a:lnTo>
                  <a:pt x="703" y="427"/>
                </a:lnTo>
                <a:lnTo>
                  <a:pt x="690" y="424"/>
                </a:lnTo>
                <a:lnTo>
                  <a:pt x="675" y="422"/>
                </a:lnTo>
                <a:lnTo>
                  <a:pt x="662" y="418"/>
                </a:lnTo>
                <a:lnTo>
                  <a:pt x="643" y="411"/>
                </a:lnTo>
                <a:lnTo>
                  <a:pt x="640" y="414"/>
                </a:lnTo>
                <a:lnTo>
                  <a:pt x="646" y="425"/>
                </a:lnTo>
                <a:lnTo>
                  <a:pt x="658" y="441"/>
                </a:lnTo>
                <a:lnTo>
                  <a:pt x="635" y="445"/>
                </a:lnTo>
                <a:lnTo>
                  <a:pt x="622" y="438"/>
                </a:lnTo>
                <a:lnTo>
                  <a:pt x="628" y="450"/>
                </a:lnTo>
                <a:lnTo>
                  <a:pt x="640" y="461"/>
                </a:lnTo>
                <a:lnTo>
                  <a:pt x="645" y="464"/>
                </a:lnTo>
                <a:lnTo>
                  <a:pt x="644" y="471"/>
                </a:lnTo>
                <a:lnTo>
                  <a:pt x="643" y="477"/>
                </a:lnTo>
                <a:lnTo>
                  <a:pt x="634" y="477"/>
                </a:lnTo>
                <a:lnTo>
                  <a:pt x="635" y="489"/>
                </a:lnTo>
                <a:lnTo>
                  <a:pt x="645" y="500"/>
                </a:lnTo>
                <a:lnTo>
                  <a:pt x="642" y="515"/>
                </a:lnTo>
                <a:lnTo>
                  <a:pt x="666" y="537"/>
                </a:lnTo>
                <a:lnTo>
                  <a:pt x="671" y="546"/>
                </a:lnTo>
                <a:lnTo>
                  <a:pt x="688" y="547"/>
                </a:lnTo>
                <a:lnTo>
                  <a:pt x="694" y="552"/>
                </a:lnTo>
                <a:lnTo>
                  <a:pt x="701" y="556"/>
                </a:lnTo>
                <a:lnTo>
                  <a:pt x="708" y="573"/>
                </a:lnTo>
                <a:lnTo>
                  <a:pt x="718" y="602"/>
                </a:lnTo>
                <a:lnTo>
                  <a:pt x="730" y="599"/>
                </a:lnTo>
                <a:lnTo>
                  <a:pt x="729" y="582"/>
                </a:lnTo>
                <a:lnTo>
                  <a:pt x="730" y="576"/>
                </a:lnTo>
                <a:lnTo>
                  <a:pt x="731" y="570"/>
                </a:lnTo>
                <a:lnTo>
                  <a:pt x="743" y="576"/>
                </a:lnTo>
                <a:lnTo>
                  <a:pt x="745" y="589"/>
                </a:lnTo>
                <a:lnTo>
                  <a:pt x="753" y="607"/>
                </a:lnTo>
                <a:lnTo>
                  <a:pt x="767" y="629"/>
                </a:lnTo>
                <a:lnTo>
                  <a:pt x="765" y="620"/>
                </a:lnTo>
                <a:lnTo>
                  <a:pt x="769" y="618"/>
                </a:lnTo>
                <a:lnTo>
                  <a:pt x="784" y="626"/>
                </a:lnTo>
                <a:lnTo>
                  <a:pt x="793" y="620"/>
                </a:lnTo>
                <a:lnTo>
                  <a:pt x="800" y="619"/>
                </a:lnTo>
                <a:lnTo>
                  <a:pt x="802" y="611"/>
                </a:lnTo>
                <a:lnTo>
                  <a:pt x="828" y="606"/>
                </a:lnTo>
                <a:lnTo>
                  <a:pt x="846" y="614"/>
                </a:lnTo>
                <a:lnTo>
                  <a:pt x="850" y="625"/>
                </a:lnTo>
                <a:lnTo>
                  <a:pt x="863" y="624"/>
                </a:lnTo>
                <a:lnTo>
                  <a:pt x="861" y="610"/>
                </a:lnTo>
                <a:lnTo>
                  <a:pt x="855" y="592"/>
                </a:lnTo>
                <a:lnTo>
                  <a:pt x="856" y="579"/>
                </a:lnTo>
                <a:lnTo>
                  <a:pt x="837" y="548"/>
                </a:lnTo>
                <a:lnTo>
                  <a:pt x="830" y="532"/>
                </a:lnTo>
                <a:lnTo>
                  <a:pt x="835" y="526"/>
                </a:lnTo>
                <a:lnTo>
                  <a:pt x="832" y="517"/>
                </a:lnTo>
                <a:lnTo>
                  <a:pt x="837" y="504"/>
                </a:lnTo>
                <a:lnTo>
                  <a:pt x="850" y="512"/>
                </a:lnTo>
                <a:lnTo>
                  <a:pt x="858" y="525"/>
                </a:lnTo>
                <a:lnTo>
                  <a:pt x="861" y="533"/>
                </a:lnTo>
                <a:lnTo>
                  <a:pt x="849" y="547"/>
                </a:lnTo>
                <a:lnTo>
                  <a:pt x="848" y="556"/>
                </a:lnTo>
                <a:lnTo>
                  <a:pt x="853" y="558"/>
                </a:lnTo>
                <a:lnTo>
                  <a:pt x="858" y="562"/>
                </a:lnTo>
                <a:lnTo>
                  <a:pt x="866" y="563"/>
                </a:lnTo>
                <a:lnTo>
                  <a:pt x="879" y="577"/>
                </a:lnTo>
                <a:lnTo>
                  <a:pt x="880" y="582"/>
                </a:lnTo>
                <a:lnTo>
                  <a:pt x="898" y="572"/>
                </a:lnTo>
                <a:lnTo>
                  <a:pt x="930" y="553"/>
                </a:lnTo>
                <a:lnTo>
                  <a:pt x="993" y="515"/>
                </a:lnTo>
                <a:lnTo>
                  <a:pt x="1117" y="433"/>
                </a:lnTo>
                <a:lnTo>
                  <a:pt x="1133" y="422"/>
                </a:lnTo>
                <a:lnTo>
                  <a:pt x="1157" y="460"/>
                </a:lnTo>
                <a:lnTo>
                  <a:pt x="1133" y="480"/>
                </a:lnTo>
                <a:lnTo>
                  <a:pt x="1127" y="493"/>
                </a:lnTo>
                <a:lnTo>
                  <a:pt x="1114" y="503"/>
                </a:lnTo>
                <a:lnTo>
                  <a:pt x="1110" y="527"/>
                </a:lnTo>
                <a:lnTo>
                  <a:pt x="1107" y="560"/>
                </a:lnTo>
                <a:lnTo>
                  <a:pt x="1103" y="574"/>
                </a:lnTo>
                <a:lnTo>
                  <a:pt x="1101" y="590"/>
                </a:lnTo>
                <a:lnTo>
                  <a:pt x="1097" y="599"/>
                </a:lnTo>
                <a:lnTo>
                  <a:pt x="1097" y="607"/>
                </a:lnTo>
                <a:lnTo>
                  <a:pt x="1092" y="619"/>
                </a:lnTo>
                <a:lnTo>
                  <a:pt x="1078" y="629"/>
                </a:lnTo>
                <a:lnTo>
                  <a:pt x="1072" y="635"/>
                </a:lnTo>
                <a:lnTo>
                  <a:pt x="1064" y="638"/>
                </a:lnTo>
                <a:lnTo>
                  <a:pt x="1055" y="648"/>
                </a:lnTo>
                <a:lnTo>
                  <a:pt x="1044" y="654"/>
                </a:lnTo>
                <a:lnTo>
                  <a:pt x="1032" y="671"/>
                </a:lnTo>
                <a:lnTo>
                  <a:pt x="1019" y="666"/>
                </a:lnTo>
                <a:lnTo>
                  <a:pt x="1005" y="673"/>
                </a:lnTo>
                <a:lnTo>
                  <a:pt x="990" y="678"/>
                </a:lnTo>
                <a:lnTo>
                  <a:pt x="977" y="685"/>
                </a:lnTo>
                <a:lnTo>
                  <a:pt x="969" y="690"/>
                </a:lnTo>
                <a:lnTo>
                  <a:pt x="965" y="696"/>
                </a:lnTo>
                <a:lnTo>
                  <a:pt x="936" y="706"/>
                </a:lnTo>
                <a:lnTo>
                  <a:pt x="926" y="716"/>
                </a:lnTo>
                <a:lnTo>
                  <a:pt x="910" y="722"/>
                </a:lnTo>
                <a:lnTo>
                  <a:pt x="896" y="732"/>
                </a:lnTo>
                <a:lnTo>
                  <a:pt x="882" y="737"/>
                </a:lnTo>
                <a:lnTo>
                  <a:pt x="869" y="744"/>
                </a:lnTo>
                <a:lnTo>
                  <a:pt x="856" y="754"/>
                </a:lnTo>
                <a:lnTo>
                  <a:pt x="848" y="756"/>
                </a:lnTo>
                <a:lnTo>
                  <a:pt x="845" y="764"/>
                </a:lnTo>
                <a:lnTo>
                  <a:pt x="833" y="771"/>
                </a:lnTo>
                <a:lnTo>
                  <a:pt x="830" y="771"/>
                </a:lnTo>
                <a:lnTo>
                  <a:pt x="827" y="775"/>
                </a:lnTo>
                <a:lnTo>
                  <a:pt x="824" y="780"/>
                </a:lnTo>
                <a:lnTo>
                  <a:pt x="822" y="790"/>
                </a:lnTo>
                <a:lnTo>
                  <a:pt x="817" y="798"/>
                </a:lnTo>
                <a:lnTo>
                  <a:pt x="816" y="814"/>
                </a:lnTo>
                <a:lnTo>
                  <a:pt x="816" y="834"/>
                </a:lnTo>
                <a:lnTo>
                  <a:pt x="820" y="849"/>
                </a:lnTo>
                <a:lnTo>
                  <a:pt x="811" y="861"/>
                </a:lnTo>
                <a:lnTo>
                  <a:pt x="783" y="886"/>
                </a:lnTo>
                <a:lnTo>
                  <a:pt x="787" y="888"/>
                </a:lnTo>
                <a:lnTo>
                  <a:pt x="777" y="900"/>
                </a:lnTo>
                <a:lnTo>
                  <a:pt x="773" y="916"/>
                </a:lnTo>
                <a:lnTo>
                  <a:pt x="765" y="931"/>
                </a:lnTo>
                <a:lnTo>
                  <a:pt x="759" y="952"/>
                </a:lnTo>
                <a:lnTo>
                  <a:pt x="753" y="986"/>
                </a:lnTo>
                <a:lnTo>
                  <a:pt x="740" y="992"/>
                </a:lnTo>
                <a:lnTo>
                  <a:pt x="722" y="992"/>
                </a:lnTo>
                <a:lnTo>
                  <a:pt x="680" y="997"/>
                </a:lnTo>
                <a:lnTo>
                  <a:pt x="700" y="998"/>
                </a:lnTo>
                <a:lnTo>
                  <a:pt x="719" y="995"/>
                </a:lnTo>
                <a:lnTo>
                  <a:pt x="738" y="995"/>
                </a:lnTo>
                <a:lnTo>
                  <a:pt x="750" y="1008"/>
                </a:lnTo>
                <a:lnTo>
                  <a:pt x="744" y="1049"/>
                </a:lnTo>
                <a:lnTo>
                  <a:pt x="737" y="1065"/>
                </a:lnTo>
                <a:lnTo>
                  <a:pt x="734" y="1089"/>
                </a:lnTo>
                <a:lnTo>
                  <a:pt x="725" y="1105"/>
                </a:lnTo>
                <a:lnTo>
                  <a:pt x="716" y="1125"/>
                </a:lnTo>
                <a:lnTo>
                  <a:pt x="702" y="1141"/>
                </a:lnTo>
                <a:lnTo>
                  <a:pt x="689" y="1150"/>
                </a:lnTo>
                <a:lnTo>
                  <a:pt x="677" y="1166"/>
                </a:lnTo>
                <a:lnTo>
                  <a:pt x="666" y="1185"/>
                </a:lnTo>
                <a:lnTo>
                  <a:pt x="654" y="1198"/>
                </a:lnTo>
                <a:lnTo>
                  <a:pt x="645" y="1217"/>
                </a:lnTo>
                <a:lnTo>
                  <a:pt x="640" y="1236"/>
                </a:lnTo>
                <a:lnTo>
                  <a:pt x="636" y="1250"/>
                </a:lnTo>
                <a:lnTo>
                  <a:pt x="628" y="1255"/>
                </a:lnTo>
                <a:lnTo>
                  <a:pt x="619" y="1272"/>
                </a:lnTo>
                <a:lnTo>
                  <a:pt x="598" y="1282"/>
                </a:lnTo>
                <a:lnTo>
                  <a:pt x="620" y="1289"/>
                </a:lnTo>
                <a:lnTo>
                  <a:pt x="613" y="1295"/>
                </a:lnTo>
                <a:lnTo>
                  <a:pt x="605" y="1306"/>
                </a:lnTo>
                <a:lnTo>
                  <a:pt x="595" y="1298"/>
                </a:lnTo>
                <a:lnTo>
                  <a:pt x="594" y="1284"/>
                </a:lnTo>
                <a:lnTo>
                  <a:pt x="583" y="1279"/>
                </a:lnTo>
                <a:lnTo>
                  <a:pt x="571" y="1282"/>
                </a:lnTo>
                <a:lnTo>
                  <a:pt x="530" y="1313"/>
                </a:lnTo>
                <a:lnTo>
                  <a:pt x="519" y="1319"/>
                </a:lnTo>
                <a:lnTo>
                  <a:pt x="507" y="1316"/>
                </a:lnTo>
                <a:lnTo>
                  <a:pt x="483" y="1321"/>
                </a:lnTo>
                <a:lnTo>
                  <a:pt x="464" y="1303"/>
                </a:lnTo>
                <a:lnTo>
                  <a:pt x="454" y="1309"/>
                </a:lnTo>
                <a:lnTo>
                  <a:pt x="434" y="1299"/>
                </a:lnTo>
                <a:lnTo>
                  <a:pt x="410" y="1291"/>
                </a:lnTo>
                <a:lnTo>
                  <a:pt x="367" y="1294"/>
                </a:lnTo>
                <a:lnTo>
                  <a:pt x="332" y="1279"/>
                </a:lnTo>
                <a:lnTo>
                  <a:pt x="318" y="1263"/>
                </a:lnTo>
                <a:lnTo>
                  <a:pt x="302" y="1248"/>
                </a:lnTo>
                <a:lnTo>
                  <a:pt x="292" y="1230"/>
                </a:lnTo>
                <a:lnTo>
                  <a:pt x="287" y="1222"/>
                </a:lnTo>
                <a:lnTo>
                  <a:pt x="287" y="1213"/>
                </a:lnTo>
                <a:close/>
                <a:moveTo>
                  <a:pt x="629" y="1268"/>
                </a:moveTo>
                <a:lnTo>
                  <a:pt x="636" y="1253"/>
                </a:lnTo>
                <a:lnTo>
                  <a:pt x="638" y="1272"/>
                </a:lnTo>
                <a:lnTo>
                  <a:pt x="628" y="1276"/>
                </a:lnTo>
                <a:lnTo>
                  <a:pt x="621" y="1281"/>
                </a:lnTo>
                <a:lnTo>
                  <a:pt x="619" y="1282"/>
                </a:lnTo>
                <a:lnTo>
                  <a:pt x="629" y="1268"/>
                </a:lnTo>
                <a:close/>
                <a:moveTo>
                  <a:pt x="410" y="192"/>
                </a:moveTo>
                <a:lnTo>
                  <a:pt x="408" y="177"/>
                </a:lnTo>
                <a:lnTo>
                  <a:pt x="414" y="189"/>
                </a:lnTo>
                <a:lnTo>
                  <a:pt x="410" y="192"/>
                </a:lnTo>
                <a:close/>
              </a:path>
            </a:pathLst>
          </a:custGeom>
          <a:solidFill>
            <a:schemeClr val="bg1">
              <a:lumMod val="85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22" name="Freeform 16"/>
          <p:cNvSpPr>
            <a:spLocks noEditPoints="1"/>
          </p:cNvSpPr>
          <p:nvPr userDrawn="1"/>
        </p:nvSpPr>
        <p:spPr>
          <a:xfrm>
            <a:off x="10362210" y="3337384"/>
            <a:ext cx="1726872" cy="1323413"/>
          </a:xfrm>
          <a:custGeom>
            <a:gdLst>
              <a:gd name="T0" fmla="*/ 822 w 993"/>
              <a:gd name="T1" fmla="*/ 492 h 761"/>
              <a:gd name="T2" fmla="*/ 25 w 993"/>
              <a:gd name="T3" fmla="*/ 13 h 761"/>
              <a:gd name="T4" fmla="*/ 77 w 993"/>
              <a:gd name="T5" fmla="*/ 49 h 761"/>
              <a:gd name="T6" fmla="*/ 125 w 993"/>
              <a:gd name="T7" fmla="*/ 87 h 761"/>
              <a:gd name="T8" fmla="*/ 148 w 993"/>
              <a:gd name="T9" fmla="*/ 102 h 761"/>
              <a:gd name="T10" fmla="*/ 201 w 993"/>
              <a:gd name="T11" fmla="*/ 136 h 761"/>
              <a:gd name="T12" fmla="*/ 248 w 993"/>
              <a:gd name="T13" fmla="*/ 165 h 761"/>
              <a:gd name="T14" fmla="*/ 248 w 993"/>
              <a:gd name="T15" fmla="*/ 206 h 761"/>
              <a:gd name="T16" fmla="*/ 290 w 993"/>
              <a:gd name="T17" fmla="*/ 230 h 761"/>
              <a:gd name="T18" fmla="*/ 330 w 993"/>
              <a:gd name="T19" fmla="*/ 229 h 761"/>
              <a:gd name="T20" fmla="*/ 356 w 993"/>
              <a:gd name="T21" fmla="*/ 284 h 761"/>
              <a:gd name="T22" fmla="*/ 397 w 993"/>
              <a:gd name="T23" fmla="*/ 262 h 761"/>
              <a:gd name="T24" fmla="*/ 466 w 993"/>
              <a:gd name="T25" fmla="*/ 242 h 761"/>
              <a:gd name="T26" fmla="*/ 470 w 993"/>
              <a:gd name="T27" fmla="*/ 296 h 761"/>
              <a:gd name="T28" fmla="*/ 435 w 993"/>
              <a:gd name="T29" fmla="*/ 371 h 761"/>
              <a:gd name="T30" fmla="*/ 451 w 993"/>
              <a:gd name="T31" fmla="*/ 371 h 761"/>
              <a:gd name="T32" fmla="*/ 476 w 993"/>
              <a:gd name="T33" fmla="*/ 287 h 761"/>
              <a:gd name="T34" fmla="*/ 566 w 993"/>
              <a:gd name="T35" fmla="*/ 279 h 761"/>
              <a:gd name="T36" fmla="*/ 618 w 993"/>
              <a:gd name="T37" fmla="*/ 351 h 761"/>
              <a:gd name="T38" fmla="*/ 638 w 993"/>
              <a:gd name="T39" fmla="*/ 445 h 761"/>
              <a:gd name="T40" fmla="*/ 360 w 993"/>
              <a:gd name="T41" fmla="*/ 562 h 761"/>
              <a:gd name="T42" fmla="*/ 339 w 993"/>
              <a:gd name="T43" fmla="*/ 510 h 761"/>
              <a:gd name="T44" fmla="*/ 337 w 993"/>
              <a:gd name="T45" fmla="*/ 564 h 761"/>
              <a:gd name="T46" fmla="*/ 283 w 993"/>
              <a:gd name="T47" fmla="*/ 596 h 761"/>
              <a:gd name="T48" fmla="*/ 234 w 993"/>
              <a:gd name="T49" fmla="*/ 592 h 761"/>
              <a:gd name="T50" fmla="*/ 199 w 993"/>
              <a:gd name="T51" fmla="*/ 587 h 761"/>
              <a:gd name="T52" fmla="*/ 123 w 993"/>
              <a:gd name="T53" fmla="*/ 500 h 761"/>
              <a:gd name="T54" fmla="*/ 121 w 993"/>
              <a:gd name="T55" fmla="*/ 446 h 761"/>
              <a:gd name="T56" fmla="*/ 124 w 993"/>
              <a:gd name="T57" fmla="*/ 396 h 761"/>
              <a:gd name="T58" fmla="*/ 261 w 993"/>
              <a:gd name="T59" fmla="*/ 377 h 761"/>
              <a:gd name="T60" fmla="*/ 212 w 993"/>
              <a:gd name="T61" fmla="*/ 294 h 761"/>
              <a:gd name="T62" fmla="*/ 179 w 993"/>
              <a:gd name="T63" fmla="*/ 259 h 761"/>
              <a:gd name="T64" fmla="*/ 144 w 993"/>
              <a:gd name="T65" fmla="*/ 180 h 761"/>
              <a:gd name="T66" fmla="*/ 98 w 993"/>
              <a:gd name="T67" fmla="*/ 131 h 761"/>
              <a:gd name="T68" fmla="*/ 96 w 993"/>
              <a:gd name="T69" fmla="*/ 85 h 761"/>
              <a:gd name="T70" fmla="*/ 54 w 993"/>
              <a:gd name="T71" fmla="*/ 82 h 761"/>
              <a:gd name="T72" fmla="*/ 981 w 993"/>
              <a:gd name="T73" fmla="*/ 611 h 761"/>
              <a:gd name="T74" fmla="*/ 920 w 993"/>
              <a:gd name="T75" fmla="*/ 603 h 761"/>
              <a:gd name="T76" fmla="*/ 916 w 993"/>
              <a:gd name="T77" fmla="*/ 539 h 761"/>
              <a:gd name="T78" fmla="*/ 890 w 993"/>
              <a:gd name="T79" fmla="*/ 549 h 761"/>
              <a:gd name="T80" fmla="*/ 861 w 993"/>
              <a:gd name="T81" fmla="*/ 543 h 761"/>
              <a:gd name="T82" fmla="*/ 818 w 993"/>
              <a:gd name="T83" fmla="*/ 502 h 761"/>
              <a:gd name="T84" fmla="*/ 792 w 993"/>
              <a:gd name="T85" fmla="*/ 537 h 761"/>
              <a:gd name="T86" fmla="*/ 751 w 993"/>
              <a:gd name="T87" fmla="*/ 543 h 761"/>
              <a:gd name="T88" fmla="*/ 727 w 993"/>
              <a:gd name="T89" fmla="*/ 544 h 761"/>
              <a:gd name="T90" fmla="*/ 708 w 993"/>
              <a:gd name="T91" fmla="*/ 481 h 761"/>
              <a:gd name="T92" fmla="*/ 685 w 993"/>
              <a:gd name="T93" fmla="*/ 420 h 761"/>
              <a:gd name="T94" fmla="*/ 658 w 993"/>
              <a:gd name="T95" fmla="*/ 441 h 761"/>
              <a:gd name="T96" fmla="*/ 666 w 993"/>
              <a:gd name="T97" fmla="*/ 520 h 761"/>
              <a:gd name="T98" fmla="*/ 707 w 993"/>
              <a:gd name="T99" fmla="*/ 636 h 761"/>
              <a:gd name="T100" fmla="*/ 678 w 993"/>
              <a:gd name="T101" fmla="*/ 701 h 761"/>
              <a:gd name="T102" fmla="*/ 743 w 993"/>
              <a:gd name="T103" fmla="*/ 733 h 761"/>
              <a:gd name="T104" fmla="*/ 828 w 993"/>
              <a:gd name="T105" fmla="*/ 679 h 761"/>
              <a:gd name="T106" fmla="*/ 855 w 993"/>
              <a:gd name="T107" fmla="*/ 675 h 761"/>
              <a:gd name="T108" fmla="*/ 880 w 993"/>
              <a:gd name="T109" fmla="*/ 690 h 761"/>
              <a:gd name="T110" fmla="*/ 902 w 993"/>
              <a:gd name="T111" fmla="*/ 646 h 761"/>
              <a:gd name="T112" fmla="*/ 925 w 993"/>
              <a:gd name="T113" fmla="*/ 619 h 761"/>
              <a:gd name="T114" fmla="*/ 978 w 993"/>
              <a:gd name="T115" fmla="*/ 668 h 761"/>
              <a:gd name="T116" fmla="*/ 207 w 993"/>
              <a:gd name="T117" fmla="*/ 137 h 761"/>
              <a:gd name="T118" fmla="*/ 812 w 993"/>
              <a:gd name="T119" fmla="*/ 500 h 7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61">
                <a:moveTo>
                  <a:pt x="303" y="226"/>
                </a:moveTo>
                <a:lnTo>
                  <a:pt x="293" y="222"/>
                </a:lnTo>
                <a:lnTo>
                  <a:pt x="300" y="220"/>
                </a:lnTo>
                <a:lnTo>
                  <a:pt x="303" y="226"/>
                </a:lnTo>
                <a:close/>
                <a:moveTo>
                  <a:pt x="830" y="479"/>
                </a:moveTo>
                <a:lnTo>
                  <a:pt x="820" y="483"/>
                </a:lnTo>
                <a:lnTo>
                  <a:pt x="822" y="492"/>
                </a:lnTo>
                <a:lnTo>
                  <a:pt x="830" y="479"/>
                </a:lnTo>
                <a:close/>
                <a:moveTo>
                  <a:pt x="7" y="19"/>
                </a:moveTo>
                <a:lnTo>
                  <a:pt x="0" y="11"/>
                </a:lnTo>
                <a:lnTo>
                  <a:pt x="2" y="0"/>
                </a:lnTo>
                <a:lnTo>
                  <a:pt x="13" y="8"/>
                </a:lnTo>
                <a:lnTo>
                  <a:pt x="9" y="24"/>
                </a:lnTo>
                <a:lnTo>
                  <a:pt x="25" y="13"/>
                </a:lnTo>
                <a:lnTo>
                  <a:pt x="38" y="33"/>
                </a:lnTo>
                <a:lnTo>
                  <a:pt x="40" y="24"/>
                </a:lnTo>
                <a:lnTo>
                  <a:pt x="51" y="34"/>
                </a:lnTo>
                <a:lnTo>
                  <a:pt x="63" y="41"/>
                </a:lnTo>
                <a:lnTo>
                  <a:pt x="62" y="53"/>
                </a:lnTo>
                <a:lnTo>
                  <a:pt x="72" y="57"/>
                </a:lnTo>
                <a:lnTo>
                  <a:pt x="77" y="49"/>
                </a:lnTo>
                <a:lnTo>
                  <a:pt x="86" y="56"/>
                </a:lnTo>
                <a:lnTo>
                  <a:pt x="74" y="76"/>
                </a:lnTo>
                <a:lnTo>
                  <a:pt x="99" y="62"/>
                </a:lnTo>
                <a:lnTo>
                  <a:pt x="105" y="76"/>
                </a:lnTo>
                <a:lnTo>
                  <a:pt x="112" y="71"/>
                </a:lnTo>
                <a:lnTo>
                  <a:pt x="118" y="74"/>
                </a:lnTo>
                <a:lnTo>
                  <a:pt x="125" y="87"/>
                </a:lnTo>
                <a:lnTo>
                  <a:pt x="120" y="103"/>
                </a:lnTo>
                <a:lnTo>
                  <a:pt x="118" y="119"/>
                </a:lnTo>
                <a:lnTo>
                  <a:pt x="122" y="106"/>
                </a:lnTo>
                <a:lnTo>
                  <a:pt x="128" y="105"/>
                </a:lnTo>
                <a:lnTo>
                  <a:pt x="140" y="91"/>
                </a:lnTo>
                <a:lnTo>
                  <a:pt x="145" y="92"/>
                </a:lnTo>
                <a:lnTo>
                  <a:pt x="148" y="102"/>
                </a:lnTo>
                <a:lnTo>
                  <a:pt x="141" y="135"/>
                </a:lnTo>
                <a:lnTo>
                  <a:pt x="157" y="111"/>
                </a:lnTo>
                <a:lnTo>
                  <a:pt x="173" y="118"/>
                </a:lnTo>
                <a:lnTo>
                  <a:pt x="184" y="115"/>
                </a:lnTo>
                <a:lnTo>
                  <a:pt x="192" y="118"/>
                </a:lnTo>
                <a:lnTo>
                  <a:pt x="193" y="124"/>
                </a:lnTo>
                <a:lnTo>
                  <a:pt x="201" y="136"/>
                </a:lnTo>
                <a:lnTo>
                  <a:pt x="196" y="148"/>
                </a:lnTo>
                <a:lnTo>
                  <a:pt x="189" y="157"/>
                </a:lnTo>
                <a:lnTo>
                  <a:pt x="206" y="150"/>
                </a:lnTo>
                <a:lnTo>
                  <a:pt x="217" y="159"/>
                </a:lnTo>
                <a:lnTo>
                  <a:pt x="221" y="163"/>
                </a:lnTo>
                <a:lnTo>
                  <a:pt x="228" y="161"/>
                </a:lnTo>
                <a:lnTo>
                  <a:pt x="248" y="165"/>
                </a:lnTo>
                <a:lnTo>
                  <a:pt x="257" y="181"/>
                </a:lnTo>
                <a:lnTo>
                  <a:pt x="256" y="195"/>
                </a:lnTo>
                <a:lnTo>
                  <a:pt x="223" y="198"/>
                </a:lnTo>
                <a:lnTo>
                  <a:pt x="223" y="207"/>
                </a:lnTo>
                <a:lnTo>
                  <a:pt x="238" y="206"/>
                </a:lnTo>
                <a:lnTo>
                  <a:pt x="244" y="208"/>
                </a:lnTo>
                <a:lnTo>
                  <a:pt x="248" y="206"/>
                </a:lnTo>
                <a:lnTo>
                  <a:pt x="254" y="207"/>
                </a:lnTo>
                <a:lnTo>
                  <a:pt x="249" y="218"/>
                </a:lnTo>
                <a:lnTo>
                  <a:pt x="272" y="212"/>
                </a:lnTo>
                <a:lnTo>
                  <a:pt x="266" y="223"/>
                </a:lnTo>
                <a:lnTo>
                  <a:pt x="273" y="225"/>
                </a:lnTo>
                <a:lnTo>
                  <a:pt x="282" y="221"/>
                </a:lnTo>
                <a:lnTo>
                  <a:pt x="290" y="230"/>
                </a:lnTo>
                <a:lnTo>
                  <a:pt x="296" y="236"/>
                </a:lnTo>
                <a:lnTo>
                  <a:pt x="303" y="238"/>
                </a:lnTo>
                <a:lnTo>
                  <a:pt x="308" y="237"/>
                </a:lnTo>
                <a:lnTo>
                  <a:pt x="310" y="227"/>
                </a:lnTo>
                <a:lnTo>
                  <a:pt x="317" y="229"/>
                </a:lnTo>
                <a:lnTo>
                  <a:pt x="330" y="237"/>
                </a:lnTo>
                <a:lnTo>
                  <a:pt x="330" y="229"/>
                </a:lnTo>
                <a:lnTo>
                  <a:pt x="335" y="227"/>
                </a:lnTo>
                <a:lnTo>
                  <a:pt x="338" y="236"/>
                </a:lnTo>
                <a:lnTo>
                  <a:pt x="342" y="241"/>
                </a:lnTo>
                <a:lnTo>
                  <a:pt x="354" y="249"/>
                </a:lnTo>
                <a:lnTo>
                  <a:pt x="353" y="257"/>
                </a:lnTo>
                <a:lnTo>
                  <a:pt x="355" y="267"/>
                </a:lnTo>
                <a:lnTo>
                  <a:pt x="356" y="284"/>
                </a:lnTo>
                <a:lnTo>
                  <a:pt x="360" y="268"/>
                </a:lnTo>
                <a:lnTo>
                  <a:pt x="371" y="255"/>
                </a:lnTo>
                <a:lnTo>
                  <a:pt x="380" y="249"/>
                </a:lnTo>
                <a:lnTo>
                  <a:pt x="387" y="253"/>
                </a:lnTo>
                <a:lnTo>
                  <a:pt x="393" y="249"/>
                </a:lnTo>
                <a:lnTo>
                  <a:pt x="395" y="283"/>
                </a:lnTo>
                <a:lnTo>
                  <a:pt x="397" y="262"/>
                </a:lnTo>
                <a:lnTo>
                  <a:pt x="398" y="247"/>
                </a:lnTo>
                <a:lnTo>
                  <a:pt x="423" y="252"/>
                </a:lnTo>
                <a:lnTo>
                  <a:pt x="441" y="254"/>
                </a:lnTo>
                <a:lnTo>
                  <a:pt x="451" y="245"/>
                </a:lnTo>
                <a:lnTo>
                  <a:pt x="453" y="237"/>
                </a:lnTo>
                <a:lnTo>
                  <a:pt x="460" y="238"/>
                </a:lnTo>
                <a:lnTo>
                  <a:pt x="466" y="242"/>
                </a:lnTo>
                <a:lnTo>
                  <a:pt x="475" y="243"/>
                </a:lnTo>
                <a:lnTo>
                  <a:pt x="489" y="242"/>
                </a:lnTo>
                <a:lnTo>
                  <a:pt x="490" y="255"/>
                </a:lnTo>
                <a:lnTo>
                  <a:pt x="480" y="267"/>
                </a:lnTo>
                <a:lnTo>
                  <a:pt x="474" y="275"/>
                </a:lnTo>
                <a:lnTo>
                  <a:pt x="474" y="281"/>
                </a:lnTo>
                <a:lnTo>
                  <a:pt x="470" y="296"/>
                </a:lnTo>
                <a:lnTo>
                  <a:pt x="468" y="310"/>
                </a:lnTo>
                <a:lnTo>
                  <a:pt x="459" y="320"/>
                </a:lnTo>
                <a:lnTo>
                  <a:pt x="453" y="331"/>
                </a:lnTo>
                <a:lnTo>
                  <a:pt x="443" y="346"/>
                </a:lnTo>
                <a:lnTo>
                  <a:pt x="435" y="355"/>
                </a:lnTo>
                <a:lnTo>
                  <a:pt x="433" y="365"/>
                </a:lnTo>
                <a:lnTo>
                  <a:pt x="435" y="371"/>
                </a:lnTo>
                <a:lnTo>
                  <a:pt x="422" y="375"/>
                </a:lnTo>
                <a:lnTo>
                  <a:pt x="440" y="384"/>
                </a:lnTo>
                <a:lnTo>
                  <a:pt x="438" y="392"/>
                </a:lnTo>
                <a:lnTo>
                  <a:pt x="441" y="395"/>
                </a:lnTo>
                <a:lnTo>
                  <a:pt x="441" y="401"/>
                </a:lnTo>
                <a:lnTo>
                  <a:pt x="448" y="384"/>
                </a:lnTo>
                <a:lnTo>
                  <a:pt x="451" y="371"/>
                </a:lnTo>
                <a:lnTo>
                  <a:pt x="465" y="340"/>
                </a:lnTo>
                <a:lnTo>
                  <a:pt x="473" y="311"/>
                </a:lnTo>
                <a:lnTo>
                  <a:pt x="483" y="296"/>
                </a:lnTo>
                <a:lnTo>
                  <a:pt x="492" y="286"/>
                </a:lnTo>
                <a:lnTo>
                  <a:pt x="484" y="289"/>
                </a:lnTo>
                <a:lnTo>
                  <a:pt x="479" y="294"/>
                </a:lnTo>
                <a:lnTo>
                  <a:pt x="476" y="287"/>
                </a:lnTo>
                <a:lnTo>
                  <a:pt x="503" y="272"/>
                </a:lnTo>
                <a:lnTo>
                  <a:pt x="531" y="284"/>
                </a:lnTo>
                <a:lnTo>
                  <a:pt x="528" y="311"/>
                </a:lnTo>
                <a:lnTo>
                  <a:pt x="542" y="315"/>
                </a:lnTo>
                <a:lnTo>
                  <a:pt x="552" y="278"/>
                </a:lnTo>
                <a:lnTo>
                  <a:pt x="559" y="274"/>
                </a:lnTo>
                <a:lnTo>
                  <a:pt x="566" y="279"/>
                </a:lnTo>
                <a:lnTo>
                  <a:pt x="581" y="277"/>
                </a:lnTo>
                <a:lnTo>
                  <a:pt x="608" y="296"/>
                </a:lnTo>
                <a:lnTo>
                  <a:pt x="615" y="311"/>
                </a:lnTo>
                <a:lnTo>
                  <a:pt x="621" y="318"/>
                </a:lnTo>
                <a:lnTo>
                  <a:pt x="625" y="326"/>
                </a:lnTo>
                <a:lnTo>
                  <a:pt x="629" y="336"/>
                </a:lnTo>
                <a:lnTo>
                  <a:pt x="618" y="351"/>
                </a:lnTo>
                <a:lnTo>
                  <a:pt x="639" y="340"/>
                </a:lnTo>
                <a:lnTo>
                  <a:pt x="645" y="348"/>
                </a:lnTo>
                <a:lnTo>
                  <a:pt x="635" y="353"/>
                </a:lnTo>
                <a:lnTo>
                  <a:pt x="658" y="362"/>
                </a:lnTo>
                <a:lnTo>
                  <a:pt x="655" y="391"/>
                </a:lnTo>
                <a:lnTo>
                  <a:pt x="648" y="417"/>
                </a:lnTo>
                <a:lnTo>
                  <a:pt x="638" y="445"/>
                </a:lnTo>
                <a:lnTo>
                  <a:pt x="614" y="407"/>
                </a:lnTo>
                <a:lnTo>
                  <a:pt x="598" y="418"/>
                </a:lnTo>
                <a:lnTo>
                  <a:pt x="474" y="500"/>
                </a:lnTo>
                <a:lnTo>
                  <a:pt x="411" y="538"/>
                </a:lnTo>
                <a:lnTo>
                  <a:pt x="379" y="557"/>
                </a:lnTo>
                <a:lnTo>
                  <a:pt x="361" y="567"/>
                </a:lnTo>
                <a:lnTo>
                  <a:pt x="360" y="562"/>
                </a:lnTo>
                <a:lnTo>
                  <a:pt x="347" y="548"/>
                </a:lnTo>
                <a:lnTo>
                  <a:pt x="339" y="547"/>
                </a:lnTo>
                <a:lnTo>
                  <a:pt x="334" y="543"/>
                </a:lnTo>
                <a:lnTo>
                  <a:pt x="329" y="541"/>
                </a:lnTo>
                <a:lnTo>
                  <a:pt x="330" y="532"/>
                </a:lnTo>
                <a:lnTo>
                  <a:pt x="342" y="518"/>
                </a:lnTo>
                <a:lnTo>
                  <a:pt x="339" y="510"/>
                </a:lnTo>
                <a:lnTo>
                  <a:pt x="331" y="497"/>
                </a:lnTo>
                <a:lnTo>
                  <a:pt x="318" y="489"/>
                </a:lnTo>
                <a:lnTo>
                  <a:pt x="313" y="502"/>
                </a:lnTo>
                <a:lnTo>
                  <a:pt x="316" y="511"/>
                </a:lnTo>
                <a:lnTo>
                  <a:pt x="311" y="517"/>
                </a:lnTo>
                <a:lnTo>
                  <a:pt x="318" y="533"/>
                </a:lnTo>
                <a:lnTo>
                  <a:pt x="337" y="564"/>
                </a:lnTo>
                <a:lnTo>
                  <a:pt x="336" y="577"/>
                </a:lnTo>
                <a:lnTo>
                  <a:pt x="342" y="595"/>
                </a:lnTo>
                <a:lnTo>
                  <a:pt x="344" y="609"/>
                </a:lnTo>
                <a:lnTo>
                  <a:pt x="331" y="610"/>
                </a:lnTo>
                <a:lnTo>
                  <a:pt x="327" y="599"/>
                </a:lnTo>
                <a:lnTo>
                  <a:pt x="309" y="591"/>
                </a:lnTo>
                <a:lnTo>
                  <a:pt x="283" y="596"/>
                </a:lnTo>
                <a:lnTo>
                  <a:pt x="281" y="604"/>
                </a:lnTo>
                <a:lnTo>
                  <a:pt x="274" y="605"/>
                </a:lnTo>
                <a:lnTo>
                  <a:pt x="265" y="611"/>
                </a:lnTo>
                <a:lnTo>
                  <a:pt x="250" y="603"/>
                </a:lnTo>
                <a:lnTo>
                  <a:pt x="246" y="605"/>
                </a:lnTo>
                <a:lnTo>
                  <a:pt x="248" y="614"/>
                </a:lnTo>
                <a:lnTo>
                  <a:pt x="234" y="592"/>
                </a:lnTo>
                <a:lnTo>
                  <a:pt x="226" y="574"/>
                </a:lnTo>
                <a:lnTo>
                  <a:pt x="224" y="561"/>
                </a:lnTo>
                <a:lnTo>
                  <a:pt x="212" y="555"/>
                </a:lnTo>
                <a:lnTo>
                  <a:pt x="211" y="561"/>
                </a:lnTo>
                <a:lnTo>
                  <a:pt x="210" y="567"/>
                </a:lnTo>
                <a:lnTo>
                  <a:pt x="211" y="584"/>
                </a:lnTo>
                <a:lnTo>
                  <a:pt x="199" y="587"/>
                </a:lnTo>
                <a:lnTo>
                  <a:pt x="189" y="558"/>
                </a:lnTo>
                <a:lnTo>
                  <a:pt x="182" y="541"/>
                </a:lnTo>
                <a:lnTo>
                  <a:pt x="175" y="537"/>
                </a:lnTo>
                <a:lnTo>
                  <a:pt x="169" y="532"/>
                </a:lnTo>
                <a:lnTo>
                  <a:pt x="152" y="531"/>
                </a:lnTo>
                <a:lnTo>
                  <a:pt x="147" y="522"/>
                </a:lnTo>
                <a:lnTo>
                  <a:pt x="123" y="500"/>
                </a:lnTo>
                <a:lnTo>
                  <a:pt x="126" y="485"/>
                </a:lnTo>
                <a:lnTo>
                  <a:pt x="116" y="474"/>
                </a:lnTo>
                <a:lnTo>
                  <a:pt x="115" y="462"/>
                </a:lnTo>
                <a:lnTo>
                  <a:pt x="124" y="462"/>
                </a:lnTo>
                <a:lnTo>
                  <a:pt x="125" y="456"/>
                </a:lnTo>
                <a:lnTo>
                  <a:pt x="126" y="449"/>
                </a:lnTo>
                <a:lnTo>
                  <a:pt x="121" y="446"/>
                </a:lnTo>
                <a:lnTo>
                  <a:pt x="109" y="435"/>
                </a:lnTo>
                <a:lnTo>
                  <a:pt x="103" y="423"/>
                </a:lnTo>
                <a:lnTo>
                  <a:pt x="116" y="430"/>
                </a:lnTo>
                <a:lnTo>
                  <a:pt x="139" y="426"/>
                </a:lnTo>
                <a:lnTo>
                  <a:pt x="127" y="410"/>
                </a:lnTo>
                <a:lnTo>
                  <a:pt x="121" y="399"/>
                </a:lnTo>
                <a:lnTo>
                  <a:pt x="124" y="396"/>
                </a:lnTo>
                <a:lnTo>
                  <a:pt x="143" y="403"/>
                </a:lnTo>
                <a:lnTo>
                  <a:pt x="156" y="407"/>
                </a:lnTo>
                <a:lnTo>
                  <a:pt x="171" y="409"/>
                </a:lnTo>
                <a:lnTo>
                  <a:pt x="184" y="412"/>
                </a:lnTo>
                <a:lnTo>
                  <a:pt x="202" y="404"/>
                </a:lnTo>
                <a:lnTo>
                  <a:pt x="232" y="388"/>
                </a:lnTo>
                <a:lnTo>
                  <a:pt x="261" y="377"/>
                </a:lnTo>
                <a:lnTo>
                  <a:pt x="257" y="357"/>
                </a:lnTo>
                <a:lnTo>
                  <a:pt x="249" y="346"/>
                </a:lnTo>
                <a:lnTo>
                  <a:pt x="252" y="317"/>
                </a:lnTo>
                <a:lnTo>
                  <a:pt x="247" y="310"/>
                </a:lnTo>
                <a:lnTo>
                  <a:pt x="241" y="308"/>
                </a:lnTo>
                <a:lnTo>
                  <a:pt x="228" y="303"/>
                </a:lnTo>
                <a:lnTo>
                  <a:pt x="212" y="294"/>
                </a:lnTo>
                <a:lnTo>
                  <a:pt x="212" y="283"/>
                </a:lnTo>
                <a:lnTo>
                  <a:pt x="196" y="282"/>
                </a:lnTo>
                <a:lnTo>
                  <a:pt x="191" y="283"/>
                </a:lnTo>
                <a:lnTo>
                  <a:pt x="190" y="275"/>
                </a:lnTo>
                <a:lnTo>
                  <a:pt x="180" y="273"/>
                </a:lnTo>
                <a:lnTo>
                  <a:pt x="176" y="266"/>
                </a:lnTo>
                <a:lnTo>
                  <a:pt x="179" y="259"/>
                </a:lnTo>
                <a:lnTo>
                  <a:pt x="169" y="247"/>
                </a:lnTo>
                <a:lnTo>
                  <a:pt x="163" y="237"/>
                </a:lnTo>
                <a:lnTo>
                  <a:pt x="160" y="219"/>
                </a:lnTo>
                <a:lnTo>
                  <a:pt x="157" y="205"/>
                </a:lnTo>
                <a:lnTo>
                  <a:pt x="150" y="195"/>
                </a:lnTo>
                <a:lnTo>
                  <a:pt x="149" y="187"/>
                </a:lnTo>
                <a:lnTo>
                  <a:pt x="144" y="180"/>
                </a:lnTo>
                <a:lnTo>
                  <a:pt x="142" y="164"/>
                </a:lnTo>
                <a:lnTo>
                  <a:pt x="134" y="167"/>
                </a:lnTo>
                <a:lnTo>
                  <a:pt x="127" y="164"/>
                </a:lnTo>
                <a:lnTo>
                  <a:pt x="123" y="166"/>
                </a:lnTo>
                <a:lnTo>
                  <a:pt x="109" y="154"/>
                </a:lnTo>
                <a:lnTo>
                  <a:pt x="97" y="148"/>
                </a:lnTo>
                <a:lnTo>
                  <a:pt x="98" y="131"/>
                </a:lnTo>
                <a:lnTo>
                  <a:pt x="99" y="123"/>
                </a:lnTo>
                <a:lnTo>
                  <a:pt x="103" y="115"/>
                </a:lnTo>
                <a:lnTo>
                  <a:pt x="99" y="110"/>
                </a:lnTo>
                <a:lnTo>
                  <a:pt x="93" y="112"/>
                </a:lnTo>
                <a:lnTo>
                  <a:pt x="88" y="104"/>
                </a:lnTo>
                <a:lnTo>
                  <a:pt x="101" y="91"/>
                </a:lnTo>
                <a:lnTo>
                  <a:pt x="96" y="85"/>
                </a:lnTo>
                <a:lnTo>
                  <a:pt x="83" y="93"/>
                </a:lnTo>
                <a:lnTo>
                  <a:pt x="79" y="100"/>
                </a:lnTo>
                <a:lnTo>
                  <a:pt x="73" y="97"/>
                </a:lnTo>
                <a:lnTo>
                  <a:pt x="57" y="98"/>
                </a:lnTo>
                <a:lnTo>
                  <a:pt x="46" y="93"/>
                </a:lnTo>
                <a:lnTo>
                  <a:pt x="62" y="88"/>
                </a:lnTo>
                <a:lnTo>
                  <a:pt x="54" y="82"/>
                </a:lnTo>
                <a:lnTo>
                  <a:pt x="44" y="67"/>
                </a:lnTo>
                <a:lnTo>
                  <a:pt x="42" y="53"/>
                </a:lnTo>
                <a:lnTo>
                  <a:pt x="32" y="61"/>
                </a:lnTo>
                <a:lnTo>
                  <a:pt x="15" y="32"/>
                </a:lnTo>
                <a:lnTo>
                  <a:pt x="8" y="27"/>
                </a:lnTo>
                <a:lnTo>
                  <a:pt x="7" y="19"/>
                </a:lnTo>
                <a:close/>
                <a:moveTo>
                  <a:pt x="981" y="611"/>
                </a:moveTo>
                <a:lnTo>
                  <a:pt x="963" y="571"/>
                </a:lnTo>
                <a:lnTo>
                  <a:pt x="960" y="580"/>
                </a:lnTo>
                <a:lnTo>
                  <a:pt x="958" y="599"/>
                </a:lnTo>
                <a:lnTo>
                  <a:pt x="941" y="561"/>
                </a:lnTo>
                <a:lnTo>
                  <a:pt x="935" y="548"/>
                </a:lnTo>
                <a:lnTo>
                  <a:pt x="928" y="568"/>
                </a:lnTo>
                <a:lnTo>
                  <a:pt x="920" y="603"/>
                </a:lnTo>
                <a:lnTo>
                  <a:pt x="917" y="586"/>
                </a:lnTo>
                <a:lnTo>
                  <a:pt x="914" y="577"/>
                </a:lnTo>
                <a:lnTo>
                  <a:pt x="906" y="585"/>
                </a:lnTo>
                <a:lnTo>
                  <a:pt x="908" y="564"/>
                </a:lnTo>
                <a:lnTo>
                  <a:pt x="911" y="551"/>
                </a:lnTo>
                <a:lnTo>
                  <a:pt x="912" y="545"/>
                </a:lnTo>
                <a:lnTo>
                  <a:pt x="916" y="539"/>
                </a:lnTo>
                <a:lnTo>
                  <a:pt x="915" y="526"/>
                </a:lnTo>
                <a:lnTo>
                  <a:pt x="907" y="521"/>
                </a:lnTo>
                <a:lnTo>
                  <a:pt x="906" y="527"/>
                </a:lnTo>
                <a:lnTo>
                  <a:pt x="900" y="532"/>
                </a:lnTo>
                <a:lnTo>
                  <a:pt x="898" y="538"/>
                </a:lnTo>
                <a:lnTo>
                  <a:pt x="895" y="545"/>
                </a:lnTo>
                <a:lnTo>
                  <a:pt x="890" y="549"/>
                </a:lnTo>
                <a:lnTo>
                  <a:pt x="889" y="554"/>
                </a:lnTo>
                <a:lnTo>
                  <a:pt x="881" y="567"/>
                </a:lnTo>
                <a:lnTo>
                  <a:pt x="886" y="553"/>
                </a:lnTo>
                <a:lnTo>
                  <a:pt x="884" y="536"/>
                </a:lnTo>
                <a:lnTo>
                  <a:pt x="873" y="542"/>
                </a:lnTo>
                <a:lnTo>
                  <a:pt x="872" y="531"/>
                </a:lnTo>
                <a:lnTo>
                  <a:pt x="861" y="543"/>
                </a:lnTo>
                <a:lnTo>
                  <a:pt x="867" y="528"/>
                </a:lnTo>
                <a:lnTo>
                  <a:pt x="865" y="518"/>
                </a:lnTo>
                <a:lnTo>
                  <a:pt x="862" y="493"/>
                </a:lnTo>
                <a:lnTo>
                  <a:pt x="840" y="493"/>
                </a:lnTo>
                <a:lnTo>
                  <a:pt x="830" y="504"/>
                </a:lnTo>
                <a:lnTo>
                  <a:pt x="827" y="514"/>
                </a:lnTo>
                <a:lnTo>
                  <a:pt x="818" y="502"/>
                </a:lnTo>
                <a:lnTo>
                  <a:pt x="815" y="519"/>
                </a:lnTo>
                <a:lnTo>
                  <a:pt x="809" y="535"/>
                </a:lnTo>
                <a:lnTo>
                  <a:pt x="804" y="545"/>
                </a:lnTo>
                <a:lnTo>
                  <a:pt x="805" y="557"/>
                </a:lnTo>
                <a:lnTo>
                  <a:pt x="796" y="530"/>
                </a:lnTo>
                <a:lnTo>
                  <a:pt x="788" y="526"/>
                </a:lnTo>
                <a:lnTo>
                  <a:pt x="792" y="537"/>
                </a:lnTo>
                <a:lnTo>
                  <a:pt x="786" y="530"/>
                </a:lnTo>
                <a:lnTo>
                  <a:pt x="780" y="537"/>
                </a:lnTo>
                <a:lnTo>
                  <a:pt x="774" y="542"/>
                </a:lnTo>
                <a:lnTo>
                  <a:pt x="767" y="544"/>
                </a:lnTo>
                <a:lnTo>
                  <a:pt x="761" y="553"/>
                </a:lnTo>
                <a:lnTo>
                  <a:pt x="761" y="533"/>
                </a:lnTo>
                <a:lnTo>
                  <a:pt x="751" y="543"/>
                </a:lnTo>
                <a:lnTo>
                  <a:pt x="761" y="504"/>
                </a:lnTo>
                <a:lnTo>
                  <a:pt x="749" y="509"/>
                </a:lnTo>
                <a:lnTo>
                  <a:pt x="742" y="512"/>
                </a:lnTo>
                <a:lnTo>
                  <a:pt x="737" y="522"/>
                </a:lnTo>
                <a:lnTo>
                  <a:pt x="730" y="511"/>
                </a:lnTo>
                <a:lnTo>
                  <a:pt x="729" y="526"/>
                </a:lnTo>
                <a:lnTo>
                  <a:pt x="727" y="544"/>
                </a:lnTo>
                <a:lnTo>
                  <a:pt x="726" y="562"/>
                </a:lnTo>
                <a:lnTo>
                  <a:pt x="718" y="551"/>
                </a:lnTo>
                <a:lnTo>
                  <a:pt x="717" y="542"/>
                </a:lnTo>
                <a:lnTo>
                  <a:pt x="713" y="535"/>
                </a:lnTo>
                <a:lnTo>
                  <a:pt x="711" y="516"/>
                </a:lnTo>
                <a:lnTo>
                  <a:pt x="708" y="500"/>
                </a:lnTo>
                <a:lnTo>
                  <a:pt x="708" y="481"/>
                </a:lnTo>
                <a:lnTo>
                  <a:pt x="704" y="467"/>
                </a:lnTo>
                <a:lnTo>
                  <a:pt x="706" y="448"/>
                </a:lnTo>
                <a:lnTo>
                  <a:pt x="700" y="432"/>
                </a:lnTo>
                <a:lnTo>
                  <a:pt x="695" y="428"/>
                </a:lnTo>
                <a:lnTo>
                  <a:pt x="690" y="432"/>
                </a:lnTo>
                <a:lnTo>
                  <a:pt x="684" y="428"/>
                </a:lnTo>
                <a:lnTo>
                  <a:pt x="685" y="420"/>
                </a:lnTo>
                <a:lnTo>
                  <a:pt x="696" y="408"/>
                </a:lnTo>
                <a:lnTo>
                  <a:pt x="690" y="393"/>
                </a:lnTo>
                <a:lnTo>
                  <a:pt x="685" y="398"/>
                </a:lnTo>
                <a:lnTo>
                  <a:pt x="688" y="404"/>
                </a:lnTo>
                <a:lnTo>
                  <a:pt x="674" y="406"/>
                </a:lnTo>
                <a:lnTo>
                  <a:pt x="667" y="422"/>
                </a:lnTo>
                <a:lnTo>
                  <a:pt x="658" y="441"/>
                </a:lnTo>
                <a:lnTo>
                  <a:pt x="662" y="459"/>
                </a:lnTo>
                <a:lnTo>
                  <a:pt x="660" y="475"/>
                </a:lnTo>
                <a:lnTo>
                  <a:pt x="665" y="483"/>
                </a:lnTo>
                <a:lnTo>
                  <a:pt x="664" y="492"/>
                </a:lnTo>
                <a:lnTo>
                  <a:pt x="670" y="504"/>
                </a:lnTo>
                <a:lnTo>
                  <a:pt x="665" y="511"/>
                </a:lnTo>
                <a:lnTo>
                  <a:pt x="666" y="520"/>
                </a:lnTo>
                <a:lnTo>
                  <a:pt x="671" y="543"/>
                </a:lnTo>
                <a:lnTo>
                  <a:pt x="679" y="584"/>
                </a:lnTo>
                <a:lnTo>
                  <a:pt x="691" y="595"/>
                </a:lnTo>
                <a:lnTo>
                  <a:pt x="683" y="599"/>
                </a:lnTo>
                <a:lnTo>
                  <a:pt x="683" y="618"/>
                </a:lnTo>
                <a:lnTo>
                  <a:pt x="697" y="620"/>
                </a:lnTo>
                <a:lnTo>
                  <a:pt x="707" y="636"/>
                </a:lnTo>
                <a:lnTo>
                  <a:pt x="689" y="639"/>
                </a:lnTo>
                <a:lnTo>
                  <a:pt x="689" y="659"/>
                </a:lnTo>
                <a:lnTo>
                  <a:pt x="691" y="671"/>
                </a:lnTo>
                <a:lnTo>
                  <a:pt x="694" y="682"/>
                </a:lnTo>
                <a:lnTo>
                  <a:pt x="686" y="685"/>
                </a:lnTo>
                <a:lnTo>
                  <a:pt x="684" y="675"/>
                </a:lnTo>
                <a:lnTo>
                  <a:pt x="678" y="701"/>
                </a:lnTo>
                <a:lnTo>
                  <a:pt x="695" y="687"/>
                </a:lnTo>
                <a:lnTo>
                  <a:pt x="712" y="678"/>
                </a:lnTo>
                <a:lnTo>
                  <a:pt x="705" y="693"/>
                </a:lnTo>
                <a:lnTo>
                  <a:pt x="702" y="714"/>
                </a:lnTo>
                <a:lnTo>
                  <a:pt x="695" y="749"/>
                </a:lnTo>
                <a:lnTo>
                  <a:pt x="723" y="761"/>
                </a:lnTo>
                <a:lnTo>
                  <a:pt x="743" y="733"/>
                </a:lnTo>
                <a:lnTo>
                  <a:pt x="746" y="737"/>
                </a:lnTo>
                <a:lnTo>
                  <a:pt x="750" y="735"/>
                </a:lnTo>
                <a:lnTo>
                  <a:pt x="764" y="725"/>
                </a:lnTo>
                <a:lnTo>
                  <a:pt x="777" y="719"/>
                </a:lnTo>
                <a:lnTo>
                  <a:pt x="807" y="704"/>
                </a:lnTo>
                <a:lnTo>
                  <a:pt x="818" y="692"/>
                </a:lnTo>
                <a:lnTo>
                  <a:pt x="828" y="679"/>
                </a:lnTo>
                <a:lnTo>
                  <a:pt x="830" y="666"/>
                </a:lnTo>
                <a:lnTo>
                  <a:pt x="835" y="664"/>
                </a:lnTo>
                <a:lnTo>
                  <a:pt x="839" y="657"/>
                </a:lnTo>
                <a:lnTo>
                  <a:pt x="847" y="672"/>
                </a:lnTo>
                <a:lnTo>
                  <a:pt x="841" y="685"/>
                </a:lnTo>
                <a:lnTo>
                  <a:pt x="849" y="677"/>
                </a:lnTo>
                <a:lnTo>
                  <a:pt x="855" y="675"/>
                </a:lnTo>
                <a:lnTo>
                  <a:pt x="868" y="664"/>
                </a:lnTo>
                <a:lnTo>
                  <a:pt x="864" y="653"/>
                </a:lnTo>
                <a:lnTo>
                  <a:pt x="872" y="648"/>
                </a:lnTo>
                <a:lnTo>
                  <a:pt x="886" y="635"/>
                </a:lnTo>
                <a:lnTo>
                  <a:pt x="884" y="652"/>
                </a:lnTo>
                <a:lnTo>
                  <a:pt x="881" y="674"/>
                </a:lnTo>
                <a:lnTo>
                  <a:pt x="880" y="690"/>
                </a:lnTo>
                <a:lnTo>
                  <a:pt x="870" y="707"/>
                </a:lnTo>
                <a:lnTo>
                  <a:pt x="876" y="720"/>
                </a:lnTo>
                <a:lnTo>
                  <a:pt x="889" y="708"/>
                </a:lnTo>
                <a:lnTo>
                  <a:pt x="898" y="696"/>
                </a:lnTo>
                <a:lnTo>
                  <a:pt x="895" y="677"/>
                </a:lnTo>
                <a:lnTo>
                  <a:pt x="897" y="653"/>
                </a:lnTo>
                <a:lnTo>
                  <a:pt x="902" y="646"/>
                </a:lnTo>
                <a:lnTo>
                  <a:pt x="904" y="634"/>
                </a:lnTo>
                <a:lnTo>
                  <a:pt x="908" y="648"/>
                </a:lnTo>
                <a:lnTo>
                  <a:pt x="906" y="631"/>
                </a:lnTo>
                <a:lnTo>
                  <a:pt x="902" y="611"/>
                </a:lnTo>
                <a:lnTo>
                  <a:pt x="901" y="605"/>
                </a:lnTo>
                <a:lnTo>
                  <a:pt x="912" y="605"/>
                </a:lnTo>
                <a:lnTo>
                  <a:pt x="925" y="619"/>
                </a:lnTo>
                <a:lnTo>
                  <a:pt x="934" y="632"/>
                </a:lnTo>
                <a:lnTo>
                  <a:pt x="937" y="652"/>
                </a:lnTo>
                <a:lnTo>
                  <a:pt x="943" y="670"/>
                </a:lnTo>
                <a:lnTo>
                  <a:pt x="952" y="663"/>
                </a:lnTo>
                <a:lnTo>
                  <a:pt x="953" y="643"/>
                </a:lnTo>
                <a:lnTo>
                  <a:pt x="957" y="639"/>
                </a:lnTo>
                <a:lnTo>
                  <a:pt x="978" y="668"/>
                </a:lnTo>
                <a:lnTo>
                  <a:pt x="985" y="653"/>
                </a:lnTo>
                <a:lnTo>
                  <a:pt x="992" y="653"/>
                </a:lnTo>
                <a:lnTo>
                  <a:pt x="993" y="645"/>
                </a:lnTo>
                <a:lnTo>
                  <a:pt x="988" y="626"/>
                </a:lnTo>
                <a:lnTo>
                  <a:pt x="981" y="611"/>
                </a:lnTo>
                <a:close/>
                <a:moveTo>
                  <a:pt x="212" y="136"/>
                </a:moveTo>
                <a:lnTo>
                  <a:pt x="207" y="137"/>
                </a:lnTo>
                <a:lnTo>
                  <a:pt x="203" y="140"/>
                </a:lnTo>
                <a:lnTo>
                  <a:pt x="221" y="143"/>
                </a:lnTo>
                <a:lnTo>
                  <a:pt x="212" y="136"/>
                </a:lnTo>
                <a:close/>
                <a:moveTo>
                  <a:pt x="808" y="513"/>
                </a:moveTo>
                <a:lnTo>
                  <a:pt x="802" y="507"/>
                </a:lnTo>
                <a:lnTo>
                  <a:pt x="807" y="507"/>
                </a:lnTo>
                <a:lnTo>
                  <a:pt x="812" y="500"/>
                </a:lnTo>
                <a:lnTo>
                  <a:pt x="808" y="513"/>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sp>
        <p:nvSpPr>
          <p:cNvPr id="23" name="Freeform 17"/>
          <p:cNvSpPr>
            <a:spLocks noEditPoints="1"/>
          </p:cNvSpPr>
          <p:nvPr userDrawn="1"/>
        </p:nvSpPr>
        <p:spPr>
          <a:xfrm>
            <a:off x="6995419" y="834898"/>
            <a:ext cx="3380704" cy="3991109"/>
          </a:xfrm>
          <a:custGeom>
            <a:gdLst>
              <a:gd name="T0" fmla="*/ 1217 w 1944"/>
              <a:gd name="T1" fmla="*/ 1550 h 2295"/>
              <a:gd name="T2" fmla="*/ 1505 w 1944"/>
              <a:gd name="T3" fmla="*/ 1941 h 2295"/>
              <a:gd name="T4" fmla="*/ 1393 w 1944"/>
              <a:gd name="T5" fmla="*/ 1399 h 2295"/>
              <a:gd name="T6" fmla="*/ 1845 w 1944"/>
              <a:gd name="T7" fmla="*/ 1285 h 2295"/>
              <a:gd name="T8" fmla="*/ 420 w 1944"/>
              <a:gd name="T9" fmla="*/ 534 h 2295"/>
              <a:gd name="T10" fmla="*/ 439 w 1944"/>
              <a:gd name="T11" fmla="*/ 1068 h 2295"/>
              <a:gd name="T12" fmla="*/ 395 w 1944"/>
              <a:gd name="T13" fmla="*/ 800 h 2295"/>
              <a:gd name="T14" fmla="*/ 525 w 1944"/>
              <a:gd name="T15" fmla="*/ 633 h 2295"/>
              <a:gd name="T16" fmla="*/ 511 w 1944"/>
              <a:gd name="T17" fmla="*/ 456 h 2295"/>
              <a:gd name="T18" fmla="*/ 278 w 1944"/>
              <a:gd name="T19" fmla="*/ 1154 h 2295"/>
              <a:gd name="T20" fmla="*/ 416 w 1944"/>
              <a:gd name="T21" fmla="*/ 1122 h 2295"/>
              <a:gd name="T22" fmla="*/ 657 w 1944"/>
              <a:gd name="T23" fmla="*/ 1173 h 2295"/>
              <a:gd name="T24" fmla="*/ 736 w 1944"/>
              <a:gd name="T25" fmla="*/ 1244 h 2295"/>
              <a:gd name="T26" fmla="*/ 702 w 1944"/>
              <a:gd name="T27" fmla="*/ 929 h 2295"/>
              <a:gd name="T28" fmla="*/ 851 w 1944"/>
              <a:gd name="T29" fmla="*/ 1032 h 2295"/>
              <a:gd name="T30" fmla="*/ 1048 w 1944"/>
              <a:gd name="T31" fmla="*/ 1059 h 2295"/>
              <a:gd name="T32" fmla="*/ 1181 w 1944"/>
              <a:gd name="T33" fmla="*/ 1141 h 2295"/>
              <a:gd name="T34" fmla="*/ 981 w 1944"/>
              <a:gd name="T35" fmla="*/ 1313 h 2295"/>
              <a:gd name="T36" fmla="*/ 897 w 1944"/>
              <a:gd name="T37" fmla="*/ 1472 h 2295"/>
              <a:gd name="T38" fmla="*/ 864 w 1944"/>
              <a:gd name="T39" fmla="*/ 1616 h 2295"/>
              <a:gd name="T40" fmla="*/ 723 w 1944"/>
              <a:gd name="T41" fmla="*/ 659 h 2295"/>
              <a:gd name="T42" fmla="*/ 727 w 1944"/>
              <a:gd name="T43" fmla="*/ 827 h 2295"/>
              <a:gd name="T44" fmla="*/ 694 w 1944"/>
              <a:gd name="T45" fmla="*/ 845 h 2295"/>
              <a:gd name="T46" fmla="*/ 608 w 1944"/>
              <a:gd name="T47" fmla="*/ 789 h 2295"/>
              <a:gd name="T48" fmla="*/ 979 w 1944"/>
              <a:gd name="T49" fmla="*/ 975 h 2295"/>
              <a:gd name="T50" fmla="*/ 632 w 1944"/>
              <a:gd name="T51" fmla="*/ 1097 h 2295"/>
              <a:gd name="T52" fmla="*/ 1402 w 1944"/>
              <a:gd name="T53" fmla="*/ 1384 h 2295"/>
              <a:gd name="T54" fmla="*/ 1204 w 1944"/>
              <a:gd name="T55" fmla="*/ 986 h 2295"/>
              <a:gd name="T56" fmla="*/ 792 w 1944"/>
              <a:gd name="T57" fmla="*/ 458 h 2295"/>
              <a:gd name="T58" fmla="*/ 1149 w 1944"/>
              <a:gd name="T59" fmla="*/ 1322 h 2295"/>
              <a:gd name="T60" fmla="*/ 1290 w 1944"/>
              <a:gd name="T61" fmla="*/ 1416 h 2295"/>
              <a:gd name="T62" fmla="*/ 544 w 1944"/>
              <a:gd name="T63" fmla="*/ 325 h 2295"/>
              <a:gd name="T64" fmla="*/ 792 w 1944"/>
              <a:gd name="T65" fmla="*/ 394 h 2295"/>
              <a:gd name="T66" fmla="*/ 692 w 1944"/>
              <a:gd name="T67" fmla="*/ 201 h 2295"/>
              <a:gd name="T68" fmla="*/ 784 w 1944"/>
              <a:gd name="T69" fmla="*/ 199 h 2295"/>
              <a:gd name="T70" fmla="*/ 805 w 1944"/>
              <a:gd name="T71" fmla="*/ 276 h 2295"/>
              <a:gd name="T72" fmla="*/ 818 w 1944"/>
              <a:gd name="T73" fmla="*/ 415 h 2295"/>
              <a:gd name="T74" fmla="*/ 1009 w 1944"/>
              <a:gd name="T75" fmla="*/ 459 h 2295"/>
              <a:gd name="T76" fmla="*/ 955 w 1944"/>
              <a:gd name="T77" fmla="*/ 269 h 2295"/>
              <a:gd name="T78" fmla="*/ 974 w 1944"/>
              <a:gd name="T79" fmla="*/ 19 h 2295"/>
              <a:gd name="T80" fmla="*/ 806 w 1944"/>
              <a:gd name="T81" fmla="*/ 77 h 2295"/>
              <a:gd name="T82" fmla="*/ 649 w 1944"/>
              <a:gd name="T83" fmla="*/ 414 h 2295"/>
              <a:gd name="T84" fmla="*/ 576 w 1944"/>
              <a:gd name="T85" fmla="*/ 553 h 2295"/>
              <a:gd name="T86" fmla="*/ 654 w 1944"/>
              <a:gd name="T87" fmla="*/ 533 h 2295"/>
              <a:gd name="T88" fmla="*/ 1040 w 1944"/>
              <a:gd name="T89" fmla="*/ 707 h 2295"/>
              <a:gd name="T90" fmla="*/ 992 w 1944"/>
              <a:gd name="T91" fmla="*/ 870 h 2295"/>
              <a:gd name="T92" fmla="*/ 968 w 1944"/>
              <a:gd name="T93" fmla="*/ 949 h 2295"/>
              <a:gd name="T94" fmla="*/ 1271 w 1944"/>
              <a:gd name="T95" fmla="*/ 980 h 2295"/>
              <a:gd name="T96" fmla="*/ 1406 w 1944"/>
              <a:gd name="T97" fmla="*/ 1239 h 2295"/>
              <a:gd name="T98" fmla="*/ 1504 w 1944"/>
              <a:gd name="T99" fmla="*/ 1265 h 2295"/>
              <a:gd name="T100" fmla="*/ 1769 w 1944"/>
              <a:gd name="T101" fmla="*/ 1313 h 2295"/>
              <a:gd name="T102" fmla="*/ 1807 w 1944"/>
              <a:gd name="T103" fmla="*/ 1217 h 2295"/>
              <a:gd name="T104" fmla="*/ 1623 w 1944"/>
              <a:gd name="T105" fmla="*/ 1121 h 2295"/>
              <a:gd name="T106" fmla="*/ 1744 w 1944"/>
              <a:gd name="T107" fmla="*/ 1050 h 2295"/>
              <a:gd name="T108" fmla="*/ 1648 w 1944"/>
              <a:gd name="T109" fmla="*/ 961 h 2295"/>
              <a:gd name="T110" fmla="*/ 1493 w 1944"/>
              <a:gd name="T111" fmla="*/ 916 h 2295"/>
              <a:gd name="T112" fmla="*/ 1401 w 1944"/>
              <a:gd name="T113" fmla="*/ 834 h 2295"/>
              <a:gd name="T114" fmla="*/ 1238 w 1944"/>
              <a:gd name="T115" fmla="*/ 777 h 2295"/>
              <a:gd name="T116" fmla="*/ 1142 w 1944"/>
              <a:gd name="T117" fmla="*/ 687 h 2295"/>
              <a:gd name="T118" fmla="*/ 819 w 1944"/>
              <a:gd name="T119" fmla="*/ 562 h 2295"/>
              <a:gd name="T120" fmla="*/ 766 w 1944"/>
              <a:gd name="T121" fmla="*/ 611 h 2295"/>
              <a:gd name="T122" fmla="*/ 997 w 1944"/>
              <a:gd name="T123" fmla="*/ 628 h 22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4" h="2295">
                <a:moveTo>
                  <a:pt x="1493" y="1958"/>
                </a:moveTo>
                <a:lnTo>
                  <a:pt x="1499" y="1954"/>
                </a:lnTo>
                <a:lnTo>
                  <a:pt x="1502" y="1948"/>
                </a:lnTo>
                <a:lnTo>
                  <a:pt x="1498" y="1963"/>
                </a:lnTo>
                <a:lnTo>
                  <a:pt x="1487" y="1971"/>
                </a:lnTo>
                <a:lnTo>
                  <a:pt x="1493" y="1958"/>
                </a:lnTo>
                <a:close/>
                <a:moveTo>
                  <a:pt x="1541" y="1938"/>
                </a:moveTo>
                <a:lnTo>
                  <a:pt x="1538" y="1965"/>
                </a:lnTo>
                <a:lnTo>
                  <a:pt x="1545" y="1953"/>
                </a:lnTo>
                <a:lnTo>
                  <a:pt x="1541" y="1938"/>
                </a:lnTo>
                <a:close/>
                <a:moveTo>
                  <a:pt x="1626" y="1361"/>
                </a:moveTo>
                <a:lnTo>
                  <a:pt x="1637" y="1365"/>
                </a:lnTo>
                <a:lnTo>
                  <a:pt x="1647" y="1373"/>
                </a:lnTo>
                <a:lnTo>
                  <a:pt x="1668" y="1371"/>
                </a:lnTo>
                <a:lnTo>
                  <a:pt x="1651" y="1360"/>
                </a:lnTo>
                <a:lnTo>
                  <a:pt x="1626" y="1361"/>
                </a:lnTo>
                <a:close/>
                <a:moveTo>
                  <a:pt x="592" y="1100"/>
                </a:moveTo>
                <a:lnTo>
                  <a:pt x="594" y="1084"/>
                </a:lnTo>
                <a:lnTo>
                  <a:pt x="605" y="1092"/>
                </a:lnTo>
                <a:lnTo>
                  <a:pt x="600" y="1107"/>
                </a:lnTo>
                <a:lnTo>
                  <a:pt x="595" y="1102"/>
                </a:lnTo>
                <a:lnTo>
                  <a:pt x="592" y="1100"/>
                </a:lnTo>
                <a:close/>
                <a:moveTo>
                  <a:pt x="603" y="965"/>
                </a:moveTo>
                <a:lnTo>
                  <a:pt x="592" y="963"/>
                </a:lnTo>
                <a:lnTo>
                  <a:pt x="602" y="973"/>
                </a:lnTo>
                <a:lnTo>
                  <a:pt x="603" y="965"/>
                </a:lnTo>
                <a:close/>
                <a:moveTo>
                  <a:pt x="1244" y="1482"/>
                </a:moveTo>
                <a:lnTo>
                  <a:pt x="1235" y="1484"/>
                </a:lnTo>
                <a:lnTo>
                  <a:pt x="1229" y="1490"/>
                </a:lnTo>
                <a:lnTo>
                  <a:pt x="1213" y="1491"/>
                </a:lnTo>
                <a:lnTo>
                  <a:pt x="1209" y="1509"/>
                </a:lnTo>
                <a:lnTo>
                  <a:pt x="1205" y="1526"/>
                </a:lnTo>
                <a:lnTo>
                  <a:pt x="1209" y="1538"/>
                </a:lnTo>
                <a:lnTo>
                  <a:pt x="1217" y="1550"/>
                </a:lnTo>
                <a:lnTo>
                  <a:pt x="1227" y="1542"/>
                </a:lnTo>
                <a:lnTo>
                  <a:pt x="1236" y="1542"/>
                </a:lnTo>
                <a:lnTo>
                  <a:pt x="1249" y="1528"/>
                </a:lnTo>
                <a:lnTo>
                  <a:pt x="1258" y="1511"/>
                </a:lnTo>
                <a:lnTo>
                  <a:pt x="1265" y="1490"/>
                </a:lnTo>
                <a:lnTo>
                  <a:pt x="1259" y="1475"/>
                </a:lnTo>
                <a:lnTo>
                  <a:pt x="1244" y="1482"/>
                </a:lnTo>
                <a:close/>
                <a:moveTo>
                  <a:pt x="543" y="1110"/>
                </a:moveTo>
                <a:lnTo>
                  <a:pt x="554" y="1117"/>
                </a:lnTo>
                <a:lnTo>
                  <a:pt x="560" y="1107"/>
                </a:lnTo>
                <a:lnTo>
                  <a:pt x="551" y="1100"/>
                </a:lnTo>
                <a:lnTo>
                  <a:pt x="543" y="1110"/>
                </a:lnTo>
                <a:close/>
                <a:moveTo>
                  <a:pt x="364" y="1175"/>
                </a:moveTo>
                <a:lnTo>
                  <a:pt x="358" y="1193"/>
                </a:lnTo>
                <a:lnTo>
                  <a:pt x="363" y="1202"/>
                </a:lnTo>
                <a:lnTo>
                  <a:pt x="365" y="1189"/>
                </a:lnTo>
                <a:lnTo>
                  <a:pt x="364" y="1175"/>
                </a:lnTo>
                <a:close/>
                <a:moveTo>
                  <a:pt x="356" y="1225"/>
                </a:moveTo>
                <a:lnTo>
                  <a:pt x="359" y="1237"/>
                </a:lnTo>
                <a:lnTo>
                  <a:pt x="365" y="1227"/>
                </a:lnTo>
                <a:lnTo>
                  <a:pt x="360" y="1226"/>
                </a:lnTo>
                <a:lnTo>
                  <a:pt x="356" y="1225"/>
                </a:lnTo>
                <a:close/>
                <a:moveTo>
                  <a:pt x="582" y="1050"/>
                </a:moveTo>
                <a:lnTo>
                  <a:pt x="574" y="1042"/>
                </a:lnTo>
                <a:lnTo>
                  <a:pt x="576" y="1049"/>
                </a:lnTo>
                <a:lnTo>
                  <a:pt x="574" y="1057"/>
                </a:lnTo>
                <a:lnTo>
                  <a:pt x="582" y="1050"/>
                </a:lnTo>
                <a:close/>
                <a:moveTo>
                  <a:pt x="1601" y="2293"/>
                </a:moveTo>
                <a:lnTo>
                  <a:pt x="1613" y="2295"/>
                </a:lnTo>
                <a:lnTo>
                  <a:pt x="1617" y="2283"/>
                </a:lnTo>
                <a:lnTo>
                  <a:pt x="1601" y="2293"/>
                </a:lnTo>
                <a:close/>
                <a:moveTo>
                  <a:pt x="1498" y="1996"/>
                </a:moveTo>
                <a:lnTo>
                  <a:pt x="1506" y="1966"/>
                </a:lnTo>
                <a:lnTo>
                  <a:pt x="1505" y="1941"/>
                </a:lnTo>
                <a:lnTo>
                  <a:pt x="1510" y="1956"/>
                </a:lnTo>
                <a:lnTo>
                  <a:pt x="1510" y="1969"/>
                </a:lnTo>
                <a:lnTo>
                  <a:pt x="1512" y="1933"/>
                </a:lnTo>
                <a:lnTo>
                  <a:pt x="1520" y="1937"/>
                </a:lnTo>
                <a:lnTo>
                  <a:pt x="1526" y="1943"/>
                </a:lnTo>
                <a:lnTo>
                  <a:pt x="1532" y="1948"/>
                </a:lnTo>
                <a:lnTo>
                  <a:pt x="1534" y="1955"/>
                </a:lnTo>
                <a:lnTo>
                  <a:pt x="1532" y="1988"/>
                </a:lnTo>
                <a:lnTo>
                  <a:pt x="1525" y="1962"/>
                </a:lnTo>
                <a:lnTo>
                  <a:pt x="1522" y="1986"/>
                </a:lnTo>
                <a:lnTo>
                  <a:pt x="1518" y="1993"/>
                </a:lnTo>
                <a:lnTo>
                  <a:pt x="1510" y="2000"/>
                </a:lnTo>
                <a:lnTo>
                  <a:pt x="1513" y="1982"/>
                </a:lnTo>
                <a:lnTo>
                  <a:pt x="1511" y="1973"/>
                </a:lnTo>
                <a:lnTo>
                  <a:pt x="1498" y="1996"/>
                </a:lnTo>
                <a:close/>
                <a:moveTo>
                  <a:pt x="1487" y="2224"/>
                </a:moveTo>
                <a:lnTo>
                  <a:pt x="1506" y="2219"/>
                </a:lnTo>
                <a:lnTo>
                  <a:pt x="1523" y="2230"/>
                </a:lnTo>
                <a:lnTo>
                  <a:pt x="1535" y="2245"/>
                </a:lnTo>
                <a:lnTo>
                  <a:pt x="1500" y="2249"/>
                </a:lnTo>
                <a:lnTo>
                  <a:pt x="1477" y="2245"/>
                </a:lnTo>
                <a:lnTo>
                  <a:pt x="1471" y="2233"/>
                </a:lnTo>
                <a:lnTo>
                  <a:pt x="1487" y="2224"/>
                </a:lnTo>
                <a:close/>
                <a:moveTo>
                  <a:pt x="442" y="415"/>
                </a:moveTo>
                <a:lnTo>
                  <a:pt x="444" y="404"/>
                </a:lnTo>
                <a:lnTo>
                  <a:pt x="450" y="408"/>
                </a:lnTo>
                <a:lnTo>
                  <a:pt x="442" y="415"/>
                </a:lnTo>
                <a:close/>
                <a:moveTo>
                  <a:pt x="460" y="377"/>
                </a:moveTo>
                <a:lnTo>
                  <a:pt x="453" y="361"/>
                </a:lnTo>
                <a:lnTo>
                  <a:pt x="447" y="387"/>
                </a:lnTo>
                <a:lnTo>
                  <a:pt x="460" y="377"/>
                </a:lnTo>
                <a:close/>
                <a:moveTo>
                  <a:pt x="1401" y="1422"/>
                </a:moveTo>
                <a:lnTo>
                  <a:pt x="1398" y="1402"/>
                </a:lnTo>
                <a:lnTo>
                  <a:pt x="1393" y="1399"/>
                </a:lnTo>
                <a:lnTo>
                  <a:pt x="1389" y="1398"/>
                </a:lnTo>
                <a:lnTo>
                  <a:pt x="1377" y="1400"/>
                </a:lnTo>
                <a:lnTo>
                  <a:pt x="1368" y="1408"/>
                </a:lnTo>
                <a:lnTo>
                  <a:pt x="1379" y="1417"/>
                </a:lnTo>
                <a:lnTo>
                  <a:pt x="1401" y="1422"/>
                </a:lnTo>
                <a:close/>
                <a:moveTo>
                  <a:pt x="1346" y="1500"/>
                </a:moveTo>
                <a:lnTo>
                  <a:pt x="1342" y="1521"/>
                </a:lnTo>
                <a:lnTo>
                  <a:pt x="1346" y="1541"/>
                </a:lnTo>
                <a:lnTo>
                  <a:pt x="1360" y="1552"/>
                </a:lnTo>
                <a:lnTo>
                  <a:pt x="1374" y="1552"/>
                </a:lnTo>
                <a:lnTo>
                  <a:pt x="1376" y="1532"/>
                </a:lnTo>
                <a:lnTo>
                  <a:pt x="1362" y="1495"/>
                </a:lnTo>
                <a:lnTo>
                  <a:pt x="1346" y="1500"/>
                </a:lnTo>
                <a:close/>
                <a:moveTo>
                  <a:pt x="1823" y="1500"/>
                </a:moveTo>
                <a:lnTo>
                  <a:pt x="1826" y="1484"/>
                </a:lnTo>
                <a:lnTo>
                  <a:pt x="1811" y="1482"/>
                </a:lnTo>
                <a:lnTo>
                  <a:pt x="1823" y="1500"/>
                </a:lnTo>
                <a:close/>
                <a:moveTo>
                  <a:pt x="480" y="724"/>
                </a:moveTo>
                <a:lnTo>
                  <a:pt x="460" y="727"/>
                </a:lnTo>
                <a:lnTo>
                  <a:pt x="452" y="741"/>
                </a:lnTo>
                <a:lnTo>
                  <a:pt x="466" y="755"/>
                </a:lnTo>
                <a:lnTo>
                  <a:pt x="472" y="769"/>
                </a:lnTo>
                <a:lnTo>
                  <a:pt x="481" y="784"/>
                </a:lnTo>
                <a:lnTo>
                  <a:pt x="492" y="779"/>
                </a:lnTo>
                <a:lnTo>
                  <a:pt x="506" y="741"/>
                </a:lnTo>
                <a:lnTo>
                  <a:pt x="496" y="727"/>
                </a:lnTo>
                <a:lnTo>
                  <a:pt x="480" y="724"/>
                </a:lnTo>
                <a:close/>
                <a:moveTo>
                  <a:pt x="1936" y="1429"/>
                </a:moveTo>
                <a:lnTo>
                  <a:pt x="1924" y="1429"/>
                </a:lnTo>
                <a:lnTo>
                  <a:pt x="1944" y="1437"/>
                </a:lnTo>
                <a:lnTo>
                  <a:pt x="1936" y="1429"/>
                </a:lnTo>
                <a:close/>
                <a:moveTo>
                  <a:pt x="1843" y="1299"/>
                </a:moveTo>
                <a:lnTo>
                  <a:pt x="1856" y="1292"/>
                </a:lnTo>
                <a:lnTo>
                  <a:pt x="1845" y="1285"/>
                </a:lnTo>
                <a:lnTo>
                  <a:pt x="1839" y="1288"/>
                </a:lnTo>
                <a:lnTo>
                  <a:pt x="1841" y="1292"/>
                </a:lnTo>
                <a:lnTo>
                  <a:pt x="1843" y="1299"/>
                </a:lnTo>
                <a:close/>
                <a:moveTo>
                  <a:pt x="1877" y="1369"/>
                </a:moveTo>
                <a:lnTo>
                  <a:pt x="1887" y="1372"/>
                </a:lnTo>
                <a:lnTo>
                  <a:pt x="1888" y="1364"/>
                </a:lnTo>
                <a:lnTo>
                  <a:pt x="1875" y="1349"/>
                </a:lnTo>
                <a:lnTo>
                  <a:pt x="1858" y="1361"/>
                </a:lnTo>
                <a:lnTo>
                  <a:pt x="1877" y="1369"/>
                </a:lnTo>
                <a:close/>
                <a:moveTo>
                  <a:pt x="421" y="626"/>
                </a:moveTo>
                <a:lnTo>
                  <a:pt x="428" y="622"/>
                </a:lnTo>
                <a:lnTo>
                  <a:pt x="428" y="627"/>
                </a:lnTo>
                <a:lnTo>
                  <a:pt x="443" y="629"/>
                </a:lnTo>
                <a:lnTo>
                  <a:pt x="460" y="636"/>
                </a:lnTo>
                <a:lnTo>
                  <a:pt x="475" y="629"/>
                </a:lnTo>
                <a:lnTo>
                  <a:pt x="490" y="619"/>
                </a:lnTo>
                <a:lnTo>
                  <a:pt x="495" y="600"/>
                </a:lnTo>
                <a:lnTo>
                  <a:pt x="501" y="582"/>
                </a:lnTo>
                <a:lnTo>
                  <a:pt x="488" y="556"/>
                </a:lnTo>
                <a:lnTo>
                  <a:pt x="476" y="566"/>
                </a:lnTo>
                <a:lnTo>
                  <a:pt x="477" y="573"/>
                </a:lnTo>
                <a:lnTo>
                  <a:pt x="474" y="574"/>
                </a:lnTo>
                <a:lnTo>
                  <a:pt x="473" y="577"/>
                </a:lnTo>
                <a:lnTo>
                  <a:pt x="472" y="581"/>
                </a:lnTo>
                <a:lnTo>
                  <a:pt x="470" y="567"/>
                </a:lnTo>
                <a:lnTo>
                  <a:pt x="455" y="570"/>
                </a:lnTo>
                <a:lnTo>
                  <a:pt x="459" y="561"/>
                </a:lnTo>
                <a:lnTo>
                  <a:pt x="454" y="552"/>
                </a:lnTo>
                <a:lnTo>
                  <a:pt x="452" y="543"/>
                </a:lnTo>
                <a:lnTo>
                  <a:pt x="452" y="527"/>
                </a:lnTo>
                <a:lnTo>
                  <a:pt x="450" y="511"/>
                </a:lnTo>
                <a:lnTo>
                  <a:pt x="453" y="500"/>
                </a:lnTo>
                <a:lnTo>
                  <a:pt x="423" y="518"/>
                </a:lnTo>
                <a:lnTo>
                  <a:pt x="420" y="534"/>
                </a:lnTo>
                <a:lnTo>
                  <a:pt x="427" y="542"/>
                </a:lnTo>
                <a:lnTo>
                  <a:pt x="427" y="551"/>
                </a:lnTo>
                <a:lnTo>
                  <a:pt x="418" y="558"/>
                </a:lnTo>
                <a:lnTo>
                  <a:pt x="423" y="567"/>
                </a:lnTo>
                <a:lnTo>
                  <a:pt x="431" y="586"/>
                </a:lnTo>
                <a:lnTo>
                  <a:pt x="409" y="585"/>
                </a:lnTo>
                <a:lnTo>
                  <a:pt x="400" y="635"/>
                </a:lnTo>
                <a:lnTo>
                  <a:pt x="421" y="626"/>
                </a:lnTo>
                <a:close/>
                <a:moveTo>
                  <a:pt x="585" y="1016"/>
                </a:moveTo>
                <a:lnTo>
                  <a:pt x="580" y="1035"/>
                </a:lnTo>
                <a:lnTo>
                  <a:pt x="569" y="1021"/>
                </a:lnTo>
                <a:lnTo>
                  <a:pt x="562" y="1032"/>
                </a:lnTo>
                <a:lnTo>
                  <a:pt x="549" y="1021"/>
                </a:lnTo>
                <a:lnTo>
                  <a:pt x="538" y="1031"/>
                </a:lnTo>
                <a:lnTo>
                  <a:pt x="534" y="1043"/>
                </a:lnTo>
                <a:lnTo>
                  <a:pt x="518" y="1033"/>
                </a:lnTo>
                <a:lnTo>
                  <a:pt x="517" y="1041"/>
                </a:lnTo>
                <a:lnTo>
                  <a:pt x="525" y="1051"/>
                </a:lnTo>
                <a:lnTo>
                  <a:pt x="521" y="1069"/>
                </a:lnTo>
                <a:lnTo>
                  <a:pt x="547" y="1048"/>
                </a:lnTo>
                <a:lnTo>
                  <a:pt x="553" y="1052"/>
                </a:lnTo>
                <a:lnTo>
                  <a:pt x="552" y="1058"/>
                </a:lnTo>
                <a:lnTo>
                  <a:pt x="551" y="1065"/>
                </a:lnTo>
                <a:lnTo>
                  <a:pt x="556" y="1067"/>
                </a:lnTo>
                <a:lnTo>
                  <a:pt x="556" y="1083"/>
                </a:lnTo>
                <a:lnTo>
                  <a:pt x="541" y="1091"/>
                </a:lnTo>
                <a:lnTo>
                  <a:pt x="509" y="1099"/>
                </a:lnTo>
                <a:lnTo>
                  <a:pt x="492" y="1093"/>
                </a:lnTo>
                <a:lnTo>
                  <a:pt x="484" y="1088"/>
                </a:lnTo>
                <a:lnTo>
                  <a:pt x="478" y="1091"/>
                </a:lnTo>
                <a:lnTo>
                  <a:pt x="463" y="1087"/>
                </a:lnTo>
                <a:lnTo>
                  <a:pt x="466" y="1077"/>
                </a:lnTo>
                <a:lnTo>
                  <a:pt x="455" y="1072"/>
                </a:lnTo>
                <a:lnTo>
                  <a:pt x="439" y="1068"/>
                </a:lnTo>
                <a:lnTo>
                  <a:pt x="429" y="1059"/>
                </a:lnTo>
                <a:lnTo>
                  <a:pt x="426" y="1045"/>
                </a:lnTo>
                <a:lnTo>
                  <a:pt x="407" y="1065"/>
                </a:lnTo>
                <a:lnTo>
                  <a:pt x="382" y="1078"/>
                </a:lnTo>
                <a:lnTo>
                  <a:pt x="364" y="1079"/>
                </a:lnTo>
                <a:lnTo>
                  <a:pt x="350" y="1088"/>
                </a:lnTo>
                <a:lnTo>
                  <a:pt x="319" y="1095"/>
                </a:lnTo>
                <a:lnTo>
                  <a:pt x="303" y="1095"/>
                </a:lnTo>
                <a:lnTo>
                  <a:pt x="293" y="1096"/>
                </a:lnTo>
                <a:lnTo>
                  <a:pt x="287" y="1093"/>
                </a:lnTo>
                <a:lnTo>
                  <a:pt x="273" y="1096"/>
                </a:lnTo>
                <a:lnTo>
                  <a:pt x="225" y="1090"/>
                </a:lnTo>
                <a:lnTo>
                  <a:pt x="217" y="1061"/>
                </a:lnTo>
                <a:lnTo>
                  <a:pt x="221" y="1045"/>
                </a:lnTo>
                <a:lnTo>
                  <a:pt x="216" y="1033"/>
                </a:lnTo>
                <a:lnTo>
                  <a:pt x="183" y="1023"/>
                </a:lnTo>
                <a:lnTo>
                  <a:pt x="157" y="1010"/>
                </a:lnTo>
                <a:lnTo>
                  <a:pt x="147" y="999"/>
                </a:lnTo>
                <a:lnTo>
                  <a:pt x="144" y="984"/>
                </a:lnTo>
                <a:lnTo>
                  <a:pt x="149" y="985"/>
                </a:lnTo>
                <a:lnTo>
                  <a:pt x="144" y="967"/>
                </a:lnTo>
                <a:lnTo>
                  <a:pt x="145" y="959"/>
                </a:lnTo>
                <a:lnTo>
                  <a:pt x="151" y="958"/>
                </a:lnTo>
                <a:lnTo>
                  <a:pt x="186" y="966"/>
                </a:lnTo>
                <a:lnTo>
                  <a:pt x="257" y="980"/>
                </a:lnTo>
                <a:lnTo>
                  <a:pt x="255" y="992"/>
                </a:lnTo>
                <a:lnTo>
                  <a:pt x="267" y="988"/>
                </a:lnTo>
                <a:lnTo>
                  <a:pt x="270" y="982"/>
                </a:lnTo>
                <a:lnTo>
                  <a:pt x="327" y="991"/>
                </a:lnTo>
                <a:lnTo>
                  <a:pt x="336" y="990"/>
                </a:lnTo>
                <a:lnTo>
                  <a:pt x="375" y="770"/>
                </a:lnTo>
                <a:lnTo>
                  <a:pt x="388" y="788"/>
                </a:lnTo>
                <a:lnTo>
                  <a:pt x="394" y="795"/>
                </a:lnTo>
                <a:lnTo>
                  <a:pt x="395" y="800"/>
                </a:lnTo>
                <a:lnTo>
                  <a:pt x="394" y="803"/>
                </a:lnTo>
                <a:lnTo>
                  <a:pt x="398" y="805"/>
                </a:lnTo>
                <a:lnTo>
                  <a:pt x="400" y="812"/>
                </a:lnTo>
                <a:lnTo>
                  <a:pt x="401" y="836"/>
                </a:lnTo>
                <a:lnTo>
                  <a:pt x="403" y="855"/>
                </a:lnTo>
                <a:lnTo>
                  <a:pt x="406" y="872"/>
                </a:lnTo>
                <a:lnTo>
                  <a:pt x="420" y="869"/>
                </a:lnTo>
                <a:lnTo>
                  <a:pt x="426" y="862"/>
                </a:lnTo>
                <a:lnTo>
                  <a:pt x="428" y="858"/>
                </a:lnTo>
                <a:lnTo>
                  <a:pt x="420" y="807"/>
                </a:lnTo>
                <a:lnTo>
                  <a:pt x="418" y="776"/>
                </a:lnTo>
                <a:lnTo>
                  <a:pt x="426" y="759"/>
                </a:lnTo>
                <a:lnTo>
                  <a:pt x="425" y="750"/>
                </a:lnTo>
                <a:lnTo>
                  <a:pt x="436" y="755"/>
                </a:lnTo>
                <a:lnTo>
                  <a:pt x="445" y="763"/>
                </a:lnTo>
                <a:lnTo>
                  <a:pt x="453" y="758"/>
                </a:lnTo>
                <a:lnTo>
                  <a:pt x="470" y="775"/>
                </a:lnTo>
                <a:lnTo>
                  <a:pt x="481" y="797"/>
                </a:lnTo>
                <a:lnTo>
                  <a:pt x="485" y="838"/>
                </a:lnTo>
                <a:lnTo>
                  <a:pt x="490" y="862"/>
                </a:lnTo>
                <a:lnTo>
                  <a:pt x="498" y="884"/>
                </a:lnTo>
                <a:lnTo>
                  <a:pt x="498" y="904"/>
                </a:lnTo>
                <a:lnTo>
                  <a:pt x="491" y="923"/>
                </a:lnTo>
                <a:lnTo>
                  <a:pt x="503" y="943"/>
                </a:lnTo>
                <a:lnTo>
                  <a:pt x="515" y="960"/>
                </a:lnTo>
                <a:lnTo>
                  <a:pt x="530" y="968"/>
                </a:lnTo>
                <a:lnTo>
                  <a:pt x="528" y="960"/>
                </a:lnTo>
                <a:lnTo>
                  <a:pt x="549" y="981"/>
                </a:lnTo>
                <a:lnTo>
                  <a:pt x="557" y="989"/>
                </a:lnTo>
                <a:lnTo>
                  <a:pt x="566" y="989"/>
                </a:lnTo>
                <a:lnTo>
                  <a:pt x="567" y="999"/>
                </a:lnTo>
                <a:lnTo>
                  <a:pt x="577" y="998"/>
                </a:lnTo>
                <a:lnTo>
                  <a:pt x="585" y="1016"/>
                </a:lnTo>
                <a:close/>
                <a:moveTo>
                  <a:pt x="525" y="633"/>
                </a:moveTo>
                <a:lnTo>
                  <a:pt x="510" y="622"/>
                </a:lnTo>
                <a:lnTo>
                  <a:pt x="522" y="604"/>
                </a:lnTo>
                <a:lnTo>
                  <a:pt x="525" y="633"/>
                </a:lnTo>
                <a:close/>
                <a:moveTo>
                  <a:pt x="526" y="530"/>
                </a:moveTo>
                <a:lnTo>
                  <a:pt x="527" y="517"/>
                </a:lnTo>
                <a:lnTo>
                  <a:pt x="535" y="521"/>
                </a:lnTo>
                <a:lnTo>
                  <a:pt x="540" y="520"/>
                </a:lnTo>
                <a:lnTo>
                  <a:pt x="543" y="524"/>
                </a:lnTo>
                <a:lnTo>
                  <a:pt x="553" y="532"/>
                </a:lnTo>
                <a:lnTo>
                  <a:pt x="539" y="539"/>
                </a:lnTo>
                <a:lnTo>
                  <a:pt x="526" y="530"/>
                </a:lnTo>
                <a:close/>
                <a:moveTo>
                  <a:pt x="580" y="428"/>
                </a:moveTo>
                <a:lnTo>
                  <a:pt x="593" y="440"/>
                </a:lnTo>
                <a:lnTo>
                  <a:pt x="569" y="436"/>
                </a:lnTo>
                <a:lnTo>
                  <a:pt x="580" y="428"/>
                </a:lnTo>
                <a:close/>
                <a:moveTo>
                  <a:pt x="588" y="517"/>
                </a:moveTo>
                <a:lnTo>
                  <a:pt x="592" y="511"/>
                </a:lnTo>
                <a:lnTo>
                  <a:pt x="606" y="511"/>
                </a:lnTo>
                <a:lnTo>
                  <a:pt x="580" y="521"/>
                </a:lnTo>
                <a:lnTo>
                  <a:pt x="588" y="517"/>
                </a:lnTo>
                <a:close/>
                <a:moveTo>
                  <a:pt x="534" y="546"/>
                </a:moveTo>
                <a:lnTo>
                  <a:pt x="561" y="544"/>
                </a:lnTo>
                <a:lnTo>
                  <a:pt x="563" y="558"/>
                </a:lnTo>
                <a:lnTo>
                  <a:pt x="571" y="568"/>
                </a:lnTo>
                <a:lnTo>
                  <a:pt x="563" y="574"/>
                </a:lnTo>
                <a:lnTo>
                  <a:pt x="552" y="581"/>
                </a:lnTo>
                <a:lnTo>
                  <a:pt x="545" y="580"/>
                </a:lnTo>
                <a:lnTo>
                  <a:pt x="544" y="568"/>
                </a:lnTo>
                <a:lnTo>
                  <a:pt x="534" y="569"/>
                </a:lnTo>
                <a:lnTo>
                  <a:pt x="537" y="561"/>
                </a:lnTo>
                <a:lnTo>
                  <a:pt x="525" y="554"/>
                </a:lnTo>
                <a:lnTo>
                  <a:pt x="534" y="546"/>
                </a:lnTo>
                <a:close/>
                <a:moveTo>
                  <a:pt x="514" y="471"/>
                </a:moveTo>
                <a:lnTo>
                  <a:pt x="511" y="456"/>
                </a:lnTo>
                <a:lnTo>
                  <a:pt x="511" y="435"/>
                </a:lnTo>
                <a:lnTo>
                  <a:pt x="524" y="460"/>
                </a:lnTo>
                <a:lnTo>
                  <a:pt x="526" y="481"/>
                </a:lnTo>
                <a:lnTo>
                  <a:pt x="514" y="471"/>
                </a:lnTo>
                <a:close/>
                <a:moveTo>
                  <a:pt x="0" y="1072"/>
                </a:moveTo>
                <a:lnTo>
                  <a:pt x="39" y="963"/>
                </a:lnTo>
                <a:lnTo>
                  <a:pt x="63" y="990"/>
                </a:lnTo>
                <a:lnTo>
                  <a:pt x="80" y="999"/>
                </a:lnTo>
                <a:lnTo>
                  <a:pt x="91" y="1014"/>
                </a:lnTo>
                <a:lnTo>
                  <a:pt x="118" y="1036"/>
                </a:lnTo>
                <a:lnTo>
                  <a:pt x="135" y="1042"/>
                </a:lnTo>
                <a:lnTo>
                  <a:pt x="148" y="1048"/>
                </a:lnTo>
                <a:lnTo>
                  <a:pt x="145" y="1038"/>
                </a:lnTo>
                <a:lnTo>
                  <a:pt x="153" y="1040"/>
                </a:lnTo>
                <a:lnTo>
                  <a:pt x="159" y="1039"/>
                </a:lnTo>
                <a:lnTo>
                  <a:pt x="163" y="1041"/>
                </a:lnTo>
                <a:lnTo>
                  <a:pt x="172" y="1049"/>
                </a:lnTo>
                <a:lnTo>
                  <a:pt x="188" y="1067"/>
                </a:lnTo>
                <a:lnTo>
                  <a:pt x="197" y="1088"/>
                </a:lnTo>
                <a:lnTo>
                  <a:pt x="194" y="1102"/>
                </a:lnTo>
                <a:lnTo>
                  <a:pt x="174" y="1099"/>
                </a:lnTo>
                <a:lnTo>
                  <a:pt x="166" y="1105"/>
                </a:lnTo>
                <a:lnTo>
                  <a:pt x="159" y="1109"/>
                </a:lnTo>
                <a:lnTo>
                  <a:pt x="156" y="1117"/>
                </a:lnTo>
                <a:lnTo>
                  <a:pt x="147" y="1122"/>
                </a:lnTo>
                <a:lnTo>
                  <a:pt x="154" y="1130"/>
                </a:lnTo>
                <a:lnTo>
                  <a:pt x="163" y="1133"/>
                </a:lnTo>
                <a:lnTo>
                  <a:pt x="181" y="1142"/>
                </a:lnTo>
                <a:lnTo>
                  <a:pt x="219" y="1153"/>
                </a:lnTo>
                <a:lnTo>
                  <a:pt x="231" y="1155"/>
                </a:lnTo>
                <a:lnTo>
                  <a:pt x="239" y="1153"/>
                </a:lnTo>
                <a:lnTo>
                  <a:pt x="261" y="1154"/>
                </a:lnTo>
                <a:lnTo>
                  <a:pt x="271" y="1151"/>
                </a:lnTo>
                <a:lnTo>
                  <a:pt x="278" y="1154"/>
                </a:lnTo>
                <a:lnTo>
                  <a:pt x="297" y="1145"/>
                </a:lnTo>
                <a:lnTo>
                  <a:pt x="307" y="1143"/>
                </a:lnTo>
                <a:lnTo>
                  <a:pt x="309" y="1149"/>
                </a:lnTo>
                <a:lnTo>
                  <a:pt x="314" y="1156"/>
                </a:lnTo>
                <a:lnTo>
                  <a:pt x="317" y="1164"/>
                </a:lnTo>
                <a:lnTo>
                  <a:pt x="334" y="1172"/>
                </a:lnTo>
                <a:lnTo>
                  <a:pt x="337" y="1191"/>
                </a:lnTo>
                <a:lnTo>
                  <a:pt x="347" y="1179"/>
                </a:lnTo>
                <a:lnTo>
                  <a:pt x="350" y="1190"/>
                </a:lnTo>
                <a:lnTo>
                  <a:pt x="356" y="1198"/>
                </a:lnTo>
                <a:lnTo>
                  <a:pt x="362" y="1217"/>
                </a:lnTo>
                <a:lnTo>
                  <a:pt x="345" y="1218"/>
                </a:lnTo>
                <a:lnTo>
                  <a:pt x="360" y="1246"/>
                </a:lnTo>
                <a:lnTo>
                  <a:pt x="377" y="1274"/>
                </a:lnTo>
                <a:lnTo>
                  <a:pt x="365" y="1242"/>
                </a:lnTo>
                <a:lnTo>
                  <a:pt x="369" y="1228"/>
                </a:lnTo>
                <a:lnTo>
                  <a:pt x="377" y="1232"/>
                </a:lnTo>
                <a:lnTo>
                  <a:pt x="384" y="1238"/>
                </a:lnTo>
                <a:lnTo>
                  <a:pt x="380" y="1225"/>
                </a:lnTo>
                <a:lnTo>
                  <a:pt x="382" y="1220"/>
                </a:lnTo>
                <a:lnTo>
                  <a:pt x="379" y="1215"/>
                </a:lnTo>
                <a:lnTo>
                  <a:pt x="374" y="1191"/>
                </a:lnTo>
                <a:lnTo>
                  <a:pt x="367" y="1168"/>
                </a:lnTo>
                <a:lnTo>
                  <a:pt x="373" y="1159"/>
                </a:lnTo>
                <a:lnTo>
                  <a:pt x="375" y="1148"/>
                </a:lnTo>
                <a:lnTo>
                  <a:pt x="391" y="1146"/>
                </a:lnTo>
                <a:lnTo>
                  <a:pt x="406" y="1143"/>
                </a:lnTo>
                <a:lnTo>
                  <a:pt x="413" y="1138"/>
                </a:lnTo>
                <a:lnTo>
                  <a:pt x="419" y="1139"/>
                </a:lnTo>
                <a:lnTo>
                  <a:pt x="421" y="1129"/>
                </a:lnTo>
                <a:lnTo>
                  <a:pt x="428" y="1125"/>
                </a:lnTo>
                <a:lnTo>
                  <a:pt x="440" y="1114"/>
                </a:lnTo>
                <a:lnTo>
                  <a:pt x="428" y="1110"/>
                </a:lnTo>
                <a:lnTo>
                  <a:pt x="416" y="1122"/>
                </a:lnTo>
                <a:lnTo>
                  <a:pt x="409" y="1124"/>
                </a:lnTo>
                <a:lnTo>
                  <a:pt x="401" y="1126"/>
                </a:lnTo>
                <a:lnTo>
                  <a:pt x="393" y="1129"/>
                </a:lnTo>
                <a:lnTo>
                  <a:pt x="386" y="1126"/>
                </a:lnTo>
                <a:lnTo>
                  <a:pt x="378" y="1138"/>
                </a:lnTo>
                <a:lnTo>
                  <a:pt x="360" y="1135"/>
                </a:lnTo>
                <a:lnTo>
                  <a:pt x="354" y="1119"/>
                </a:lnTo>
                <a:lnTo>
                  <a:pt x="365" y="1103"/>
                </a:lnTo>
                <a:lnTo>
                  <a:pt x="384" y="1101"/>
                </a:lnTo>
                <a:lnTo>
                  <a:pt x="404" y="1095"/>
                </a:lnTo>
                <a:lnTo>
                  <a:pt x="439" y="1088"/>
                </a:lnTo>
                <a:lnTo>
                  <a:pt x="451" y="1123"/>
                </a:lnTo>
                <a:lnTo>
                  <a:pt x="456" y="1131"/>
                </a:lnTo>
                <a:lnTo>
                  <a:pt x="458" y="1135"/>
                </a:lnTo>
                <a:lnTo>
                  <a:pt x="461" y="1135"/>
                </a:lnTo>
                <a:lnTo>
                  <a:pt x="463" y="1135"/>
                </a:lnTo>
                <a:lnTo>
                  <a:pt x="464" y="1138"/>
                </a:lnTo>
                <a:lnTo>
                  <a:pt x="469" y="1140"/>
                </a:lnTo>
                <a:lnTo>
                  <a:pt x="475" y="1153"/>
                </a:lnTo>
                <a:lnTo>
                  <a:pt x="493" y="1156"/>
                </a:lnTo>
                <a:lnTo>
                  <a:pt x="502" y="1153"/>
                </a:lnTo>
                <a:lnTo>
                  <a:pt x="510" y="1155"/>
                </a:lnTo>
                <a:lnTo>
                  <a:pt x="524" y="1172"/>
                </a:lnTo>
                <a:lnTo>
                  <a:pt x="539" y="1182"/>
                </a:lnTo>
                <a:lnTo>
                  <a:pt x="547" y="1181"/>
                </a:lnTo>
                <a:lnTo>
                  <a:pt x="556" y="1184"/>
                </a:lnTo>
                <a:lnTo>
                  <a:pt x="577" y="1181"/>
                </a:lnTo>
                <a:lnTo>
                  <a:pt x="593" y="1177"/>
                </a:lnTo>
                <a:lnTo>
                  <a:pt x="614" y="1177"/>
                </a:lnTo>
                <a:lnTo>
                  <a:pt x="631" y="1182"/>
                </a:lnTo>
                <a:lnTo>
                  <a:pt x="647" y="1182"/>
                </a:lnTo>
                <a:lnTo>
                  <a:pt x="651" y="1179"/>
                </a:lnTo>
                <a:lnTo>
                  <a:pt x="657" y="1178"/>
                </a:lnTo>
                <a:lnTo>
                  <a:pt x="657" y="1173"/>
                </a:lnTo>
                <a:lnTo>
                  <a:pt x="650" y="1158"/>
                </a:lnTo>
                <a:lnTo>
                  <a:pt x="661" y="1167"/>
                </a:lnTo>
                <a:lnTo>
                  <a:pt x="690" y="1190"/>
                </a:lnTo>
                <a:lnTo>
                  <a:pt x="684" y="1164"/>
                </a:lnTo>
                <a:lnTo>
                  <a:pt x="665" y="1167"/>
                </a:lnTo>
                <a:lnTo>
                  <a:pt x="655" y="1152"/>
                </a:lnTo>
                <a:lnTo>
                  <a:pt x="659" y="1153"/>
                </a:lnTo>
                <a:lnTo>
                  <a:pt x="651" y="1135"/>
                </a:lnTo>
                <a:lnTo>
                  <a:pt x="663" y="1138"/>
                </a:lnTo>
                <a:lnTo>
                  <a:pt x="676" y="1131"/>
                </a:lnTo>
                <a:lnTo>
                  <a:pt x="676" y="1122"/>
                </a:lnTo>
                <a:lnTo>
                  <a:pt x="681" y="1124"/>
                </a:lnTo>
                <a:lnTo>
                  <a:pt x="684" y="1124"/>
                </a:lnTo>
                <a:lnTo>
                  <a:pt x="691" y="1126"/>
                </a:lnTo>
                <a:lnTo>
                  <a:pt x="700" y="1141"/>
                </a:lnTo>
                <a:lnTo>
                  <a:pt x="717" y="1137"/>
                </a:lnTo>
                <a:lnTo>
                  <a:pt x="710" y="1157"/>
                </a:lnTo>
                <a:lnTo>
                  <a:pt x="718" y="1149"/>
                </a:lnTo>
                <a:lnTo>
                  <a:pt x="731" y="1141"/>
                </a:lnTo>
                <a:lnTo>
                  <a:pt x="727" y="1172"/>
                </a:lnTo>
                <a:lnTo>
                  <a:pt x="726" y="1182"/>
                </a:lnTo>
                <a:lnTo>
                  <a:pt x="722" y="1195"/>
                </a:lnTo>
                <a:lnTo>
                  <a:pt x="728" y="1205"/>
                </a:lnTo>
                <a:lnTo>
                  <a:pt x="732" y="1216"/>
                </a:lnTo>
                <a:lnTo>
                  <a:pt x="744" y="1212"/>
                </a:lnTo>
                <a:lnTo>
                  <a:pt x="742" y="1222"/>
                </a:lnTo>
                <a:lnTo>
                  <a:pt x="754" y="1223"/>
                </a:lnTo>
                <a:lnTo>
                  <a:pt x="755" y="1234"/>
                </a:lnTo>
                <a:lnTo>
                  <a:pt x="734" y="1236"/>
                </a:lnTo>
                <a:lnTo>
                  <a:pt x="729" y="1236"/>
                </a:lnTo>
                <a:lnTo>
                  <a:pt x="724" y="1232"/>
                </a:lnTo>
                <a:lnTo>
                  <a:pt x="727" y="1239"/>
                </a:lnTo>
                <a:lnTo>
                  <a:pt x="745" y="1265"/>
                </a:lnTo>
                <a:lnTo>
                  <a:pt x="736" y="1244"/>
                </a:lnTo>
                <a:lnTo>
                  <a:pt x="754" y="1240"/>
                </a:lnTo>
                <a:lnTo>
                  <a:pt x="757" y="1221"/>
                </a:lnTo>
                <a:lnTo>
                  <a:pt x="754" y="1200"/>
                </a:lnTo>
                <a:lnTo>
                  <a:pt x="750" y="1189"/>
                </a:lnTo>
                <a:lnTo>
                  <a:pt x="744" y="1181"/>
                </a:lnTo>
                <a:lnTo>
                  <a:pt x="748" y="1157"/>
                </a:lnTo>
                <a:lnTo>
                  <a:pt x="754" y="1153"/>
                </a:lnTo>
                <a:lnTo>
                  <a:pt x="758" y="1152"/>
                </a:lnTo>
                <a:lnTo>
                  <a:pt x="762" y="1154"/>
                </a:lnTo>
                <a:lnTo>
                  <a:pt x="778" y="1140"/>
                </a:lnTo>
                <a:lnTo>
                  <a:pt x="789" y="1120"/>
                </a:lnTo>
                <a:lnTo>
                  <a:pt x="803" y="1107"/>
                </a:lnTo>
                <a:lnTo>
                  <a:pt x="793" y="1085"/>
                </a:lnTo>
                <a:lnTo>
                  <a:pt x="786" y="1092"/>
                </a:lnTo>
                <a:lnTo>
                  <a:pt x="768" y="1093"/>
                </a:lnTo>
                <a:lnTo>
                  <a:pt x="781" y="1069"/>
                </a:lnTo>
                <a:lnTo>
                  <a:pt x="774" y="1056"/>
                </a:lnTo>
                <a:lnTo>
                  <a:pt x="791" y="1046"/>
                </a:lnTo>
                <a:lnTo>
                  <a:pt x="789" y="1062"/>
                </a:lnTo>
                <a:lnTo>
                  <a:pt x="797" y="1049"/>
                </a:lnTo>
                <a:lnTo>
                  <a:pt x="787" y="1040"/>
                </a:lnTo>
                <a:lnTo>
                  <a:pt x="770" y="1043"/>
                </a:lnTo>
                <a:lnTo>
                  <a:pt x="760" y="1031"/>
                </a:lnTo>
                <a:lnTo>
                  <a:pt x="751" y="1035"/>
                </a:lnTo>
                <a:lnTo>
                  <a:pt x="734" y="1026"/>
                </a:lnTo>
                <a:lnTo>
                  <a:pt x="720" y="1020"/>
                </a:lnTo>
                <a:lnTo>
                  <a:pt x="712" y="1005"/>
                </a:lnTo>
                <a:lnTo>
                  <a:pt x="704" y="989"/>
                </a:lnTo>
                <a:lnTo>
                  <a:pt x="721" y="965"/>
                </a:lnTo>
                <a:lnTo>
                  <a:pt x="720" y="955"/>
                </a:lnTo>
                <a:lnTo>
                  <a:pt x="710" y="958"/>
                </a:lnTo>
                <a:lnTo>
                  <a:pt x="702" y="948"/>
                </a:lnTo>
                <a:lnTo>
                  <a:pt x="702" y="935"/>
                </a:lnTo>
                <a:lnTo>
                  <a:pt x="702" y="929"/>
                </a:lnTo>
                <a:lnTo>
                  <a:pt x="701" y="923"/>
                </a:lnTo>
                <a:lnTo>
                  <a:pt x="703" y="920"/>
                </a:lnTo>
                <a:lnTo>
                  <a:pt x="702" y="915"/>
                </a:lnTo>
                <a:lnTo>
                  <a:pt x="710" y="903"/>
                </a:lnTo>
                <a:lnTo>
                  <a:pt x="725" y="905"/>
                </a:lnTo>
                <a:lnTo>
                  <a:pt x="727" y="893"/>
                </a:lnTo>
                <a:lnTo>
                  <a:pt x="718" y="892"/>
                </a:lnTo>
                <a:lnTo>
                  <a:pt x="719" y="883"/>
                </a:lnTo>
                <a:lnTo>
                  <a:pt x="724" y="873"/>
                </a:lnTo>
                <a:lnTo>
                  <a:pt x="741" y="856"/>
                </a:lnTo>
                <a:lnTo>
                  <a:pt x="752" y="870"/>
                </a:lnTo>
                <a:lnTo>
                  <a:pt x="768" y="875"/>
                </a:lnTo>
                <a:lnTo>
                  <a:pt x="773" y="884"/>
                </a:lnTo>
                <a:lnTo>
                  <a:pt x="783" y="891"/>
                </a:lnTo>
                <a:lnTo>
                  <a:pt x="797" y="934"/>
                </a:lnTo>
                <a:lnTo>
                  <a:pt x="797" y="938"/>
                </a:lnTo>
                <a:lnTo>
                  <a:pt x="802" y="941"/>
                </a:lnTo>
                <a:lnTo>
                  <a:pt x="810" y="949"/>
                </a:lnTo>
                <a:lnTo>
                  <a:pt x="823" y="965"/>
                </a:lnTo>
                <a:lnTo>
                  <a:pt x="826" y="970"/>
                </a:lnTo>
                <a:lnTo>
                  <a:pt x="826" y="975"/>
                </a:lnTo>
                <a:lnTo>
                  <a:pt x="831" y="972"/>
                </a:lnTo>
                <a:lnTo>
                  <a:pt x="839" y="986"/>
                </a:lnTo>
                <a:lnTo>
                  <a:pt x="829" y="988"/>
                </a:lnTo>
                <a:lnTo>
                  <a:pt x="821" y="982"/>
                </a:lnTo>
                <a:lnTo>
                  <a:pt x="817" y="989"/>
                </a:lnTo>
                <a:lnTo>
                  <a:pt x="824" y="993"/>
                </a:lnTo>
                <a:lnTo>
                  <a:pt x="824" y="1007"/>
                </a:lnTo>
                <a:lnTo>
                  <a:pt x="809" y="1026"/>
                </a:lnTo>
                <a:lnTo>
                  <a:pt x="827" y="1025"/>
                </a:lnTo>
                <a:lnTo>
                  <a:pt x="831" y="1030"/>
                </a:lnTo>
                <a:lnTo>
                  <a:pt x="840" y="1033"/>
                </a:lnTo>
                <a:lnTo>
                  <a:pt x="856" y="1023"/>
                </a:lnTo>
                <a:lnTo>
                  <a:pt x="851" y="1032"/>
                </a:lnTo>
                <a:lnTo>
                  <a:pt x="868" y="1032"/>
                </a:lnTo>
                <a:lnTo>
                  <a:pt x="881" y="1034"/>
                </a:lnTo>
                <a:lnTo>
                  <a:pt x="872" y="1043"/>
                </a:lnTo>
                <a:lnTo>
                  <a:pt x="869" y="1050"/>
                </a:lnTo>
                <a:lnTo>
                  <a:pt x="866" y="1047"/>
                </a:lnTo>
                <a:lnTo>
                  <a:pt x="866" y="1054"/>
                </a:lnTo>
                <a:lnTo>
                  <a:pt x="880" y="1070"/>
                </a:lnTo>
                <a:lnTo>
                  <a:pt x="885" y="1077"/>
                </a:lnTo>
                <a:lnTo>
                  <a:pt x="885" y="1084"/>
                </a:lnTo>
                <a:lnTo>
                  <a:pt x="887" y="1093"/>
                </a:lnTo>
                <a:lnTo>
                  <a:pt x="888" y="1105"/>
                </a:lnTo>
                <a:lnTo>
                  <a:pt x="897" y="1118"/>
                </a:lnTo>
                <a:lnTo>
                  <a:pt x="904" y="1117"/>
                </a:lnTo>
                <a:lnTo>
                  <a:pt x="907" y="1100"/>
                </a:lnTo>
                <a:lnTo>
                  <a:pt x="908" y="1081"/>
                </a:lnTo>
                <a:lnTo>
                  <a:pt x="913" y="1047"/>
                </a:lnTo>
                <a:lnTo>
                  <a:pt x="937" y="1058"/>
                </a:lnTo>
                <a:lnTo>
                  <a:pt x="960" y="1080"/>
                </a:lnTo>
                <a:lnTo>
                  <a:pt x="968" y="1097"/>
                </a:lnTo>
                <a:lnTo>
                  <a:pt x="971" y="1110"/>
                </a:lnTo>
                <a:lnTo>
                  <a:pt x="967" y="1115"/>
                </a:lnTo>
                <a:lnTo>
                  <a:pt x="961" y="1112"/>
                </a:lnTo>
                <a:lnTo>
                  <a:pt x="957" y="1111"/>
                </a:lnTo>
                <a:lnTo>
                  <a:pt x="957" y="1118"/>
                </a:lnTo>
                <a:lnTo>
                  <a:pt x="969" y="1152"/>
                </a:lnTo>
                <a:lnTo>
                  <a:pt x="994" y="1179"/>
                </a:lnTo>
                <a:lnTo>
                  <a:pt x="1010" y="1185"/>
                </a:lnTo>
                <a:lnTo>
                  <a:pt x="1018" y="1173"/>
                </a:lnTo>
                <a:lnTo>
                  <a:pt x="1022" y="1158"/>
                </a:lnTo>
                <a:lnTo>
                  <a:pt x="1027" y="1125"/>
                </a:lnTo>
                <a:lnTo>
                  <a:pt x="1029" y="1092"/>
                </a:lnTo>
                <a:lnTo>
                  <a:pt x="1029" y="1064"/>
                </a:lnTo>
                <a:lnTo>
                  <a:pt x="1041" y="1063"/>
                </a:lnTo>
                <a:lnTo>
                  <a:pt x="1048" y="1059"/>
                </a:lnTo>
                <a:lnTo>
                  <a:pt x="1041" y="1056"/>
                </a:lnTo>
                <a:lnTo>
                  <a:pt x="1043" y="1043"/>
                </a:lnTo>
                <a:lnTo>
                  <a:pt x="1033" y="1032"/>
                </a:lnTo>
                <a:lnTo>
                  <a:pt x="1028" y="1031"/>
                </a:lnTo>
                <a:lnTo>
                  <a:pt x="1022" y="1024"/>
                </a:lnTo>
                <a:lnTo>
                  <a:pt x="1020" y="1011"/>
                </a:lnTo>
                <a:lnTo>
                  <a:pt x="1013" y="997"/>
                </a:lnTo>
                <a:lnTo>
                  <a:pt x="1009" y="984"/>
                </a:lnTo>
                <a:lnTo>
                  <a:pt x="1020" y="984"/>
                </a:lnTo>
                <a:lnTo>
                  <a:pt x="1032" y="977"/>
                </a:lnTo>
                <a:lnTo>
                  <a:pt x="1061" y="984"/>
                </a:lnTo>
                <a:lnTo>
                  <a:pt x="1088" y="977"/>
                </a:lnTo>
                <a:lnTo>
                  <a:pt x="1098" y="983"/>
                </a:lnTo>
                <a:lnTo>
                  <a:pt x="1091" y="993"/>
                </a:lnTo>
                <a:lnTo>
                  <a:pt x="1104" y="996"/>
                </a:lnTo>
                <a:lnTo>
                  <a:pt x="1111" y="1005"/>
                </a:lnTo>
                <a:lnTo>
                  <a:pt x="1118" y="1004"/>
                </a:lnTo>
                <a:lnTo>
                  <a:pt x="1128" y="1004"/>
                </a:lnTo>
                <a:lnTo>
                  <a:pt x="1127" y="1032"/>
                </a:lnTo>
                <a:lnTo>
                  <a:pt x="1138" y="1031"/>
                </a:lnTo>
                <a:lnTo>
                  <a:pt x="1146" y="1034"/>
                </a:lnTo>
                <a:lnTo>
                  <a:pt x="1146" y="1053"/>
                </a:lnTo>
                <a:lnTo>
                  <a:pt x="1139" y="1061"/>
                </a:lnTo>
                <a:lnTo>
                  <a:pt x="1132" y="1062"/>
                </a:lnTo>
                <a:lnTo>
                  <a:pt x="1123" y="1066"/>
                </a:lnTo>
                <a:lnTo>
                  <a:pt x="1122" y="1071"/>
                </a:lnTo>
                <a:lnTo>
                  <a:pt x="1126" y="1074"/>
                </a:lnTo>
                <a:lnTo>
                  <a:pt x="1127" y="1078"/>
                </a:lnTo>
                <a:lnTo>
                  <a:pt x="1131" y="1082"/>
                </a:lnTo>
                <a:lnTo>
                  <a:pt x="1138" y="1089"/>
                </a:lnTo>
                <a:lnTo>
                  <a:pt x="1141" y="1083"/>
                </a:lnTo>
                <a:lnTo>
                  <a:pt x="1150" y="1107"/>
                </a:lnTo>
                <a:lnTo>
                  <a:pt x="1171" y="1122"/>
                </a:lnTo>
                <a:lnTo>
                  <a:pt x="1181" y="1141"/>
                </a:lnTo>
                <a:lnTo>
                  <a:pt x="1182" y="1164"/>
                </a:lnTo>
                <a:lnTo>
                  <a:pt x="1173" y="1173"/>
                </a:lnTo>
                <a:lnTo>
                  <a:pt x="1170" y="1182"/>
                </a:lnTo>
                <a:lnTo>
                  <a:pt x="1161" y="1203"/>
                </a:lnTo>
                <a:lnTo>
                  <a:pt x="1152" y="1212"/>
                </a:lnTo>
                <a:lnTo>
                  <a:pt x="1145" y="1222"/>
                </a:lnTo>
                <a:lnTo>
                  <a:pt x="1138" y="1230"/>
                </a:lnTo>
                <a:lnTo>
                  <a:pt x="1131" y="1223"/>
                </a:lnTo>
                <a:lnTo>
                  <a:pt x="1115" y="1206"/>
                </a:lnTo>
                <a:lnTo>
                  <a:pt x="1106" y="1206"/>
                </a:lnTo>
                <a:lnTo>
                  <a:pt x="1103" y="1200"/>
                </a:lnTo>
                <a:lnTo>
                  <a:pt x="1084" y="1189"/>
                </a:lnTo>
                <a:lnTo>
                  <a:pt x="1077" y="1199"/>
                </a:lnTo>
                <a:lnTo>
                  <a:pt x="1083" y="1198"/>
                </a:lnTo>
                <a:lnTo>
                  <a:pt x="1092" y="1198"/>
                </a:lnTo>
                <a:lnTo>
                  <a:pt x="1101" y="1206"/>
                </a:lnTo>
                <a:lnTo>
                  <a:pt x="1111" y="1214"/>
                </a:lnTo>
                <a:lnTo>
                  <a:pt x="1117" y="1223"/>
                </a:lnTo>
                <a:lnTo>
                  <a:pt x="1130" y="1242"/>
                </a:lnTo>
                <a:lnTo>
                  <a:pt x="1113" y="1242"/>
                </a:lnTo>
                <a:lnTo>
                  <a:pt x="1109" y="1251"/>
                </a:lnTo>
                <a:lnTo>
                  <a:pt x="1097" y="1247"/>
                </a:lnTo>
                <a:lnTo>
                  <a:pt x="1080" y="1236"/>
                </a:lnTo>
                <a:lnTo>
                  <a:pt x="1068" y="1229"/>
                </a:lnTo>
                <a:lnTo>
                  <a:pt x="1059" y="1233"/>
                </a:lnTo>
                <a:lnTo>
                  <a:pt x="1035" y="1238"/>
                </a:lnTo>
                <a:lnTo>
                  <a:pt x="1039" y="1252"/>
                </a:lnTo>
                <a:lnTo>
                  <a:pt x="1062" y="1260"/>
                </a:lnTo>
                <a:lnTo>
                  <a:pt x="1049" y="1303"/>
                </a:lnTo>
                <a:lnTo>
                  <a:pt x="1040" y="1323"/>
                </a:lnTo>
                <a:lnTo>
                  <a:pt x="1021" y="1335"/>
                </a:lnTo>
                <a:lnTo>
                  <a:pt x="998" y="1326"/>
                </a:lnTo>
                <a:lnTo>
                  <a:pt x="989" y="1320"/>
                </a:lnTo>
                <a:lnTo>
                  <a:pt x="981" y="1313"/>
                </a:lnTo>
                <a:lnTo>
                  <a:pt x="971" y="1311"/>
                </a:lnTo>
                <a:lnTo>
                  <a:pt x="959" y="1304"/>
                </a:lnTo>
                <a:lnTo>
                  <a:pt x="940" y="1300"/>
                </a:lnTo>
                <a:lnTo>
                  <a:pt x="944" y="1304"/>
                </a:lnTo>
                <a:lnTo>
                  <a:pt x="928" y="1302"/>
                </a:lnTo>
                <a:lnTo>
                  <a:pt x="910" y="1302"/>
                </a:lnTo>
                <a:lnTo>
                  <a:pt x="892" y="1304"/>
                </a:lnTo>
                <a:lnTo>
                  <a:pt x="906" y="1312"/>
                </a:lnTo>
                <a:lnTo>
                  <a:pt x="930" y="1309"/>
                </a:lnTo>
                <a:lnTo>
                  <a:pt x="955" y="1321"/>
                </a:lnTo>
                <a:lnTo>
                  <a:pt x="979" y="1340"/>
                </a:lnTo>
                <a:lnTo>
                  <a:pt x="1007" y="1341"/>
                </a:lnTo>
                <a:lnTo>
                  <a:pt x="1039" y="1339"/>
                </a:lnTo>
                <a:lnTo>
                  <a:pt x="1046" y="1361"/>
                </a:lnTo>
                <a:lnTo>
                  <a:pt x="1029" y="1415"/>
                </a:lnTo>
                <a:lnTo>
                  <a:pt x="1013" y="1438"/>
                </a:lnTo>
                <a:lnTo>
                  <a:pt x="989" y="1436"/>
                </a:lnTo>
                <a:lnTo>
                  <a:pt x="991" y="1447"/>
                </a:lnTo>
                <a:lnTo>
                  <a:pt x="983" y="1444"/>
                </a:lnTo>
                <a:lnTo>
                  <a:pt x="979" y="1446"/>
                </a:lnTo>
                <a:lnTo>
                  <a:pt x="969" y="1437"/>
                </a:lnTo>
                <a:lnTo>
                  <a:pt x="965" y="1435"/>
                </a:lnTo>
                <a:lnTo>
                  <a:pt x="958" y="1439"/>
                </a:lnTo>
                <a:lnTo>
                  <a:pt x="968" y="1451"/>
                </a:lnTo>
                <a:lnTo>
                  <a:pt x="957" y="1452"/>
                </a:lnTo>
                <a:lnTo>
                  <a:pt x="962" y="1470"/>
                </a:lnTo>
                <a:lnTo>
                  <a:pt x="958" y="1479"/>
                </a:lnTo>
                <a:lnTo>
                  <a:pt x="950" y="1479"/>
                </a:lnTo>
                <a:lnTo>
                  <a:pt x="945" y="1482"/>
                </a:lnTo>
                <a:lnTo>
                  <a:pt x="939" y="1486"/>
                </a:lnTo>
                <a:lnTo>
                  <a:pt x="923" y="1482"/>
                </a:lnTo>
                <a:lnTo>
                  <a:pt x="905" y="1476"/>
                </a:lnTo>
                <a:lnTo>
                  <a:pt x="897" y="1475"/>
                </a:lnTo>
                <a:lnTo>
                  <a:pt x="897" y="1472"/>
                </a:lnTo>
                <a:lnTo>
                  <a:pt x="891" y="1475"/>
                </a:lnTo>
                <a:lnTo>
                  <a:pt x="883" y="1475"/>
                </a:lnTo>
                <a:lnTo>
                  <a:pt x="846" y="1462"/>
                </a:lnTo>
                <a:lnTo>
                  <a:pt x="832" y="1452"/>
                </a:lnTo>
                <a:lnTo>
                  <a:pt x="836" y="1461"/>
                </a:lnTo>
                <a:lnTo>
                  <a:pt x="835" y="1468"/>
                </a:lnTo>
                <a:lnTo>
                  <a:pt x="849" y="1474"/>
                </a:lnTo>
                <a:lnTo>
                  <a:pt x="849" y="1467"/>
                </a:lnTo>
                <a:lnTo>
                  <a:pt x="871" y="1476"/>
                </a:lnTo>
                <a:lnTo>
                  <a:pt x="888" y="1482"/>
                </a:lnTo>
                <a:lnTo>
                  <a:pt x="880" y="1494"/>
                </a:lnTo>
                <a:lnTo>
                  <a:pt x="894" y="1487"/>
                </a:lnTo>
                <a:lnTo>
                  <a:pt x="905" y="1482"/>
                </a:lnTo>
                <a:lnTo>
                  <a:pt x="917" y="1491"/>
                </a:lnTo>
                <a:lnTo>
                  <a:pt x="932" y="1495"/>
                </a:lnTo>
                <a:lnTo>
                  <a:pt x="947" y="1513"/>
                </a:lnTo>
                <a:lnTo>
                  <a:pt x="942" y="1536"/>
                </a:lnTo>
                <a:lnTo>
                  <a:pt x="931" y="1544"/>
                </a:lnTo>
                <a:lnTo>
                  <a:pt x="922" y="1548"/>
                </a:lnTo>
                <a:lnTo>
                  <a:pt x="907" y="1547"/>
                </a:lnTo>
                <a:lnTo>
                  <a:pt x="898" y="1549"/>
                </a:lnTo>
                <a:lnTo>
                  <a:pt x="892" y="1556"/>
                </a:lnTo>
                <a:lnTo>
                  <a:pt x="900" y="1562"/>
                </a:lnTo>
                <a:lnTo>
                  <a:pt x="909" y="1568"/>
                </a:lnTo>
                <a:lnTo>
                  <a:pt x="900" y="1569"/>
                </a:lnTo>
                <a:lnTo>
                  <a:pt x="888" y="1572"/>
                </a:lnTo>
                <a:lnTo>
                  <a:pt x="883" y="1582"/>
                </a:lnTo>
                <a:lnTo>
                  <a:pt x="884" y="1591"/>
                </a:lnTo>
                <a:lnTo>
                  <a:pt x="892" y="1603"/>
                </a:lnTo>
                <a:lnTo>
                  <a:pt x="865" y="1589"/>
                </a:lnTo>
                <a:lnTo>
                  <a:pt x="876" y="1601"/>
                </a:lnTo>
                <a:lnTo>
                  <a:pt x="871" y="1607"/>
                </a:lnTo>
                <a:lnTo>
                  <a:pt x="872" y="1612"/>
                </a:lnTo>
                <a:lnTo>
                  <a:pt x="864" y="1616"/>
                </a:lnTo>
                <a:lnTo>
                  <a:pt x="864" y="1619"/>
                </a:lnTo>
                <a:lnTo>
                  <a:pt x="863" y="1624"/>
                </a:lnTo>
                <a:lnTo>
                  <a:pt x="854" y="1624"/>
                </a:lnTo>
                <a:lnTo>
                  <a:pt x="859" y="1631"/>
                </a:lnTo>
                <a:lnTo>
                  <a:pt x="865" y="1637"/>
                </a:lnTo>
                <a:lnTo>
                  <a:pt x="852" y="1650"/>
                </a:lnTo>
                <a:lnTo>
                  <a:pt x="844" y="1664"/>
                </a:lnTo>
                <a:lnTo>
                  <a:pt x="846" y="1672"/>
                </a:lnTo>
                <a:lnTo>
                  <a:pt x="841" y="1675"/>
                </a:lnTo>
                <a:lnTo>
                  <a:pt x="841" y="1689"/>
                </a:lnTo>
                <a:lnTo>
                  <a:pt x="834" y="1710"/>
                </a:lnTo>
                <a:lnTo>
                  <a:pt x="826" y="1736"/>
                </a:lnTo>
                <a:lnTo>
                  <a:pt x="819" y="1741"/>
                </a:lnTo>
                <a:lnTo>
                  <a:pt x="822" y="1780"/>
                </a:lnTo>
                <a:lnTo>
                  <a:pt x="594" y="1789"/>
                </a:lnTo>
                <a:lnTo>
                  <a:pt x="530" y="1788"/>
                </a:lnTo>
                <a:lnTo>
                  <a:pt x="540" y="1458"/>
                </a:lnTo>
                <a:lnTo>
                  <a:pt x="532" y="1452"/>
                </a:lnTo>
                <a:lnTo>
                  <a:pt x="505" y="1447"/>
                </a:lnTo>
                <a:lnTo>
                  <a:pt x="399" y="1421"/>
                </a:lnTo>
                <a:lnTo>
                  <a:pt x="345" y="1406"/>
                </a:lnTo>
                <a:lnTo>
                  <a:pt x="290" y="1385"/>
                </a:lnTo>
                <a:lnTo>
                  <a:pt x="259" y="1337"/>
                </a:lnTo>
                <a:lnTo>
                  <a:pt x="248" y="1330"/>
                </a:lnTo>
                <a:lnTo>
                  <a:pt x="205" y="1322"/>
                </a:lnTo>
                <a:lnTo>
                  <a:pt x="190" y="1316"/>
                </a:lnTo>
                <a:lnTo>
                  <a:pt x="162" y="1285"/>
                </a:lnTo>
                <a:lnTo>
                  <a:pt x="126" y="1244"/>
                </a:lnTo>
                <a:lnTo>
                  <a:pt x="56" y="1158"/>
                </a:lnTo>
                <a:lnTo>
                  <a:pt x="25" y="1116"/>
                </a:lnTo>
                <a:lnTo>
                  <a:pt x="2" y="1083"/>
                </a:lnTo>
                <a:lnTo>
                  <a:pt x="0" y="1072"/>
                </a:lnTo>
                <a:close/>
                <a:moveTo>
                  <a:pt x="715" y="653"/>
                </a:moveTo>
                <a:lnTo>
                  <a:pt x="723" y="659"/>
                </a:lnTo>
                <a:lnTo>
                  <a:pt x="740" y="658"/>
                </a:lnTo>
                <a:lnTo>
                  <a:pt x="749" y="648"/>
                </a:lnTo>
                <a:lnTo>
                  <a:pt x="740" y="612"/>
                </a:lnTo>
                <a:lnTo>
                  <a:pt x="713" y="588"/>
                </a:lnTo>
                <a:lnTo>
                  <a:pt x="696" y="599"/>
                </a:lnTo>
                <a:lnTo>
                  <a:pt x="690" y="609"/>
                </a:lnTo>
                <a:lnTo>
                  <a:pt x="689" y="617"/>
                </a:lnTo>
                <a:lnTo>
                  <a:pt x="684" y="622"/>
                </a:lnTo>
                <a:lnTo>
                  <a:pt x="681" y="633"/>
                </a:lnTo>
                <a:lnTo>
                  <a:pt x="685" y="636"/>
                </a:lnTo>
                <a:lnTo>
                  <a:pt x="689" y="642"/>
                </a:lnTo>
                <a:lnTo>
                  <a:pt x="696" y="646"/>
                </a:lnTo>
                <a:lnTo>
                  <a:pt x="705" y="649"/>
                </a:lnTo>
                <a:lnTo>
                  <a:pt x="715" y="653"/>
                </a:lnTo>
                <a:close/>
                <a:moveTo>
                  <a:pt x="879" y="1044"/>
                </a:moveTo>
                <a:lnTo>
                  <a:pt x="873" y="1043"/>
                </a:lnTo>
                <a:lnTo>
                  <a:pt x="876" y="1048"/>
                </a:lnTo>
                <a:lnTo>
                  <a:pt x="879" y="1044"/>
                </a:lnTo>
                <a:close/>
                <a:moveTo>
                  <a:pt x="796" y="796"/>
                </a:moveTo>
                <a:lnTo>
                  <a:pt x="806" y="757"/>
                </a:lnTo>
                <a:lnTo>
                  <a:pt x="818" y="733"/>
                </a:lnTo>
                <a:lnTo>
                  <a:pt x="826" y="706"/>
                </a:lnTo>
                <a:lnTo>
                  <a:pt x="790" y="700"/>
                </a:lnTo>
                <a:lnTo>
                  <a:pt x="782" y="702"/>
                </a:lnTo>
                <a:lnTo>
                  <a:pt x="774" y="697"/>
                </a:lnTo>
                <a:lnTo>
                  <a:pt x="756" y="692"/>
                </a:lnTo>
                <a:lnTo>
                  <a:pt x="750" y="695"/>
                </a:lnTo>
                <a:lnTo>
                  <a:pt x="742" y="696"/>
                </a:lnTo>
                <a:lnTo>
                  <a:pt x="722" y="703"/>
                </a:lnTo>
                <a:lnTo>
                  <a:pt x="731" y="731"/>
                </a:lnTo>
                <a:lnTo>
                  <a:pt x="711" y="728"/>
                </a:lnTo>
                <a:lnTo>
                  <a:pt x="712" y="753"/>
                </a:lnTo>
                <a:lnTo>
                  <a:pt x="717" y="799"/>
                </a:lnTo>
                <a:lnTo>
                  <a:pt x="727" y="827"/>
                </a:lnTo>
                <a:lnTo>
                  <a:pt x="729" y="837"/>
                </a:lnTo>
                <a:lnTo>
                  <a:pt x="730" y="851"/>
                </a:lnTo>
                <a:lnTo>
                  <a:pt x="736" y="854"/>
                </a:lnTo>
                <a:lnTo>
                  <a:pt x="749" y="851"/>
                </a:lnTo>
                <a:lnTo>
                  <a:pt x="759" y="851"/>
                </a:lnTo>
                <a:lnTo>
                  <a:pt x="760" y="838"/>
                </a:lnTo>
                <a:lnTo>
                  <a:pt x="767" y="814"/>
                </a:lnTo>
                <a:lnTo>
                  <a:pt x="760" y="804"/>
                </a:lnTo>
                <a:lnTo>
                  <a:pt x="749" y="798"/>
                </a:lnTo>
                <a:lnTo>
                  <a:pt x="769" y="793"/>
                </a:lnTo>
                <a:lnTo>
                  <a:pt x="796" y="796"/>
                </a:lnTo>
                <a:close/>
                <a:moveTo>
                  <a:pt x="718" y="562"/>
                </a:moveTo>
                <a:lnTo>
                  <a:pt x="711" y="566"/>
                </a:lnTo>
                <a:lnTo>
                  <a:pt x="723" y="576"/>
                </a:lnTo>
                <a:lnTo>
                  <a:pt x="718" y="562"/>
                </a:lnTo>
                <a:close/>
                <a:moveTo>
                  <a:pt x="692" y="595"/>
                </a:moveTo>
                <a:lnTo>
                  <a:pt x="684" y="588"/>
                </a:lnTo>
                <a:lnTo>
                  <a:pt x="681" y="592"/>
                </a:lnTo>
                <a:lnTo>
                  <a:pt x="672" y="605"/>
                </a:lnTo>
                <a:lnTo>
                  <a:pt x="682" y="601"/>
                </a:lnTo>
                <a:lnTo>
                  <a:pt x="692" y="595"/>
                </a:lnTo>
                <a:close/>
                <a:moveTo>
                  <a:pt x="623" y="889"/>
                </a:moveTo>
                <a:lnTo>
                  <a:pt x="630" y="905"/>
                </a:lnTo>
                <a:lnTo>
                  <a:pt x="637" y="907"/>
                </a:lnTo>
                <a:lnTo>
                  <a:pt x="643" y="911"/>
                </a:lnTo>
                <a:lnTo>
                  <a:pt x="656" y="902"/>
                </a:lnTo>
                <a:lnTo>
                  <a:pt x="653" y="870"/>
                </a:lnTo>
                <a:lnTo>
                  <a:pt x="665" y="885"/>
                </a:lnTo>
                <a:lnTo>
                  <a:pt x="677" y="885"/>
                </a:lnTo>
                <a:lnTo>
                  <a:pt x="687" y="875"/>
                </a:lnTo>
                <a:lnTo>
                  <a:pt x="693" y="871"/>
                </a:lnTo>
                <a:lnTo>
                  <a:pt x="695" y="866"/>
                </a:lnTo>
                <a:lnTo>
                  <a:pt x="691" y="855"/>
                </a:lnTo>
                <a:lnTo>
                  <a:pt x="694" y="845"/>
                </a:lnTo>
                <a:lnTo>
                  <a:pt x="689" y="834"/>
                </a:lnTo>
                <a:lnTo>
                  <a:pt x="692" y="805"/>
                </a:lnTo>
                <a:lnTo>
                  <a:pt x="679" y="809"/>
                </a:lnTo>
                <a:lnTo>
                  <a:pt x="680" y="801"/>
                </a:lnTo>
                <a:lnTo>
                  <a:pt x="674" y="795"/>
                </a:lnTo>
                <a:lnTo>
                  <a:pt x="675" y="790"/>
                </a:lnTo>
                <a:lnTo>
                  <a:pt x="668" y="783"/>
                </a:lnTo>
                <a:lnTo>
                  <a:pt x="653" y="784"/>
                </a:lnTo>
                <a:lnTo>
                  <a:pt x="648" y="789"/>
                </a:lnTo>
                <a:lnTo>
                  <a:pt x="648" y="782"/>
                </a:lnTo>
                <a:lnTo>
                  <a:pt x="659" y="766"/>
                </a:lnTo>
                <a:lnTo>
                  <a:pt x="674" y="753"/>
                </a:lnTo>
                <a:lnTo>
                  <a:pt x="665" y="744"/>
                </a:lnTo>
                <a:lnTo>
                  <a:pt x="678" y="735"/>
                </a:lnTo>
                <a:lnTo>
                  <a:pt x="671" y="720"/>
                </a:lnTo>
                <a:lnTo>
                  <a:pt x="654" y="723"/>
                </a:lnTo>
                <a:lnTo>
                  <a:pt x="637" y="729"/>
                </a:lnTo>
                <a:lnTo>
                  <a:pt x="628" y="730"/>
                </a:lnTo>
                <a:lnTo>
                  <a:pt x="619" y="722"/>
                </a:lnTo>
                <a:lnTo>
                  <a:pt x="606" y="719"/>
                </a:lnTo>
                <a:lnTo>
                  <a:pt x="610" y="723"/>
                </a:lnTo>
                <a:lnTo>
                  <a:pt x="612" y="722"/>
                </a:lnTo>
                <a:lnTo>
                  <a:pt x="611" y="726"/>
                </a:lnTo>
                <a:lnTo>
                  <a:pt x="590" y="725"/>
                </a:lnTo>
                <a:lnTo>
                  <a:pt x="599" y="752"/>
                </a:lnTo>
                <a:lnTo>
                  <a:pt x="583" y="741"/>
                </a:lnTo>
                <a:lnTo>
                  <a:pt x="578" y="754"/>
                </a:lnTo>
                <a:lnTo>
                  <a:pt x="598" y="762"/>
                </a:lnTo>
                <a:lnTo>
                  <a:pt x="606" y="761"/>
                </a:lnTo>
                <a:lnTo>
                  <a:pt x="614" y="769"/>
                </a:lnTo>
                <a:lnTo>
                  <a:pt x="601" y="766"/>
                </a:lnTo>
                <a:lnTo>
                  <a:pt x="598" y="773"/>
                </a:lnTo>
                <a:lnTo>
                  <a:pt x="603" y="775"/>
                </a:lnTo>
                <a:lnTo>
                  <a:pt x="608" y="789"/>
                </a:lnTo>
                <a:lnTo>
                  <a:pt x="601" y="787"/>
                </a:lnTo>
                <a:lnTo>
                  <a:pt x="600" y="801"/>
                </a:lnTo>
                <a:lnTo>
                  <a:pt x="584" y="806"/>
                </a:lnTo>
                <a:lnTo>
                  <a:pt x="567" y="783"/>
                </a:lnTo>
                <a:lnTo>
                  <a:pt x="547" y="793"/>
                </a:lnTo>
                <a:lnTo>
                  <a:pt x="558" y="819"/>
                </a:lnTo>
                <a:lnTo>
                  <a:pt x="567" y="831"/>
                </a:lnTo>
                <a:lnTo>
                  <a:pt x="576" y="837"/>
                </a:lnTo>
                <a:lnTo>
                  <a:pt x="581" y="836"/>
                </a:lnTo>
                <a:lnTo>
                  <a:pt x="585" y="841"/>
                </a:lnTo>
                <a:lnTo>
                  <a:pt x="595" y="848"/>
                </a:lnTo>
                <a:lnTo>
                  <a:pt x="604" y="861"/>
                </a:lnTo>
                <a:lnTo>
                  <a:pt x="616" y="877"/>
                </a:lnTo>
                <a:lnTo>
                  <a:pt x="623" y="889"/>
                </a:lnTo>
                <a:close/>
                <a:moveTo>
                  <a:pt x="888" y="1041"/>
                </a:moveTo>
                <a:lnTo>
                  <a:pt x="886" y="1035"/>
                </a:lnTo>
                <a:lnTo>
                  <a:pt x="881" y="1044"/>
                </a:lnTo>
                <a:lnTo>
                  <a:pt x="888" y="1041"/>
                </a:lnTo>
                <a:close/>
                <a:moveTo>
                  <a:pt x="1170" y="948"/>
                </a:moveTo>
                <a:lnTo>
                  <a:pt x="1162" y="954"/>
                </a:lnTo>
                <a:lnTo>
                  <a:pt x="1154" y="956"/>
                </a:lnTo>
                <a:lnTo>
                  <a:pt x="1145" y="955"/>
                </a:lnTo>
                <a:lnTo>
                  <a:pt x="1146" y="959"/>
                </a:lnTo>
                <a:lnTo>
                  <a:pt x="1141" y="960"/>
                </a:lnTo>
                <a:lnTo>
                  <a:pt x="1139" y="965"/>
                </a:lnTo>
                <a:lnTo>
                  <a:pt x="1150" y="966"/>
                </a:lnTo>
                <a:lnTo>
                  <a:pt x="1155" y="968"/>
                </a:lnTo>
                <a:lnTo>
                  <a:pt x="1164" y="972"/>
                </a:lnTo>
                <a:lnTo>
                  <a:pt x="1160" y="964"/>
                </a:lnTo>
                <a:lnTo>
                  <a:pt x="1176" y="953"/>
                </a:lnTo>
                <a:lnTo>
                  <a:pt x="1170" y="948"/>
                </a:lnTo>
                <a:close/>
                <a:moveTo>
                  <a:pt x="956" y="973"/>
                </a:moveTo>
                <a:lnTo>
                  <a:pt x="967" y="979"/>
                </a:lnTo>
                <a:lnTo>
                  <a:pt x="979" y="975"/>
                </a:lnTo>
                <a:lnTo>
                  <a:pt x="969" y="970"/>
                </a:lnTo>
                <a:lnTo>
                  <a:pt x="956" y="973"/>
                </a:lnTo>
                <a:close/>
                <a:moveTo>
                  <a:pt x="1005" y="1128"/>
                </a:moveTo>
                <a:lnTo>
                  <a:pt x="1005" y="1136"/>
                </a:lnTo>
                <a:lnTo>
                  <a:pt x="1013" y="1146"/>
                </a:lnTo>
                <a:lnTo>
                  <a:pt x="1019" y="1127"/>
                </a:lnTo>
                <a:lnTo>
                  <a:pt x="1008" y="1105"/>
                </a:lnTo>
                <a:lnTo>
                  <a:pt x="1002" y="1123"/>
                </a:lnTo>
                <a:lnTo>
                  <a:pt x="1005" y="1128"/>
                </a:lnTo>
                <a:close/>
                <a:moveTo>
                  <a:pt x="610" y="1089"/>
                </a:moveTo>
                <a:lnTo>
                  <a:pt x="606" y="1076"/>
                </a:lnTo>
                <a:lnTo>
                  <a:pt x="607" y="1088"/>
                </a:lnTo>
                <a:lnTo>
                  <a:pt x="610" y="1089"/>
                </a:lnTo>
                <a:close/>
                <a:moveTo>
                  <a:pt x="640" y="722"/>
                </a:moveTo>
                <a:lnTo>
                  <a:pt x="644" y="722"/>
                </a:lnTo>
                <a:lnTo>
                  <a:pt x="656" y="715"/>
                </a:lnTo>
                <a:lnTo>
                  <a:pt x="653" y="702"/>
                </a:lnTo>
                <a:lnTo>
                  <a:pt x="641" y="708"/>
                </a:lnTo>
                <a:lnTo>
                  <a:pt x="631" y="714"/>
                </a:lnTo>
                <a:lnTo>
                  <a:pt x="624" y="719"/>
                </a:lnTo>
                <a:lnTo>
                  <a:pt x="636" y="725"/>
                </a:lnTo>
                <a:lnTo>
                  <a:pt x="640" y="722"/>
                </a:lnTo>
                <a:close/>
                <a:moveTo>
                  <a:pt x="695" y="1042"/>
                </a:moveTo>
                <a:lnTo>
                  <a:pt x="686" y="1034"/>
                </a:lnTo>
                <a:lnTo>
                  <a:pt x="682" y="1034"/>
                </a:lnTo>
                <a:lnTo>
                  <a:pt x="683" y="1029"/>
                </a:lnTo>
                <a:lnTo>
                  <a:pt x="668" y="1021"/>
                </a:lnTo>
                <a:lnTo>
                  <a:pt x="666" y="1050"/>
                </a:lnTo>
                <a:lnTo>
                  <a:pt x="655" y="1042"/>
                </a:lnTo>
                <a:lnTo>
                  <a:pt x="654" y="1049"/>
                </a:lnTo>
                <a:lnTo>
                  <a:pt x="654" y="1059"/>
                </a:lnTo>
                <a:lnTo>
                  <a:pt x="647" y="1070"/>
                </a:lnTo>
                <a:lnTo>
                  <a:pt x="623" y="1083"/>
                </a:lnTo>
                <a:lnTo>
                  <a:pt x="632" y="1097"/>
                </a:lnTo>
                <a:lnTo>
                  <a:pt x="642" y="1091"/>
                </a:lnTo>
                <a:lnTo>
                  <a:pt x="649" y="1101"/>
                </a:lnTo>
                <a:lnTo>
                  <a:pt x="660" y="1099"/>
                </a:lnTo>
                <a:lnTo>
                  <a:pt x="661" y="1105"/>
                </a:lnTo>
                <a:lnTo>
                  <a:pt x="671" y="1110"/>
                </a:lnTo>
                <a:lnTo>
                  <a:pt x="685" y="1119"/>
                </a:lnTo>
                <a:lnTo>
                  <a:pt x="700" y="1120"/>
                </a:lnTo>
                <a:lnTo>
                  <a:pt x="720" y="1122"/>
                </a:lnTo>
                <a:lnTo>
                  <a:pt x="732" y="1110"/>
                </a:lnTo>
                <a:lnTo>
                  <a:pt x="736" y="1103"/>
                </a:lnTo>
                <a:lnTo>
                  <a:pt x="745" y="1100"/>
                </a:lnTo>
                <a:lnTo>
                  <a:pt x="748" y="1095"/>
                </a:lnTo>
                <a:lnTo>
                  <a:pt x="742" y="1091"/>
                </a:lnTo>
                <a:lnTo>
                  <a:pt x="735" y="1092"/>
                </a:lnTo>
                <a:lnTo>
                  <a:pt x="730" y="1085"/>
                </a:lnTo>
                <a:lnTo>
                  <a:pt x="712" y="1054"/>
                </a:lnTo>
                <a:lnTo>
                  <a:pt x="695" y="1042"/>
                </a:lnTo>
                <a:close/>
                <a:moveTo>
                  <a:pt x="733" y="1047"/>
                </a:moveTo>
                <a:lnTo>
                  <a:pt x="734" y="1057"/>
                </a:lnTo>
                <a:lnTo>
                  <a:pt x="741" y="1046"/>
                </a:lnTo>
                <a:lnTo>
                  <a:pt x="726" y="1037"/>
                </a:lnTo>
                <a:lnTo>
                  <a:pt x="727" y="1057"/>
                </a:lnTo>
                <a:lnTo>
                  <a:pt x="728" y="1042"/>
                </a:lnTo>
                <a:lnTo>
                  <a:pt x="733" y="1047"/>
                </a:lnTo>
                <a:close/>
                <a:moveTo>
                  <a:pt x="1113" y="1299"/>
                </a:moveTo>
                <a:lnTo>
                  <a:pt x="1112" y="1281"/>
                </a:lnTo>
                <a:lnTo>
                  <a:pt x="1096" y="1266"/>
                </a:lnTo>
                <a:lnTo>
                  <a:pt x="1097" y="1283"/>
                </a:lnTo>
                <a:lnTo>
                  <a:pt x="1105" y="1291"/>
                </a:lnTo>
                <a:lnTo>
                  <a:pt x="1113" y="1299"/>
                </a:lnTo>
                <a:close/>
                <a:moveTo>
                  <a:pt x="1430" y="1391"/>
                </a:moveTo>
                <a:lnTo>
                  <a:pt x="1425" y="1380"/>
                </a:lnTo>
                <a:lnTo>
                  <a:pt x="1412" y="1375"/>
                </a:lnTo>
                <a:lnTo>
                  <a:pt x="1402" y="1384"/>
                </a:lnTo>
                <a:lnTo>
                  <a:pt x="1417" y="1390"/>
                </a:lnTo>
                <a:lnTo>
                  <a:pt x="1430" y="1391"/>
                </a:lnTo>
                <a:close/>
                <a:moveTo>
                  <a:pt x="1384" y="1353"/>
                </a:moveTo>
                <a:lnTo>
                  <a:pt x="1372" y="1360"/>
                </a:lnTo>
                <a:lnTo>
                  <a:pt x="1380" y="1361"/>
                </a:lnTo>
                <a:lnTo>
                  <a:pt x="1384" y="1353"/>
                </a:lnTo>
                <a:close/>
                <a:moveTo>
                  <a:pt x="1344" y="1098"/>
                </a:moveTo>
                <a:lnTo>
                  <a:pt x="1354" y="1077"/>
                </a:lnTo>
                <a:lnTo>
                  <a:pt x="1347" y="1053"/>
                </a:lnTo>
                <a:lnTo>
                  <a:pt x="1339" y="1032"/>
                </a:lnTo>
                <a:lnTo>
                  <a:pt x="1316" y="1022"/>
                </a:lnTo>
                <a:lnTo>
                  <a:pt x="1307" y="1024"/>
                </a:lnTo>
                <a:lnTo>
                  <a:pt x="1303" y="1027"/>
                </a:lnTo>
                <a:lnTo>
                  <a:pt x="1296" y="1029"/>
                </a:lnTo>
                <a:lnTo>
                  <a:pt x="1286" y="1050"/>
                </a:lnTo>
                <a:lnTo>
                  <a:pt x="1297" y="1097"/>
                </a:lnTo>
                <a:lnTo>
                  <a:pt x="1318" y="1110"/>
                </a:lnTo>
                <a:lnTo>
                  <a:pt x="1344" y="1098"/>
                </a:lnTo>
                <a:close/>
                <a:moveTo>
                  <a:pt x="1256" y="959"/>
                </a:moveTo>
                <a:lnTo>
                  <a:pt x="1243" y="955"/>
                </a:lnTo>
                <a:lnTo>
                  <a:pt x="1240" y="966"/>
                </a:lnTo>
                <a:lnTo>
                  <a:pt x="1252" y="976"/>
                </a:lnTo>
                <a:lnTo>
                  <a:pt x="1256" y="959"/>
                </a:lnTo>
                <a:close/>
                <a:moveTo>
                  <a:pt x="1204" y="986"/>
                </a:moveTo>
                <a:lnTo>
                  <a:pt x="1203" y="993"/>
                </a:lnTo>
                <a:lnTo>
                  <a:pt x="1198" y="998"/>
                </a:lnTo>
                <a:lnTo>
                  <a:pt x="1197" y="1005"/>
                </a:lnTo>
                <a:lnTo>
                  <a:pt x="1202" y="1015"/>
                </a:lnTo>
                <a:lnTo>
                  <a:pt x="1212" y="1004"/>
                </a:lnTo>
                <a:lnTo>
                  <a:pt x="1213" y="989"/>
                </a:lnTo>
                <a:lnTo>
                  <a:pt x="1217" y="973"/>
                </a:lnTo>
                <a:lnTo>
                  <a:pt x="1208" y="970"/>
                </a:lnTo>
                <a:lnTo>
                  <a:pt x="1206" y="981"/>
                </a:lnTo>
                <a:lnTo>
                  <a:pt x="1204" y="986"/>
                </a:lnTo>
                <a:close/>
                <a:moveTo>
                  <a:pt x="1196" y="966"/>
                </a:moveTo>
                <a:lnTo>
                  <a:pt x="1214" y="948"/>
                </a:lnTo>
                <a:lnTo>
                  <a:pt x="1205" y="948"/>
                </a:lnTo>
                <a:lnTo>
                  <a:pt x="1196" y="966"/>
                </a:lnTo>
                <a:close/>
                <a:moveTo>
                  <a:pt x="1141" y="1268"/>
                </a:moveTo>
                <a:lnTo>
                  <a:pt x="1117" y="1255"/>
                </a:lnTo>
                <a:lnTo>
                  <a:pt x="1126" y="1268"/>
                </a:lnTo>
                <a:lnTo>
                  <a:pt x="1133" y="1279"/>
                </a:lnTo>
                <a:lnTo>
                  <a:pt x="1143" y="1277"/>
                </a:lnTo>
                <a:lnTo>
                  <a:pt x="1143" y="1284"/>
                </a:lnTo>
                <a:lnTo>
                  <a:pt x="1148" y="1281"/>
                </a:lnTo>
                <a:lnTo>
                  <a:pt x="1160" y="1278"/>
                </a:lnTo>
                <a:lnTo>
                  <a:pt x="1150" y="1277"/>
                </a:lnTo>
                <a:lnTo>
                  <a:pt x="1142" y="1274"/>
                </a:lnTo>
                <a:lnTo>
                  <a:pt x="1141" y="1268"/>
                </a:lnTo>
                <a:close/>
                <a:moveTo>
                  <a:pt x="1379" y="1043"/>
                </a:moveTo>
                <a:lnTo>
                  <a:pt x="1393" y="1037"/>
                </a:lnTo>
                <a:lnTo>
                  <a:pt x="1387" y="1025"/>
                </a:lnTo>
                <a:lnTo>
                  <a:pt x="1376" y="1025"/>
                </a:lnTo>
                <a:lnTo>
                  <a:pt x="1361" y="1026"/>
                </a:lnTo>
                <a:lnTo>
                  <a:pt x="1349" y="1031"/>
                </a:lnTo>
                <a:lnTo>
                  <a:pt x="1355" y="1042"/>
                </a:lnTo>
                <a:lnTo>
                  <a:pt x="1379" y="1043"/>
                </a:lnTo>
                <a:close/>
                <a:moveTo>
                  <a:pt x="1328" y="1010"/>
                </a:moveTo>
                <a:lnTo>
                  <a:pt x="1336" y="1010"/>
                </a:lnTo>
                <a:lnTo>
                  <a:pt x="1314" y="992"/>
                </a:lnTo>
                <a:lnTo>
                  <a:pt x="1319" y="1007"/>
                </a:lnTo>
                <a:lnTo>
                  <a:pt x="1328" y="1010"/>
                </a:lnTo>
                <a:close/>
                <a:moveTo>
                  <a:pt x="685" y="771"/>
                </a:moveTo>
                <a:lnTo>
                  <a:pt x="679" y="779"/>
                </a:lnTo>
                <a:lnTo>
                  <a:pt x="690" y="780"/>
                </a:lnTo>
                <a:lnTo>
                  <a:pt x="685" y="771"/>
                </a:lnTo>
                <a:close/>
                <a:moveTo>
                  <a:pt x="770" y="460"/>
                </a:moveTo>
                <a:lnTo>
                  <a:pt x="792" y="458"/>
                </a:lnTo>
                <a:lnTo>
                  <a:pt x="763" y="440"/>
                </a:lnTo>
                <a:lnTo>
                  <a:pt x="770" y="460"/>
                </a:lnTo>
                <a:close/>
                <a:moveTo>
                  <a:pt x="803" y="515"/>
                </a:moveTo>
                <a:lnTo>
                  <a:pt x="800" y="510"/>
                </a:lnTo>
                <a:lnTo>
                  <a:pt x="799" y="496"/>
                </a:lnTo>
                <a:lnTo>
                  <a:pt x="785" y="499"/>
                </a:lnTo>
                <a:lnTo>
                  <a:pt x="796" y="515"/>
                </a:lnTo>
                <a:lnTo>
                  <a:pt x="803" y="515"/>
                </a:lnTo>
                <a:close/>
                <a:moveTo>
                  <a:pt x="722" y="454"/>
                </a:moveTo>
                <a:lnTo>
                  <a:pt x="725" y="448"/>
                </a:lnTo>
                <a:lnTo>
                  <a:pt x="725" y="443"/>
                </a:lnTo>
                <a:lnTo>
                  <a:pt x="728" y="441"/>
                </a:lnTo>
                <a:lnTo>
                  <a:pt x="718" y="433"/>
                </a:lnTo>
                <a:lnTo>
                  <a:pt x="699" y="434"/>
                </a:lnTo>
                <a:lnTo>
                  <a:pt x="692" y="436"/>
                </a:lnTo>
                <a:lnTo>
                  <a:pt x="684" y="434"/>
                </a:lnTo>
                <a:lnTo>
                  <a:pt x="675" y="446"/>
                </a:lnTo>
                <a:lnTo>
                  <a:pt x="708" y="455"/>
                </a:lnTo>
                <a:lnTo>
                  <a:pt x="722" y="454"/>
                </a:lnTo>
                <a:close/>
                <a:moveTo>
                  <a:pt x="1290" y="1416"/>
                </a:moveTo>
                <a:lnTo>
                  <a:pt x="1300" y="1399"/>
                </a:lnTo>
                <a:lnTo>
                  <a:pt x="1284" y="1392"/>
                </a:lnTo>
                <a:lnTo>
                  <a:pt x="1271" y="1380"/>
                </a:lnTo>
                <a:lnTo>
                  <a:pt x="1270" y="1386"/>
                </a:lnTo>
                <a:lnTo>
                  <a:pt x="1265" y="1386"/>
                </a:lnTo>
                <a:lnTo>
                  <a:pt x="1248" y="1391"/>
                </a:lnTo>
                <a:lnTo>
                  <a:pt x="1240" y="1393"/>
                </a:lnTo>
                <a:lnTo>
                  <a:pt x="1244" y="1380"/>
                </a:lnTo>
                <a:lnTo>
                  <a:pt x="1229" y="1355"/>
                </a:lnTo>
                <a:lnTo>
                  <a:pt x="1208" y="1344"/>
                </a:lnTo>
                <a:lnTo>
                  <a:pt x="1182" y="1336"/>
                </a:lnTo>
                <a:lnTo>
                  <a:pt x="1173" y="1331"/>
                </a:lnTo>
                <a:lnTo>
                  <a:pt x="1162" y="1322"/>
                </a:lnTo>
                <a:lnTo>
                  <a:pt x="1149" y="1322"/>
                </a:lnTo>
                <a:lnTo>
                  <a:pt x="1137" y="1314"/>
                </a:lnTo>
                <a:lnTo>
                  <a:pt x="1126" y="1307"/>
                </a:lnTo>
                <a:lnTo>
                  <a:pt x="1120" y="1312"/>
                </a:lnTo>
                <a:lnTo>
                  <a:pt x="1116" y="1323"/>
                </a:lnTo>
                <a:lnTo>
                  <a:pt x="1107" y="1312"/>
                </a:lnTo>
                <a:lnTo>
                  <a:pt x="1099" y="1306"/>
                </a:lnTo>
                <a:lnTo>
                  <a:pt x="1100" y="1295"/>
                </a:lnTo>
                <a:lnTo>
                  <a:pt x="1093" y="1284"/>
                </a:lnTo>
                <a:lnTo>
                  <a:pt x="1087" y="1282"/>
                </a:lnTo>
                <a:lnTo>
                  <a:pt x="1083" y="1278"/>
                </a:lnTo>
                <a:lnTo>
                  <a:pt x="1072" y="1321"/>
                </a:lnTo>
                <a:lnTo>
                  <a:pt x="1078" y="1353"/>
                </a:lnTo>
                <a:lnTo>
                  <a:pt x="1079" y="1383"/>
                </a:lnTo>
                <a:lnTo>
                  <a:pt x="1088" y="1411"/>
                </a:lnTo>
                <a:lnTo>
                  <a:pt x="1073" y="1436"/>
                </a:lnTo>
                <a:lnTo>
                  <a:pt x="1065" y="1461"/>
                </a:lnTo>
                <a:lnTo>
                  <a:pt x="1087" y="1456"/>
                </a:lnTo>
                <a:lnTo>
                  <a:pt x="1105" y="1452"/>
                </a:lnTo>
                <a:lnTo>
                  <a:pt x="1117" y="1451"/>
                </a:lnTo>
                <a:lnTo>
                  <a:pt x="1132" y="1486"/>
                </a:lnTo>
                <a:lnTo>
                  <a:pt x="1145" y="1486"/>
                </a:lnTo>
                <a:lnTo>
                  <a:pt x="1159" y="1473"/>
                </a:lnTo>
                <a:lnTo>
                  <a:pt x="1165" y="1456"/>
                </a:lnTo>
                <a:lnTo>
                  <a:pt x="1172" y="1444"/>
                </a:lnTo>
                <a:lnTo>
                  <a:pt x="1182" y="1411"/>
                </a:lnTo>
                <a:lnTo>
                  <a:pt x="1191" y="1396"/>
                </a:lnTo>
                <a:lnTo>
                  <a:pt x="1198" y="1393"/>
                </a:lnTo>
                <a:lnTo>
                  <a:pt x="1201" y="1400"/>
                </a:lnTo>
                <a:lnTo>
                  <a:pt x="1218" y="1405"/>
                </a:lnTo>
                <a:lnTo>
                  <a:pt x="1229" y="1419"/>
                </a:lnTo>
                <a:lnTo>
                  <a:pt x="1243" y="1422"/>
                </a:lnTo>
                <a:lnTo>
                  <a:pt x="1263" y="1425"/>
                </a:lnTo>
                <a:lnTo>
                  <a:pt x="1280" y="1429"/>
                </a:lnTo>
                <a:lnTo>
                  <a:pt x="1290" y="1416"/>
                </a:lnTo>
                <a:close/>
                <a:moveTo>
                  <a:pt x="535" y="354"/>
                </a:moveTo>
                <a:lnTo>
                  <a:pt x="539" y="356"/>
                </a:lnTo>
                <a:lnTo>
                  <a:pt x="546" y="349"/>
                </a:lnTo>
                <a:lnTo>
                  <a:pt x="550" y="355"/>
                </a:lnTo>
                <a:lnTo>
                  <a:pt x="551" y="366"/>
                </a:lnTo>
                <a:lnTo>
                  <a:pt x="546" y="374"/>
                </a:lnTo>
                <a:lnTo>
                  <a:pt x="554" y="380"/>
                </a:lnTo>
                <a:lnTo>
                  <a:pt x="544" y="381"/>
                </a:lnTo>
                <a:lnTo>
                  <a:pt x="530" y="386"/>
                </a:lnTo>
                <a:lnTo>
                  <a:pt x="544" y="400"/>
                </a:lnTo>
                <a:lnTo>
                  <a:pt x="551" y="396"/>
                </a:lnTo>
                <a:lnTo>
                  <a:pt x="566" y="394"/>
                </a:lnTo>
                <a:lnTo>
                  <a:pt x="566" y="400"/>
                </a:lnTo>
                <a:lnTo>
                  <a:pt x="573" y="402"/>
                </a:lnTo>
                <a:lnTo>
                  <a:pt x="589" y="407"/>
                </a:lnTo>
                <a:lnTo>
                  <a:pt x="594" y="412"/>
                </a:lnTo>
                <a:lnTo>
                  <a:pt x="598" y="418"/>
                </a:lnTo>
                <a:lnTo>
                  <a:pt x="604" y="431"/>
                </a:lnTo>
                <a:lnTo>
                  <a:pt x="619" y="433"/>
                </a:lnTo>
                <a:lnTo>
                  <a:pt x="627" y="422"/>
                </a:lnTo>
                <a:lnTo>
                  <a:pt x="614" y="392"/>
                </a:lnTo>
                <a:lnTo>
                  <a:pt x="616" y="386"/>
                </a:lnTo>
                <a:lnTo>
                  <a:pt x="616" y="379"/>
                </a:lnTo>
                <a:lnTo>
                  <a:pt x="604" y="363"/>
                </a:lnTo>
                <a:lnTo>
                  <a:pt x="592" y="360"/>
                </a:lnTo>
                <a:lnTo>
                  <a:pt x="594" y="353"/>
                </a:lnTo>
                <a:lnTo>
                  <a:pt x="590" y="351"/>
                </a:lnTo>
                <a:lnTo>
                  <a:pt x="578" y="346"/>
                </a:lnTo>
                <a:lnTo>
                  <a:pt x="573" y="352"/>
                </a:lnTo>
                <a:lnTo>
                  <a:pt x="570" y="358"/>
                </a:lnTo>
                <a:lnTo>
                  <a:pt x="569" y="352"/>
                </a:lnTo>
                <a:lnTo>
                  <a:pt x="570" y="345"/>
                </a:lnTo>
                <a:lnTo>
                  <a:pt x="563" y="329"/>
                </a:lnTo>
                <a:lnTo>
                  <a:pt x="544" y="325"/>
                </a:lnTo>
                <a:lnTo>
                  <a:pt x="535" y="326"/>
                </a:lnTo>
                <a:lnTo>
                  <a:pt x="528" y="329"/>
                </a:lnTo>
                <a:lnTo>
                  <a:pt x="528" y="345"/>
                </a:lnTo>
                <a:lnTo>
                  <a:pt x="536" y="345"/>
                </a:lnTo>
                <a:lnTo>
                  <a:pt x="535" y="354"/>
                </a:lnTo>
                <a:close/>
                <a:moveTo>
                  <a:pt x="681" y="274"/>
                </a:moveTo>
                <a:lnTo>
                  <a:pt x="655" y="269"/>
                </a:lnTo>
                <a:lnTo>
                  <a:pt x="667" y="298"/>
                </a:lnTo>
                <a:lnTo>
                  <a:pt x="691" y="296"/>
                </a:lnTo>
                <a:lnTo>
                  <a:pt x="674" y="318"/>
                </a:lnTo>
                <a:lnTo>
                  <a:pt x="684" y="328"/>
                </a:lnTo>
                <a:lnTo>
                  <a:pt x="697" y="318"/>
                </a:lnTo>
                <a:lnTo>
                  <a:pt x="699" y="326"/>
                </a:lnTo>
                <a:lnTo>
                  <a:pt x="710" y="318"/>
                </a:lnTo>
                <a:lnTo>
                  <a:pt x="723" y="315"/>
                </a:lnTo>
                <a:lnTo>
                  <a:pt x="730" y="317"/>
                </a:lnTo>
                <a:lnTo>
                  <a:pt x="739" y="316"/>
                </a:lnTo>
                <a:lnTo>
                  <a:pt x="722" y="325"/>
                </a:lnTo>
                <a:lnTo>
                  <a:pt x="719" y="334"/>
                </a:lnTo>
                <a:lnTo>
                  <a:pt x="712" y="336"/>
                </a:lnTo>
                <a:lnTo>
                  <a:pt x="701" y="351"/>
                </a:lnTo>
                <a:lnTo>
                  <a:pt x="718" y="361"/>
                </a:lnTo>
                <a:lnTo>
                  <a:pt x="711" y="364"/>
                </a:lnTo>
                <a:lnTo>
                  <a:pt x="717" y="373"/>
                </a:lnTo>
                <a:lnTo>
                  <a:pt x="740" y="376"/>
                </a:lnTo>
                <a:lnTo>
                  <a:pt x="727" y="381"/>
                </a:lnTo>
                <a:lnTo>
                  <a:pt x="733" y="390"/>
                </a:lnTo>
                <a:lnTo>
                  <a:pt x="760" y="400"/>
                </a:lnTo>
                <a:lnTo>
                  <a:pt x="769" y="397"/>
                </a:lnTo>
                <a:lnTo>
                  <a:pt x="763" y="389"/>
                </a:lnTo>
                <a:lnTo>
                  <a:pt x="783" y="397"/>
                </a:lnTo>
                <a:lnTo>
                  <a:pt x="768" y="368"/>
                </a:lnTo>
                <a:lnTo>
                  <a:pt x="778" y="381"/>
                </a:lnTo>
                <a:lnTo>
                  <a:pt x="792" y="394"/>
                </a:lnTo>
                <a:lnTo>
                  <a:pt x="790" y="366"/>
                </a:lnTo>
                <a:lnTo>
                  <a:pt x="802" y="371"/>
                </a:lnTo>
                <a:lnTo>
                  <a:pt x="797" y="360"/>
                </a:lnTo>
                <a:lnTo>
                  <a:pt x="796" y="332"/>
                </a:lnTo>
                <a:lnTo>
                  <a:pt x="805" y="356"/>
                </a:lnTo>
                <a:lnTo>
                  <a:pt x="810" y="342"/>
                </a:lnTo>
                <a:lnTo>
                  <a:pt x="810" y="336"/>
                </a:lnTo>
                <a:lnTo>
                  <a:pt x="814" y="333"/>
                </a:lnTo>
                <a:lnTo>
                  <a:pt x="822" y="322"/>
                </a:lnTo>
                <a:lnTo>
                  <a:pt x="832" y="311"/>
                </a:lnTo>
                <a:lnTo>
                  <a:pt x="817" y="287"/>
                </a:lnTo>
                <a:lnTo>
                  <a:pt x="814" y="297"/>
                </a:lnTo>
                <a:lnTo>
                  <a:pt x="803" y="288"/>
                </a:lnTo>
                <a:lnTo>
                  <a:pt x="799" y="293"/>
                </a:lnTo>
                <a:lnTo>
                  <a:pt x="795" y="291"/>
                </a:lnTo>
                <a:lnTo>
                  <a:pt x="794" y="272"/>
                </a:lnTo>
                <a:lnTo>
                  <a:pt x="783" y="261"/>
                </a:lnTo>
                <a:lnTo>
                  <a:pt x="779" y="252"/>
                </a:lnTo>
                <a:lnTo>
                  <a:pt x="771" y="238"/>
                </a:lnTo>
                <a:lnTo>
                  <a:pt x="764" y="249"/>
                </a:lnTo>
                <a:lnTo>
                  <a:pt x="773" y="259"/>
                </a:lnTo>
                <a:lnTo>
                  <a:pt x="760" y="255"/>
                </a:lnTo>
                <a:lnTo>
                  <a:pt x="756" y="242"/>
                </a:lnTo>
                <a:lnTo>
                  <a:pt x="753" y="234"/>
                </a:lnTo>
                <a:lnTo>
                  <a:pt x="747" y="234"/>
                </a:lnTo>
                <a:lnTo>
                  <a:pt x="746" y="236"/>
                </a:lnTo>
                <a:lnTo>
                  <a:pt x="741" y="234"/>
                </a:lnTo>
                <a:lnTo>
                  <a:pt x="735" y="232"/>
                </a:lnTo>
                <a:lnTo>
                  <a:pt x="733" y="227"/>
                </a:lnTo>
                <a:lnTo>
                  <a:pt x="723" y="215"/>
                </a:lnTo>
                <a:lnTo>
                  <a:pt x="705" y="189"/>
                </a:lnTo>
                <a:lnTo>
                  <a:pt x="681" y="187"/>
                </a:lnTo>
                <a:lnTo>
                  <a:pt x="692" y="192"/>
                </a:lnTo>
                <a:lnTo>
                  <a:pt x="692" y="201"/>
                </a:lnTo>
                <a:lnTo>
                  <a:pt x="688" y="200"/>
                </a:lnTo>
                <a:lnTo>
                  <a:pt x="684" y="203"/>
                </a:lnTo>
                <a:lnTo>
                  <a:pt x="677" y="205"/>
                </a:lnTo>
                <a:lnTo>
                  <a:pt x="671" y="208"/>
                </a:lnTo>
                <a:lnTo>
                  <a:pt x="668" y="218"/>
                </a:lnTo>
                <a:lnTo>
                  <a:pt x="678" y="226"/>
                </a:lnTo>
                <a:lnTo>
                  <a:pt x="682" y="233"/>
                </a:lnTo>
                <a:lnTo>
                  <a:pt x="691" y="237"/>
                </a:lnTo>
                <a:lnTo>
                  <a:pt x="677" y="235"/>
                </a:lnTo>
                <a:lnTo>
                  <a:pt x="673" y="230"/>
                </a:lnTo>
                <a:lnTo>
                  <a:pt x="665" y="228"/>
                </a:lnTo>
                <a:lnTo>
                  <a:pt x="671" y="253"/>
                </a:lnTo>
                <a:lnTo>
                  <a:pt x="659" y="255"/>
                </a:lnTo>
                <a:lnTo>
                  <a:pt x="664" y="263"/>
                </a:lnTo>
                <a:lnTo>
                  <a:pt x="669" y="262"/>
                </a:lnTo>
                <a:lnTo>
                  <a:pt x="675" y="268"/>
                </a:lnTo>
                <a:lnTo>
                  <a:pt x="689" y="263"/>
                </a:lnTo>
                <a:lnTo>
                  <a:pt x="685" y="269"/>
                </a:lnTo>
                <a:lnTo>
                  <a:pt x="681" y="274"/>
                </a:lnTo>
                <a:close/>
                <a:moveTo>
                  <a:pt x="729" y="158"/>
                </a:moveTo>
                <a:lnTo>
                  <a:pt x="723" y="172"/>
                </a:lnTo>
                <a:lnTo>
                  <a:pt x="731" y="172"/>
                </a:lnTo>
                <a:lnTo>
                  <a:pt x="757" y="163"/>
                </a:lnTo>
                <a:lnTo>
                  <a:pt x="740" y="171"/>
                </a:lnTo>
                <a:lnTo>
                  <a:pt x="742" y="184"/>
                </a:lnTo>
                <a:lnTo>
                  <a:pt x="737" y="197"/>
                </a:lnTo>
                <a:lnTo>
                  <a:pt x="757" y="194"/>
                </a:lnTo>
                <a:lnTo>
                  <a:pt x="776" y="186"/>
                </a:lnTo>
                <a:lnTo>
                  <a:pt x="793" y="173"/>
                </a:lnTo>
                <a:lnTo>
                  <a:pt x="765" y="198"/>
                </a:lnTo>
                <a:lnTo>
                  <a:pt x="747" y="205"/>
                </a:lnTo>
                <a:lnTo>
                  <a:pt x="758" y="216"/>
                </a:lnTo>
                <a:lnTo>
                  <a:pt x="775" y="220"/>
                </a:lnTo>
                <a:lnTo>
                  <a:pt x="784" y="199"/>
                </a:lnTo>
                <a:lnTo>
                  <a:pt x="815" y="178"/>
                </a:lnTo>
                <a:lnTo>
                  <a:pt x="802" y="187"/>
                </a:lnTo>
                <a:lnTo>
                  <a:pt x="792" y="197"/>
                </a:lnTo>
                <a:lnTo>
                  <a:pt x="790" y="223"/>
                </a:lnTo>
                <a:lnTo>
                  <a:pt x="795" y="223"/>
                </a:lnTo>
                <a:lnTo>
                  <a:pt x="803" y="224"/>
                </a:lnTo>
                <a:lnTo>
                  <a:pt x="818" y="221"/>
                </a:lnTo>
                <a:lnTo>
                  <a:pt x="824" y="206"/>
                </a:lnTo>
                <a:lnTo>
                  <a:pt x="837" y="199"/>
                </a:lnTo>
                <a:lnTo>
                  <a:pt x="833" y="214"/>
                </a:lnTo>
                <a:lnTo>
                  <a:pt x="845" y="210"/>
                </a:lnTo>
                <a:lnTo>
                  <a:pt x="865" y="187"/>
                </a:lnTo>
                <a:lnTo>
                  <a:pt x="865" y="176"/>
                </a:lnTo>
                <a:lnTo>
                  <a:pt x="864" y="168"/>
                </a:lnTo>
                <a:lnTo>
                  <a:pt x="867" y="165"/>
                </a:lnTo>
                <a:lnTo>
                  <a:pt x="871" y="152"/>
                </a:lnTo>
                <a:lnTo>
                  <a:pt x="881" y="139"/>
                </a:lnTo>
                <a:lnTo>
                  <a:pt x="877" y="177"/>
                </a:lnTo>
                <a:lnTo>
                  <a:pt x="899" y="174"/>
                </a:lnTo>
                <a:lnTo>
                  <a:pt x="883" y="185"/>
                </a:lnTo>
                <a:lnTo>
                  <a:pt x="860" y="217"/>
                </a:lnTo>
                <a:lnTo>
                  <a:pt x="840" y="229"/>
                </a:lnTo>
                <a:lnTo>
                  <a:pt x="849" y="244"/>
                </a:lnTo>
                <a:lnTo>
                  <a:pt x="872" y="261"/>
                </a:lnTo>
                <a:lnTo>
                  <a:pt x="893" y="265"/>
                </a:lnTo>
                <a:lnTo>
                  <a:pt x="879" y="267"/>
                </a:lnTo>
                <a:lnTo>
                  <a:pt x="872" y="261"/>
                </a:lnTo>
                <a:lnTo>
                  <a:pt x="857" y="258"/>
                </a:lnTo>
                <a:lnTo>
                  <a:pt x="839" y="245"/>
                </a:lnTo>
                <a:lnTo>
                  <a:pt x="821" y="239"/>
                </a:lnTo>
                <a:lnTo>
                  <a:pt x="810" y="241"/>
                </a:lnTo>
                <a:lnTo>
                  <a:pt x="797" y="240"/>
                </a:lnTo>
                <a:lnTo>
                  <a:pt x="795" y="257"/>
                </a:lnTo>
                <a:lnTo>
                  <a:pt x="805" y="276"/>
                </a:lnTo>
                <a:lnTo>
                  <a:pt x="824" y="284"/>
                </a:lnTo>
                <a:lnTo>
                  <a:pt x="840" y="302"/>
                </a:lnTo>
                <a:lnTo>
                  <a:pt x="859" y="319"/>
                </a:lnTo>
                <a:lnTo>
                  <a:pt x="844" y="318"/>
                </a:lnTo>
                <a:lnTo>
                  <a:pt x="857" y="327"/>
                </a:lnTo>
                <a:lnTo>
                  <a:pt x="875" y="326"/>
                </a:lnTo>
                <a:lnTo>
                  <a:pt x="887" y="317"/>
                </a:lnTo>
                <a:lnTo>
                  <a:pt x="880" y="330"/>
                </a:lnTo>
                <a:lnTo>
                  <a:pt x="872" y="332"/>
                </a:lnTo>
                <a:lnTo>
                  <a:pt x="869" y="337"/>
                </a:lnTo>
                <a:lnTo>
                  <a:pt x="855" y="335"/>
                </a:lnTo>
                <a:lnTo>
                  <a:pt x="837" y="335"/>
                </a:lnTo>
                <a:lnTo>
                  <a:pt x="832" y="340"/>
                </a:lnTo>
                <a:lnTo>
                  <a:pt x="824" y="343"/>
                </a:lnTo>
                <a:lnTo>
                  <a:pt x="815" y="356"/>
                </a:lnTo>
                <a:lnTo>
                  <a:pt x="814" y="388"/>
                </a:lnTo>
                <a:lnTo>
                  <a:pt x="838" y="375"/>
                </a:lnTo>
                <a:lnTo>
                  <a:pt x="838" y="394"/>
                </a:lnTo>
                <a:lnTo>
                  <a:pt x="851" y="382"/>
                </a:lnTo>
                <a:lnTo>
                  <a:pt x="852" y="358"/>
                </a:lnTo>
                <a:lnTo>
                  <a:pt x="856" y="379"/>
                </a:lnTo>
                <a:lnTo>
                  <a:pt x="868" y="381"/>
                </a:lnTo>
                <a:lnTo>
                  <a:pt x="859" y="389"/>
                </a:lnTo>
                <a:lnTo>
                  <a:pt x="852" y="403"/>
                </a:lnTo>
                <a:lnTo>
                  <a:pt x="860" y="415"/>
                </a:lnTo>
                <a:lnTo>
                  <a:pt x="867" y="429"/>
                </a:lnTo>
                <a:lnTo>
                  <a:pt x="879" y="425"/>
                </a:lnTo>
                <a:lnTo>
                  <a:pt x="892" y="420"/>
                </a:lnTo>
                <a:lnTo>
                  <a:pt x="899" y="388"/>
                </a:lnTo>
                <a:lnTo>
                  <a:pt x="895" y="425"/>
                </a:lnTo>
                <a:lnTo>
                  <a:pt x="881" y="437"/>
                </a:lnTo>
                <a:lnTo>
                  <a:pt x="862" y="435"/>
                </a:lnTo>
                <a:lnTo>
                  <a:pt x="834" y="411"/>
                </a:lnTo>
                <a:lnTo>
                  <a:pt x="818" y="415"/>
                </a:lnTo>
                <a:lnTo>
                  <a:pt x="817" y="430"/>
                </a:lnTo>
                <a:lnTo>
                  <a:pt x="829" y="447"/>
                </a:lnTo>
                <a:lnTo>
                  <a:pt x="837" y="451"/>
                </a:lnTo>
                <a:lnTo>
                  <a:pt x="844" y="459"/>
                </a:lnTo>
                <a:lnTo>
                  <a:pt x="823" y="467"/>
                </a:lnTo>
                <a:lnTo>
                  <a:pt x="808" y="485"/>
                </a:lnTo>
                <a:lnTo>
                  <a:pt x="803" y="495"/>
                </a:lnTo>
                <a:lnTo>
                  <a:pt x="805" y="509"/>
                </a:lnTo>
                <a:lnTo>
                  <a:pt x="812" y="517"/>
                </a:lnTo>
                <a:lnTo>
                  <a:pt x="826" y="518"/>
                </a:lnTo>
                <a:lnTo>
                  <a:pt x="822" y="493"/>
                </a:lnTo>
                <a:lnTo>
                  <a:pt x="828" y="514"/>
                </a:lnTo>
                <a:lnTo>
                  <a:pt x="835" y="518"/>
                </a:lnTo>
                <a:lnTo>
                  <a:pt x="846" y="518"/>
                </a:lnTo>
                <a:lnTo>
                  <a:pt x="843" y="503"/>
                </a:lnTo>
                <a:lnTo>
                  <a:pt x="849" y="512"/>
                </a:lnTo>
                <a:lnTo>
                  <a:pt x="862" y="515"/>
                </a:lnTo>
                <a:lnTo>
                  <a:pt x="862" y="500"/>
                </a:lnTo>
                <a:lnTo>
                  <a:pt x="873" y="510"/>
                </a:lnTo>
                <a:lnTo>
                  <a:pt x="892" y="514"/>
                </a:lnTo>
                <a:lnTo>
                  <a:pt x="906" y="506"/>
                </a:lnTo>
                <a:lnTo>
                  <a:pt x="901" y="486"/>
                </a:lnTo>
                <a:lnTo>
                  <a:pt x="911" y="499"/>
                </a:lnTo>
                <a:lnTo>
                  <a:pt x="928" y="496"/>
                </a:lnTo>
                <a:lnTo>
                  <a:pt x="940" y="488"/>
                </a:lnTo>
                <a:lnTo>
                  <a:pt x="930" y="475"/>
                </a:lnTo>
                <a:lnTo>
                  <a:pt x="935" y="479"/>
                </a:lnTo>
                <a:lnTo>
                  <a:pt x="941" y="480"/>
                </a:lnTo>
                <a:lnTo>
                  <a:pt x="953" y="487"/>
                </a:lnTo>
                <a:lnTo>
                  <a:pt x="966" y="488"/>
                </a:lnTo>
                <a:lnTo>
                  <a:pt x="970" y="503"/>
                </a:lnTo>
                <a:lnTo>
                  <a:pt x="981" y="500"/>
                </a:lnTo>
                <a:lnTo>
                  <a:pt x="994" y="489"/>
                </a:lnTo>
                <a:lnTo>
                  <a:pt x="1009" y="459"/>
                </a:lnTo>
                <a:lnTo>
                  <a:pt x="993" y="440"/>
                </a:lnTo>
                <a:lnTo>
                  <a:pt x="982" y="446"/>
                </a:lnTo>
                <a:lnTo>
                  <a:pt x="974" y="432"/>
                </a:lnTo>
                <a:lnTo>
                  <a:pt x="960" y="433"/>
                </a:lnTo>
                <a:lnTo>
                  <a:pt x="956" y="434"/>
                </a:lnTo>
                <a:lnTo>
                  <a:pt x="947" y="430"/>
                </a:lnTo>
                <a:lnTo>
                  <a:pt x="923" y="433"/>
                </a:lnTo>
                <a:lnTo>
                  <a:pt x="936" y="426"/>
                </a:lnTo>
                <a:lnTo>
                  <a:pt x="924" y="416"/>
                </a:lnTo>
                <a:lnTo>
                  <a:pt x="959" y="424"/>
                </a:lnTo>
                <a:lnTo>
                  <a:pt x="984" y="400"/>
                </a:lnTo>
                <a:lnTo>
                  <a:pt x="976" y="383"/>
                </a:lnTo>
                <a:lnTo>
                  <a:pt x="973" y="375"/>
                </a:lnTo>
                <a:lnTo>
                  <a:pt x="980" y="369"/>
                </a:lnTo>
                <a:lnTo>
                  <a:pt x="988" y="368"/>
                </a:lnTo>
                <a:lnTo>
                  <a:pt x="995" y="361"/>
                </a:lnTo>
                <a:lnTo>
                  <a:pt x="1003" y="349"/>
                </a:lnTo>
                <a:lnTo>
                  <a:pt x="1001" y="330"/>
                </a:lnTo>
                <a:lnTo>
                  <a:pt x="979" y="326"/>
                </a:lnTo>
                <a:lnTo>
                  <a:pt x="1003" y="311"/>
                </a:lnTo>
                <a:lnTo>
                  <a:pt x="983" y="297"/>
                </a:lnTo>
                <a:lnTo>
                  <a:pt x="976" y="298"/>
                </a:lnTo>
                <a:lnTo>
                  <a:pt x="969" y="293"/>
                </a:lnTo>
                <a:lnTo>
                  <a:pt x="955" y="296"/>
                </a:lnTo>
                <a:lnTo>
                  <a:pt x="943" y="304"/>
                </a:lnTo>
                <a:lnTo>
                  <a:pt x="931" y="299"/>
                </a:lnTo>
                <a:lnTo>
                  <a:pt x="946" y="295"/>
                </a:lnTo>
                <a:lnTo>
                  <a:pt x="959" y="289"/>
                </a:lnTo>
                <a:lnTo>
                  <a:pt x="971" y="284"/>
                </a:lnTo>
                <a:lnTo>
                  <a:pt x="987" y="283"/>
                </a:lnTo>
                <a:lnTo>
                  <a:pt x="983" y="270"/>
                </a:lnTo>
                <a:lnTo>
                  <a:pt x="978" y="272"/>
                </a:lnTo>
                <a:lnTo>
                  <a:pt x="970" y="274"/>
                </a:lnTo>
                <a:lnTo>
                  <a:pt x="955" y="269"/>
                </a:lnTo>
                <a:lnTo>
                  <a:pt x="947" y="265"/>
                </a:lnTo>
                <a:lnTo>
                  <a:pt x="941" y="263"/>
                </a:lnTo>
                <a:lnTo>
                  <a:pt x="952" y="261"/>
                </a:lnTo>
                <a:lnTo>
                  <a:pt x="964" y="262"/>
                </a:lnTo>
                <a:lnTo>
                  <a:pt x="974" y="256"/>
                </a:lnTo>
                <a:lnTo>
                  <a:pt x="982" y="249"/>
                </a:lnTo>
                <a:lnTo>
                  <a:pt x="988" y="244"/>
                </a:lnTo>
                <a:lnTo>
                  <a:pt x="984" y="235"/>
                </a:lnTo>
                <a:lnTo>
                  <a:pt x="960" y="231"/>
                </a:lnTo>
                <a:lnTo>
                  <a:pt x="993" y="229"/>
                </a:lnTo>
                <a:lnTo>
                  <a:pt x="999" y="211"/>
                </a:lnTo>
                <a:lnTo>
                  <a:pt x="997" y="194"/>
                </a:lnTo>
                <a:lnTo>
                  <a:pt x="988" y="202"/>
                </a:lnTo>
                <a:lnTo>
                  <a:pt x="984" y="198"/>
                </a:lnTo>
                <a:lnTo>
                  <a:pt x="987" y="197"/>
                </a:lnTo>
                <a:lnTo>
                  <a:pt x="991" y="192"/>
                </a:lnTo>
                <a:lnTo>
                  <a:pt x="999" y="185"/>
                </a:lnTo>
                <a:lnTo>
                  <a:pt x="982" y="168"/>
                </a:lnTo>
                <a:lnTo>
                  <a:pt x="1003" y="168"/>
                </a:lnTo>
                <a:lnTo>
                  <a:pt x="1001" y="151"/>
                </a:lnTo>
                <a:lnTo>
                  <a:pt x="1003" y="135"/>
                </a:lnTo>
                <a:lnTo>
                  <a:pt x="1006" y="106"/>
                </a:lnTo>
                <a:lnTo>
                  <a:pt x="999" y="82"/>
                </a:lnTo>
                <a:lnTo>
                  <a:pt x="981" y="111"/>
                </a:lnTo>
                <a:lnTo>
                  <a:pt x="975" y="112"/>
                </a:lnTo>
                <a:lnTo>
                  <a:pt x="984" y="92"/>
                </a:lnTo>
                <a:lnTo>
                  <a:pt x="982" y="84"/>
                </a:lnTo>
                <a:lnTo>
                  <a:pt x="990" y="73"/>
                </a:lnTo>
                <a:lnTo>
                  <a:pt x="990" y="68"/>
                </a:lnTo>
                <a:lnTo>
                  <a:pt x="996" y="65"/>
                </a:lnTo>
                <a:lnTo>
                  <a:pt x="1001" y="51"/>
                </a:lnTo>
                <a:lnTo>
                  <a:pt x="998" y="18"/>
                </a:lnTo>
                <a:lnTo>
                  <a:pt x="987" y="8"/>
                </a:lnTo>
                <a:lnTo>
                  <a:pt x="974" y="19"/>
                </a:lnTo>
                <a:lnTo>
                  <a:pt x="971" y="12"/>
                </a:lnTo>
                <a:lnTo>
                  <a:pt x="962" y="7"/>
                </a:lnTo>
                <a:lnTo>
                  <a:pt x="957" y="4"/>
                </a:lnTo>
                <a:lnTo>
                  <a:pt x="953" y="0"/>
                </a:lnTo>
                <a:lnTo>
                  <a:pt x="949" y="4"/>
                </a:lnTo>
                <a:lnTo>
                  <a:pt x="943" y="3"/>
                </a:lnTo>
                <a:lnTo>
                  <a:pt x="941" y="8"/>
                </a:lnTo>
                <a:lnTo>
                  <a:pt x="935" y="8"/>
                </a:lnTo>
                <a:lnTo>
                  <a:pt x="932" y="20"/>
                </a:lnTo>
                <a:lnTo>
                  <a:pt x="920" y="30"/>
                </a:lnTo>
                <a:lnTo>
                  <a:pt x="926" y="6"/>
                </a:lnTo>
                <a:lnTo>
                  <a:pt x="915" y="8"/>
                </a:lnTo>
                <a:lnTo>
                  <a:pt x="905" y="9"/>
                </a:lnTo>
                <a:lnTo>
                  <a:pt x="895" y="12"/>
                </a:lnTo>
                <a:lnTo>
                  <a:pt x="886" y="10"/>
                </a:lnTo>
                <a:lnTo>
                  <a:pt x="879" y="20"/>
                </a:lnTo>
                <a:lnTo>
                  <a:pt x="888" y="25"/>
                </a:lnTo>
                <a:lnTo>
                  <a:pt x="865" y="22"/>
                </a:lnTo>
                <a:lnTo>
                  <a:pt x="879" y="42"/>
                </a:lnTo>
                <a:lnTo>
                  <a:pt x="866" y="38"/>
                </a:lnTo>
                <a:lnTo>
                  <a:pt x="855" y="31"/>
                </a:lnTo>
                <a:lnTo>
                  <a:pt x="830" y="39"/>
                </a:lnTo>
                <a:lnTo>
                  <a:pt x="841" y="48"/>
                </a:lnTo>
                <a:lnTo>
                  <a:pt x="855" y="58"/>
                </a:lnTo>
                <a:lnTo>
                  <a:pt x="856" y="63"/>
                </a:lnTo>
                <a:lnTo>
                  <a:pt x="851" y="63"/>
                </a:lnTo>
                <a:lnTo>
                  <a:pt x="837" y="52"/>
                </a:lnTo>
                <a:lnTo>
                  <a:pt x="825" y="48"/>
                </a:lnTo>
                <a:lnTo>
                  <a:pt x="817" y="50"/>
                </a:lnTo>
                <a:lnTo>
                  <a:pt x="807" y="50"/>
                </a:lnTo>
                <a:lnTo>
                  <a:pt x="824" y="65"/>
                </a:lnTo>
                <a:lnTo>
                  <a:pt x="811" y="67"/>
                </a:lnTo>
                <a:lnTo>
                  <a:pt x="802" y="64"/>
                </a:lnTo>
                <a:lnTo>
                  <a:pt x="806" y="77"/>
                </a:lnTo>
                <a:lnTo>
                  <a:pt x="796" y="75"/>
                </a:lnTo>
                <a:lnTo>
                  <a:pt x="797" y="81"/>
                </a:lnTo>
                <a:lnTo>
                  <a:pt x="796" y="87"/>
                </a:lnTo>
                <a:lnTo>
                  <a:pt x="798" y="97"/>
                </a:lnTo>
                <a:lnTo>
                  <a:pt x="840" y="120"/>
                </a:lnTo>
                <a:lnTo>
                  <a:pt x="827" y="113"/>
                </a:lnTo>
                <a:lnTo>
                  <a:pt x="810" y="108"/>
                </a:lnTo>
                <a:lnTo>
                  <a:pt x="797" y="103"/>
                </a:lnTo>
                <a:lnTo>
                  <a:pt x="804" y="114"/>
                </a:lnTo>
                <a:lnTo>
                  <a:pt x="785" y="101"/>
                </a:lnTo>
                <a:lnTo>
                  <a:pt x="775" y="99"/>
                </a:lnTo>
                <a:lnTo>
                  <a:pt x="766" y="98"/>
                </a:lnTo>
                <a:lnTo>
                  <a:pt x="762" y="108"/>
                </a:lnTo>
                <a:lnTo>
                  <a:pt x="756" y="115"/>
                </a:lnTo>
                <a:lnTo>
                  <a:pt x="777" y="126"/>
                </a:lnTo>
                <a:lnTo>
                  <a:pt x="771" y="129"/>
                </a:lnTo>
                <a:lnTo>
                  <a:pt x="765" y="126"/>
                </a:lnTo>
                <a:lnTo>
                  <a:pt x="756" y="131"/>
                </a:lnTo>
                <a:lnTo>
                  <a:pt x="735" y="129"/>
                </a:lnTo>
                <a:lnTo>
                  <a:pt x="730" y="140"/>
                </a:lnTo>
                <a:lnTo>
                  <a:pt x="718" y="144"/>
                </a:lnTo>
                <a:lnTo>
                  <a:pt x="710" y="163"/>
                </a:lnTo>
                <a:lnTo>
                  <a:pt x="718" y="159"/>
                </a:lnTo>
                <a:lnTo>
                  <a:pt x="729" y="158"/>
                </a:lnTo>
                <a:close/>
                <a:moveTo>
                  <a:pt x="893" y="265"/>
                </a:moveTo>
                <a:lnTo>
                  <a:pt x="872" y="261"/>
                </a:lnTo>
                <a:lnTo>
                  <a:pt x="879" y="267"/>
                </a:lnTo>
                <a:lnTo>
                  <a:pt x="893" y="265"/>
                </a:lnTo>
                <a:close/>
                <a:moveTo>
                  <a:pt x="642" y="381"/>
                </a:moveTo>
                <a:lnTo>
                  <a:pt x="638" y="384"/>
                </a:lnTo>
                <a:lnTo>
                  <a:pt x="640" y="391"/>
                </a:lnTo>
                <a:lnTo>
                  <a:pt x="644" y="399"/>
                </a:lnTo>
                <a:lnTo>
                  <a:pt x="661" y="409"/>
                </a:lnTo>
                <a:lnTo>
                  <a:pt x="649" y="414"/>
                </a:lnTo>
                <a:lnTo>
                  <a:pt x="661" y="426"/>
                </a:lnTo>
                <a:lnTo>
                  <a:pt x="661" y="433"/>
                </a:lnTo>
                <a:lnTo>
                  <a:pt x="669" y="429"/>
                </a:lnTo>
                <a:lnTo>
                  <a:pt x="694" y="409"/>
                </a:lnTo>
                <a:lnTo>
                  <a:pt x="687" y="403"/>
                </a:lnTo>
                <a:lnTo>
                  <a:pt x="692" y="395"/>
                </a:lnTo>
                <a:lnTo>
                  <a:pt x="684" y="383"/>
                </a:lnTo>
                <a:lnTo>
                  <a:pt x="676" y="383"/>
                </a:lnTo>
                <a:lnTo>
                  <a:pt x="671" y="378"/>
                </a:lnTo>
                <a:lnTo>
                  <a:pt x="655" y="367"/>
                </a:lnTo>
                <a:lnTo>
                  <a:pt x="637" y="367"/>
                </a:lnTo>
                <a:lnTo>
                  <a:pt x="640" y="377"/>
                </a:lnTo>
                <a:lnTo>
                  <a:pt x="642" y="381"/>
                </a:lnTo>
                <a:close/>
                <a:moveTo>
                  <a:pt x="618" y="289"/>
                </a:moveTo>
                <a:lnTo>
                  <a:pt x="620" y="294"/>
                </a:lnTo>
                <a:lnTo>
                  <a:pt x="628" y="291"/>
                </a:lnTo>
                <a:lnTo>
                  <a:pt x="619" y="271"/>
                </a:lnTo>
                <a:lnTo>
                  <a:pt x="609" y="281"/>
                </a:lnTo>
                <a:lnTo>
                  <a:pt x="613" y="289"/>
                </a:lnTo>
                <a:lnTo>
                  <a:pt x="618" y="289"/>
                </a:lnTo>
                <a:close/>
                <a:moveTo>
                  <a:pt x="594" y="533"/>
                </a:moveTo>
                <a:lnTo>
                  <a:pt x="607" y="539"/>
                </a:lnTo>
                <a:lnTo>
                  <a:pt x="608" y="544"/>
                </a:lnTo>
                <a:lnTo>
                  <a:pt x="607" y="550"/>
                </a:lnTo>
                <a:lnTo>
                  <a:pt x="619" y="554"/>
                </a:lnTo>
                <a:lnTo>
                  <a:pt x="610" y="560"/>
                </a:lnTo>
                <a:lnTo>
                  <a:pt x="612" y="570"/>
                </a:lnTo>
                <a:lnTo>
                  <a:pt x="599" y="557"/>
                </a:lnTo>
                <a:lnTo>
                  <a:pt x="592" y="549"/>
                </a:lnTo>
                <a:lnTo>
                  <a:pt x="589" y="540"/>
                </a:lnTo>
                <a:lnTo>
                  <a:pt x="576" y="532"/>
                </a:lnTo>
                <a:lnTo>
                  <a:pt x="573" y="547"/>
                </a:lnTo>
                <a:lnTo>
                  <a:pt x="581" y="547"/>
                </a:lnTo>
                <a:lnTo>
                  <a:pt x="576" y="553"/>
                </a:lnTo>
                <a:lnTo>
                  <a:pt x="582" y="565"/>
                </a:lnTo>
                <a:lnTo>
                  <a:pt x="583" y="576"/>
                </a:lnTo>
                <a:lnTo>
                  <a:pt x="591" y="579"/>
                </a:lnTo>
                <a:lnTo>
                  <a:pt x="566" y="577"/>
                </a:lnTo>
                <a:lnTo>
                  <a:pt x="563" y="584"/>
                </a:lnTo>
                <a:lnTo>
                  <a:pt x="556" y="589"/>
                </a:lnTo>
                <a:lnTo>
                  <a:pt x="560" y="600"/>
                </a:lnTo>
                <a:lnTo>
                  <a:pt x="578" y="594"/>
                </a:lnTo>
                <a:lnTo>
                  <a:pt x="592" y="592"/>
                </a:lnTo>
                <a:lnTo>
                  <a:pt x="626" y="586"/>
                </a:lnTo>
                <a:lnTo>
                  <a:pt x="618" y="589"/>
                </a:lnTo>
                <a:lnTo>
                  <a:pt x="613" y="595"/>
                </a:lnTo>
                <a:lnTo>
                  <a:pt x="605" y="604"/>
                </a:lnTo>
                <a:lnTo>
                  <a:pt x="597" y="608"/>
                </a:lnTo>
                <a:lnTo>
                  <a:pt x="607" y="619"/>
                </a:lnTo>
                <a:lnTo>
                  <a:pt x="602" y="621"/>
                </a:lnTo>
                <a:lnTo>
                  <a:pt x="603" y="630"/>
                </a:lnTo>
                <a:lnTo>
                  <a:pt x="616" y="639"/>
                </a:lnTo>
                <a:lnTo>
                  <a:pt x="623" y="635"/>
                </a:lnTo>
                <a:lnTo>
                  <a:pt x="630" y="636"/>
                </a:lnTo>
                <a:lnTo>
                  <a:pt x="650" y="635"/>
                </a:lnTo>
                <a:lnTo>
                  <a:pt x="651" y="622"/>
                </a:lnTo>
                <a:lnTo>
                  <a:pt x="656" y="628"/>
                </a:lnTo>
                <a:lnTo>
                  <a:pt x="657" y="621"/>
                </a:lnTo>
                <a:lnTo>
                  <a:pt x="658" y="600"/>
                </a:lnTo>
                <a:lnTo>
                  <a:pt x="664" y="606"/>
                </a:lnTo>
                <a:lnTo>
                  <a:pt x="662" y="591"/>
                </a:lnTo>
                <a:lnTo>
                  <a:pt x="661" y="586"/>
                </a:lnTo>
                <a:lnTo>
                  <a:pt x="653" y="583"/>
                </a:lnTo>
                <a:lnTo>
                  <a:pt x="657" y="573"/>
                </a:lnTo>
                <a:lnTo>
                  <a:pt x="656" y="565"/>
                </a:lnTo>
                <a:lnTo>
                  <a:pt x="658" y="557"/>
                </a:lnTo>
                <a:lnTo>
                  <a:pt x="656" y="545"/>
                </a:lnTo>
                <a:lnTo>
                  <a:pt x="654" y="533"/>
                </a:lnTo>
                <a:lnTo>
                  <a:pt x="646" y="525"/>
                </a:lnTo>
                <a:lnTo>
                  <a:pt x="635" y="514"/>
                </a:lnTo>
                <a:lnTo>
                  <a:pt x="631" y="531"/>
                </a:lnTo>
                <a:lnTo>
                  <a:pt x="610" y="519"/>
                </a:lnTo>
                <a:lnTo>
                  <a:pt x="594" y="533"/>
                </a:lnTo>
                <a:close/>
                <a:moveTo>
                  <a:pt x="1419" y="1257"/>
                </a:moveTo>
                <a:lnTo>
                  <a:pt x="1419" y="1256"/>
                </a:lnTo>
                <a:lnTo>
                  <a:pt x="1428" y="1271"/>
                </a:lnTo>
                <a:lnTo>
                  <a:pt x="1419" y="1257"/>
                </a:lnTo>
                <a:close/>
                <a:moveTo>
                  <a:pt x="1120" y="742"/>
                </a:moveTo>
                <a:lnTo>
                  <a:pt x="1131" y="757"/>
                </a:lnTo>
                <a:lnTo>
                  <a:pt x="1152" y="764"/>
                </a:lnTo>
                <a:lnTo>
                  <a:pt x="1135" y="761"/>
                </a:lnTo>
                <a:lnTo>
                  <a:pt x="1128" y="763"/>
                </a:lnTo>
                <a:lnTo>
                  <a:pt x="1120" y="760"/>
                </a:lnTo>
                <a:lnTo>
                  <a:pt x="1124" y="779"/>
                </a:lnTo>
                <a:lnTo>
                  <a:pt x="1136" y="793"/>
                </a:lnTo>
                <a:lnTo>
                  <a:pt x="1119" y="778"/>
                </a:lnTo>
                <a:lnTo>
                  <a:pt x="1104" y="761"/>
                </a:lnTo>
                <a:lnTo>
                  <a:pt x="1091" y="762"/>
                </a:lnTo>
                <a:lnTo>
                  <a:pt x="1097" y="780"/>
                </a:lnTo>
                <a:lnTo>
                  <a:pt x="1087" y="784"/>
                </a:lnTo>
                <a:lnTo>
                  <a:pt x="1083" y="799"/>
                </a:lnTo>
                <a:lnTo>
                  <a:pt x="1080" y="805"/>
                </a:lnTo>
                <a:lnTo>
                  <a:pt x="1077" y="794"/>
                </a:lnTo>
                <a:lnTo>
                  <a:pt x="1081" y="792"/>
                </a:lnTo>
                <a:lnTo>
                  <a:pt x="1075" y="787"/>
                </a:lnTo>
                <a:lnTo>
                  <a:pt x="1075" y="774"/>
                </a:lnTo>
                <a:lnTo>
                  <a:pt x="1070" y="766"/>
                </a:lnTo>
                <a:lnTo>
                  <a:pt x="1063" y="781"/>
                </a:lnTo>
                <a:lnTo>
                  <a:pt x="1073" y="744"/>
                </a:lnTo>
                <a:lnTo>
                  <a:pt x="1062" y="732"/>
                </a:lnTo>
                <a:lnTo>
                  <a:pt x="1054" y="716"/>
                </a:lnTo>
                <a:lnTo>
                  <a:pt x="1040" y="707"/>
                </a:lnTo>
                <a:lnTo>
                  <a:pt x="1029" y="690"/>
                </a:lnTo>
                <a:lnTo>
                  <a:pt x="996" y="686"/>
                </a:lnTo>
                <a:lnTo>
                  <a:pt x="980" y="699"/>
                </a:lnTo>
                <a:lnTo>
                  <a:pt x="974" y="707"/>
                </a:lnTo>
                <a:lnTo>
                  <a:pt x="979" y="714"/>
                </a:lnTo>
                <a:lnTo>
                  <a:pt x="969" y="713"/>
                </a:lnTo>
                <a:lnTo>
                  <a:pt x="961" y="720"/>
                </a:lnTo>
                <a:lnTo>
                  <a:pt x="953" y="726"/>
                </a:lnTo>
                <a:lnTo>
                  <a:pt x="949" y="740"/>
                </a:lnTo>
                <a:lnTo>
                  <a:pt x="959" y="751"/>
                </a:lnTo>
                <a:lnTo>
                  <a:pt x="982" y="761"/>
                </a:lnTo>
                <a:lnTo>
                  <a:pt x="951" y="758"/>
                </a:lnTo>
                <a:lnTo>
                  <a:pt x="958" y="787"/>
                </a:lnTo>
                <a:lnTo>
                  <a:pt x="971" y="795"/>
                </a:lnTo>
                <a:lnTo>
                  <a:pt x="981" y="796"/>
                </a:lnTo>
                <a:lnTo>
                  <a:pt x="980" y="802"/>
                </a:lnTo>
                <a:lnTo>
                  <a:pt x="985" y="806"/>
                </a:lnTo>
                <a:lnTo>
                  <a:pt x="996" y="815"/>
                </a:lnTo>
                <a:lnTo>
                  <a:pt x="966" y="813"/>
                </a:lnTo>
                <a:lnTo>
                  <a:pt x="959" y="828"/>
                </a:lnTo>
                <a:lnTo>
                  <a:pt x="969" y="835"/>
                </a:lnTo>
                <a:lnTo>
                  <a:pt x="974" y="841"/>
                </a:lnTo>
                <a:lnTo>
                  <a:pt x="989" y="847"/>
                </a:lnTo>
                <a:lnTo>
                  <a:pt x="998" y="856"/>
                </a:lnTo>
                <a:lnTo>
                  <a:pt x="1002" y="875"/>
                </a:lnTo>
                <a:lnTo>
                  <a:pt x="1004" y="894"/>
                </a:lnTo>
                <a:lnTo>
                  <a:pt x="997" y="890"/>
                </a:lnTo>
                <a:lnTo>
                  <a:pt x="997" y="886"/>
                </a:lnTo>
                <a:lnTo>
                  <a:pt x="981" y="887"/>
                </a:lnTo>
                <a:lnTo>
                  <a:pt x="971" y="897"/>
                </a:lnTo>
                <a:lnTo>
                  <a:pt x="960" y="902"/>
                </a:lnTo>
                <a:lnTo>
                  <a:pt x="971" y="891"/>
                </a:lnTo>
                <a:lnTo>
                  <a:pt x="984" y="882"/>
                </a:lnTo>
                <a:lnTo>
                  <a:pt x="992" y="870"/>
                </a:lnTo>
                <a:lnTo>
                  <a:pt x="982" y="860"/>
                </a:lnTo>
                <a:lnTo>
                  <a:pt x="943" y="810"/>
                </a:lnTo>
                <a:lnTo>
                  <a:pt x="940" y="795"/>
                </a:lnTo>
                <a:lnTo>
                  <a:pt x="931" y="781"/>
                </a:lnTo>
                <a:lnTo>
                  <a:pt x="929" y="754"/>
                </a:lnTo>
                <a:lnTo>
                  <a:pt x="936" y="720"/>
                </a:lnTo>
                <a:lnTo>
                  <a:pt x="945" y="694"/>
                </a:lnTo>
                <a:lnTo>
                  <a:pt x="913" y="694"/>
                </a:lnTo>
                <a:lnTo>
                  <a:pt x="884" y="711"/>
                </a:lnTo>
                <a:lnTo>
                  <a:pt x="869" y="737"/>
                </a:lnTo>
                <a:lnTo>
                  <a:pt x="869" y="742"/>
                </a:lnTo>
                <a:lnTo>
                  <a:pt x="865" y="749"/>
                </a:lnTo>
                <a:lnTo>
                  <a:pt x="862" y="766"/>
                </a:lnTo>
                <a:lnTo>
                  <a:pt x="863" y="781"/>
                </a:lnTo>
                <a:lnTo>
                  <a:pt x="859" y="798"/>
                </a:lnTo>
                <a:lnTo>
                  <a:pt x="860" y="827"/>
                </a:lnTo>
                <a:lnTo>
                  <a:pt x="865" y="829"/>
                </a:lnTo>
                <a:lnTo>
                  <a:pt x="861" y="837"/>
                </a:lnTo>
                <a:lnTo>
                  <a:pt x="861" y="853"/>
                </a:lnTo>
                <a:lnTo>
                  <a:pt x="875" y="885"/>
                </a:lnTo>
                <a:lnTo>
                  <a:pt x="913" y="893"/>
                </a:lnTo>
                <a:lnTo>
                  <a:pt x="946" y="905"/>
                </a:lnTo>
                <a:lnTo>
                  <a:pt x="916" y="912"/>
                </a:lnTo>
                <a:lnTo>
                  <a:pt x="903" y="909"/>
                </a:lnTo>
                <a:lnTo>
                  <a:pt x="885" y="911"/>
                </a:lnTo>
                <a:lnTo>
                  <a:pt x="894" y="927"/>
                </a:lnTo>
                <a:lnTo>
                  <a:pt x="903" y="941"/>
                </a:lnTo>
                <a:lnTo>
                  <a:pt x="915" y="952"/>
                </a:lnTo>
                <a:lnTo>
                  <a:pt x="932" y="959"/>
                </a:lnTo>
                <a:lnTo>
                  <a:pt x="939" y="964"/>
                </a:lnTo>
                <a:lnTo>
                  <a:pt x="943" y="959"/>
                </a:lnTo>
                <a:lnTo>
                  <a:pt x="957" y="956"/>
                </a:lnTo>
                <a:lnTo>
                  <a:pt x="958" y="949"/>
                </a:lnTo>
                <a:lnTo>
                  <a:pt x="968" y="949"/>
                </a:lnTo>
                <a:lnTo>
                  <a:pt x="975" y="942"/>
                </a:lnTo>
                <a:lnTo>
                  <a:pt x="990" y="968"/>
                </a:lnTo>
                <a:lnTo>
                  <a:pt x="998" y="970"/>
                </a:lnTo>
                <a:lnTo>
                  <a:pt x="1007" y="963"/>
                </a:lnTo>
                <a:lnTo>
                  <a:pt x="1024" y="964"/>
                </a:lnTo>
                <a:lnTo>
                  <a:pt x="1061" y="962"/>
                </a:lnTo>
                <a:lnTo>
                  <a:pt x="1077" y="959"/>
                </a:lnTo>
                <a:lnTo>
                  <a:pt x="1096" y="964"/>
                </a:lnTo>
                <a:lnTo>
                  <a:pt x="1113" y="952"/>
                </a:lnTo>
                <a:lnTo>
                  <a:pt x="1134" y="963"/>
                </a:lnTo>
                <a:lnTo>
                  <a:pt x="1106" y="942"/>
                </a:lnTo>
                <a:lnTo>
                  <a:pt x="1135" y="938"/>
                </a:lnTo>
                <a:lnTo>
                  <a:pt x="1148" y="938"/>
                </a:lnTo>
                <a:lnTo>
                  <a:pt x="1165" y="942"/>
                </a:lnTo>
                <a:lnTo>
                  <a:pt x="1181" y="922"/>
                </a:lnTo>
                <a:lnTo>
                  <a:pt x="1173" y="911"/>
                </a:lnTo>
                <a:lnTo>
                  <a:pt x="1159" y="906"/>
                </a:lnTo>
                <a:lnTo>
                  <a:pt x="1163" y="888"/>
                </a:lnTo>
                <a:lnTo>
                  <a:pt x="1173" y="897"/>
                </a:lnTo>
                <a:lnTo>
                  <a:pt x="1183" y="905"/>
                </a:lnTo>
                <a:lnTo>
                  <a:pt x="1195" y="907"/>
                </a:lnTo>
                <a:lnTo>
                  <a:pt x="1206" y="908"/>
                </a:lnTo>
                <a:lnTo>
                  <a:pt x="1213" y="922"/>
                </a:lnTo>
                <a:lnTo>
                  <a:pt x="1224" y="928"/>
                </a:lnTo>
                <a:lnTo>
                  <a:pt x="1238" y="928"/>
                </a:lnTo>
                <a:lnTo>
                  <a:pt x="1236" y="939"/>
                </a:lnTo>
                <a:lnTo>
                  <a:pt x="1243" y="941"/>
                </a:lnTo>
                <a:lnTo>
                  <a:pt x="1249" y="939"/>
                </a:lnTo>
                <a:lnTo>
                  <a:pt x="1259" y="932"/>
                </a:lnTo>
                <a:lnTo>
                  <a:pt x="1256" y="945"/>
                </a:lnTo>
                <a:lnTo>
                  <a:pt x="1272" y="950"/>
                </a:lnTo>
                <a:lnTo>
                  <a:pt x="1287" y="958"/>
                </a:lnTo>
                <a:lnTo>
                  <a:pt x="1285" y="973"/>
                </a:lnTo>
                <a:lnTo>
                  <a:pt x="1271" y="980"/>
                </a:lnTo>
                <a:lnTo>
                  <a:pt x="1275" y="996"/>
                </a:lnTo>
                <a:lnTo>
                  <a:pt x="1286" y="999"/>
                </a:lnTo>
                <a:lnTo>
                  <a:pt x="1297" y="984"/>
                </a:lnTo>
                <a:lnTo>
                  <a:pt x="1300" y="975"/>
                </a:lnTo>
                <a:lnTo>
                  <a:pt x="1309" y="975"/>
                </a:lnTo>
                <a:lnTo>
                  <a:pt x="1317" y="961"/>
                </a:lnTo>
                <a:lnTo>
                  <a:pt x="1314" y="969"/>
                </a:lnTo>
                <a:lnTo>
                  <a:pt x="1321" y="971"/>
                </a:lnTo>
                <a:lnTo>
                  <a:pt x="1319" y="979"/>
                </a:lnTo>
                <a:lnTo>
                  <a:pt x="1325" y="979"/>
                </a:lnTo>
                <a:lnTo>
                  <a:pt x="1345" y="993"/>
                </a:lnTo>
                <a:lnTo>
                  <a:pt x="1351" y="986"/>
                </a:lnTo>
                <a:lnTo>
                  <a:pt x="1348" y="977"/>
                </a:lnTo>
                <a:lnTo>
                  <a:pt x="1358" y="995"/>
                </a:lnTo>
                <a:lnTo>
                  <a:pt x="1369" y="1003"/>
                </a:lnTo>
                <a:lnTo>
                  <a:pt x="1377" y="995"/>
                </a:lnTo>
                <a:lnTo>
                  <a:pt x="1381" y="1003"/>
                </a:lnTo>
                <a:lnTo>
                  <a:pt x="1393" y="1011"/>
                </a:lnTo>
                <a:lnTo>
                  <a:pt x="1414" y="1031"/>
                </a:lnTo>
                <a:lnTo>
                  <a:pt x="1434" y="1053"/>
                </a:lnTo>
                <a:lnTo>
                  <a:pt x="1445" y="1072"/>
                </a:lnTo>
                <a:lnTo>
                  <a:pt x="1436" y="1083"/>
                </a:lnTo>
                <a:lnTo>
                  <a:pt x="1436" y="1097"/>
                </a:lnTo>
                <a:lnTo>
                  <a:pt x="1439" y="1108"/>
                </a:lnTo>
                <a:lnTo>
                  <a:pt x="1433" y="1118"/>
                </a:lnTo>
                <a:lnTo>
                  <a:pt x="1426" y="1145"/>
                </a:lnTo>
                <a:lnTo>
                  <a:pt x="1419" y="1166"/>
                </a:lnTo>
                <a:lnTo>
                  <a:pt x="1447" y="1183"/>
                </a:lnTo>
                <a:lnTo>
                  <a:pt x="1465" y="1203"/>
                </a:lnTo>
                <a:lnTo>
                  <a:pt x="1451" y="1206"/>
                </a:lnTo>
                <a:lnTo>
                  <a:pt x="1444" y="1219"/>
                </a:lnTo>
                <a:lnTo>
                  <a:pt x="1429" y="1225"/>
                </a:lnTo>
                <a:lnTo>
                  <a:pt x="1422" y="1236"/>
                </a:lnTo>
                <a:lnTo>
                  <a:pt x="1406" y="1239"/>
                </a:lnTo>
                <a:lnTo>
                  <a:pt x="1414" y="1249"/>
                </a:lnTo>
                <a:lnTo>
                  <a:pt x="1419" y="1256"/>
                </a:lnTo>
                <a:lnTo>
                  <a:pt x="1419" y="1257"/>
                </a:lnTo>
                <a:lnTo>
                  <a:pt x="1428" y="1271"/>
                </a:lnTo>
                <a:lnTo>
                  <a:pt x="1419" y="1256"/>
                </a:lnTo>
                <a:lnTo>
                  <a:pt x="1401" y="1246"/>
                </a:lnTo>
                <a:lnTo>
                  <a:pt x="1356" y="1244"/>
                </a:lnTo>
                <a:lnTo>
                  <a:pt x="1352" y="1258"/>
                </a:lnTo>
                <a:lnTo>
                  <a:pt x="1357" y="1266"/>
                </a:lnTo>
                <a:lnTo>
                  <a:pt x="1349" y="1275"/>
                </a:lnTo>
                <a:lnTo>
                  <a:pt x="1342" y="1293"/>
                </a:lnTo>
                <a:lnTo>
                  <a:pt x="1347" y="1315"/>
                </a:lnTo>
                <a:lnTo>
                  <a:pt x="1365" y="1330"/>
                </a:lnTo>
                <a:lnTo>
                  <a:pt x="1374" y="1329"/>
                </a:lnTo>
                <a:lnTo>
                  <a:pt x="1385" y="1332"/>
                </a:lnTo>
                <a:lnTo>
                  <a:pt x="1394" y="1330"/>
                </a:lnTo>
                <a:lnTo>
                  <a:pt x="1406" y="1328"/>
                </a:lnTo>
                <a:lnTo>
                  <a:pt x="1409" y="1322"/>
                </a:lnTo>
                <a:lnTo>
                  <a:pt x="1413" y="1321"/>
                </a:lnTo>
                <a:lnTo>
                  <a:pt x="1421" y="1312"/>
                </a:lnTo>
                <a:lnTo>
                  <a:pt x="1430" y="1308"/>
                </a:lnTo>
                <a:lnTo>
                  <a:pt x="1429" y="1297"/>
                </a:lnTo>
                <a:lnTo>
                  <a:pt x="1450" y="1295"/>
                </a:lnTo>
                <a:lnTo>
                  <a:pt x="1461" y="1281"/>
                </a:lnTo>
                <a:lnTo>
                  <a:pt x="1447" y="1268"/>
                </a:lnTo>
                <a:lnTo>
                  <a:pt x="1453" y="1263"/>
                </a:lnTo>
                <a:lnTo>
                  <a:pt x="1460" y="1271"/>
                </a:lnTo>
                <a:lnTo>
                  <a:pt x="1471" y="1273"/>
                </a:lnTo>
                <a:lnTo>
                  <a:pt x="1480" y="1279"/>
                </a:lnTo>
                <a:lnTo>
                  <a:pt x="1486" y="1285"/>
                </a:lnTo>
                <a:lnTo>
                  <a:pt x="1484" y="1273"/>
                </a:lnTo>
                <a:lnTo>
                  <a:pt x="1488" y="1272"/>
                </a:lnTo>
                <a:lnTo>
                  <a:pt x="1492" y="1268"/>
                </a:lnTo>
                <a:lnTo>
                  <a:pt x="1504" y="1265"/>
                </a:lnTo>
                <a:lnTo>
                  <a:pt x="1503" y="1276"/>
                </a:lnTo>
                <a:lnTo>
                  <a:pt x="1508" y="1281"/>
                </a:lnTo>
                <a:lnTo>
                  <a:pt x="1530" y="1294"/>
                </a:lnTo>
                <a:lnTo>
                  <a:pt x="1538" y="1298"/>
                </a:lnTo>
                <a:lnTo>
                  <a:pt x="1547" y="1305"/>
                </a:lnTo>
                <a:lnTo>
                  <a:pt x="1555" y="1310"/>
                </a:lnTo>
                <a:lnTo>
                  <a:pt x="1560" y="1301"/>
                </a:lnTo>
                <a:lnTo>
                  <a:pt x="1567" y="1314"/>
                </a:lnTo>
                <a:lnTo>
                  <a:pt x="1577" y="1309"/>
                </a:lnTo>
                <a:lnTo>
                  <a:pt x="1587" y="1311"/>
                </a:lnTo>
                <a:lnTo>
                  <a:pt x="1592" y="1314"/>
                </a:lnTo>
                <a:lnTo>
                  <a:pt x="1596" y="1313"/>
                </a:lnTo>
                <a:lnTo>
                  <a:pt x="1596" y="1321"/>
                </a:lnTo>
                <a:lnTo>
                  <a:pt x="1588" y="1330"/>
                </a:lnTo>
                <a:lnTo>
                  <a:pt x="1585" y="1334"/>
                </a:lnTo>
                <a:lnTo>
                  <a:pt x="1608" y="1347"/>
                </a:lnTo>
                <a:lnTo>
                  <a:pt x="1619" y="1350"/>
                </a:lnTo>
                <a:lnTo>
                  <a:pt x="1626" y="1340"/>
                </a:lnTo>
                <a:lnTo>
                  <a:pt x="1625" y="1350"/>
                </a:lnTo>
                <a:lnTo>
                  <a:pt x="1638" y="1353"/>
                </a:lnTo>
                <a:lnTo>
                  <a:pt x="1648" y="1353"/>
                </a:lnTo>
                <a:lnTo>
                  <a:pt x="1661" y="1356"/>
                </a:lnTo>
                <a:lnTo>
                  <a:pt x="1682" y="1347"/>
                </a:lnTo>
                <a:lnTo>
                  <a:pt x="1703" y="1360"/>
                </a:lnTo>
                <a:lnTo>
                  <a:pt x="1746" y="1366"/>
                </a:lnTo>
                <a:lnTo>
                  <a:pt x="1773" y="1358"/>
                </a:lnTo>
                <a:lnTo>
                  <a:pt x="1785" y="1359"/>
                </a:lnTo>
                <a:lnTo>
                  <a:pt x="1799" y="1357"/>
                </a:lnTo>
                <a:lnTo>
                  <a:pt x="1821" y="1359"/>
                </a:lnTo>
                <a:lnTo>
                  <a:pt x="1819" y="1343"/>
                </a:lnTo>
                <a:lnTo>
                  <a:pt x="1811" y="1330"/>
                </a:lnTo>
                <a:lnTo>
                  <a:pt x="1790" y="1319"/>
                </a:lnTo>
                <a:lnTo>
                  <a:pt x="1781" y="1314"/>
                </a:lnTo>
                <a:lnTo>
                  <a:pt x="1769" y="1313"/>
                </a:lnTo>
                <a:lnTo>
                  <a:pt x="1749" y="1304"/>
                </a:lnTo>
                <a:lnTo>
                  <a:pt x="1738" y="1303"/>
                </a:lnTo>
                <a:lnTo>
                  <a:pt x="1731" y="1302"/>
                </a:lnTo>
                <a:lnTo>
                  <a:pt x="1731" y="1298"/>
                </a:lnTo>
                <a:lnTo>
                  <a:pt x="1712" y="1297"/>
                </a:lnTo>
                <a:lnTo>
                  <a:pt x="1689" y="1282"/>
                </a:lnTo>
                <a:lnTo>
                  <a:pt x="1669" y="1268"/>
                </a:lnTo>
                <a:lnTo>
                  <a:pt x="1692" y="1266"/>
                </a:lnTo>
                <a:lnTo>
                  <a:pt x="1716" y="1273"/>
                </a:lnTo>
                <a:lnTo>
                  <a:pt x="1698" y="1254"/>
                </a:lnTo>
                <a:lnTo>
                  <a:pt x="1720" y="1266"/>
                </a:lnTo>
                <a:lnTo>
                  <a:pt x="1731" y="1271"/>
                </a:lnTo>
                <a:lnTo>
                  <a:pt x="1736" y="1273"/>
                </a:lnTo>
                <a:lnTo>
                  <a:pt x="1742" y="1270"/>
                </a:lnTo>
                <a:lnTo>
                  <a:pt x="1749" y="1275"/>
                </a:lnTo>
                <a:lnTo>
                  <a:pt x="1754" y="1276"/>
                </a:lnTo>
                <a:lnTo>
                  <a:pt x="1758" y="1280"/>
                </a:lnTo>
                <a:lnTo>
                  <a:pt x="1755" y="1268"/>
                </a:lnTo>
                <a:lnTo>
                  <a:pt x="1771" y="1280"/>
                </a:lnTo>
                <a:lnTo>
                  <a:pt x="1773" y="1273"/>
                </a:lnTo>
                <a:lnTo>
                  <a:pt x="1784" y="1275"/>
                </a:lnTo>
                <a:lnTo>
                  <a:pt x="1793" y="1279"/>
                </a:lnTo>
                <a:lnTo>
                  <a:pt x="1796" y="1277"/>
                </a:lnTo>
                <a:lnTo>
                  <a:pt x="1828" y="1285"/>
                </a:lnTo>
                <a:lnTo>
                  <a:pt x="1814" y="1266"/>
                </a:lnTo>
                <a:lnTo>
                  <a:pt x="1829" y="1262"/>
                </a:lnTo>
                <a:lnTo>
                  <a:pt x="1815" y="1251"/>
                </a:lnTo>
                <a:lnTo>
                  <a:pt x="1804" y="1245"/>
                </a:lnTo>
                <a:lnTo>
                  <a:pt x="1802" y="1240"/>
                </a:lnTo>
                <a:lnTo>
                  <a:pt x="1778" y="1212"/>
                </a:lnTo>
                <a:lnTo>
                  <a:pt x="1801" y="1226"/>
                </a:lnTo>
                <a:lnTo>
                  <a:pt x="1814" y="1237"/>
                </a:lnTo>
                <a:lnTo>
                  <a:pt x="1816" y="1228"/>
                </a:lnTo>
                <a:lnTo>
                  <a:pt x="1807" y="1217"/>
                </a:lnTo>
                <a:lnTo>
                  <a:pt x="1803" y="1212"/>
                </a:lnTo>
                <a:lnTo>
                  <a:pt x="1800" y="1207"/>
                </a:lnTo>
                <a:lnTo>
                  <a:pt x="1801" y="1205"/>
                </a:lnTo>
                <a:lnTo>
                  <a:pt x="1800" y="1200"/>
                </a:lnTo>
                <a:lnTo>
                  <a:pt x="1795" y="1196"/>
                </a:lnTo>
                <a:lnTo>
                  <a:pt x="1789" y="1192"/>
                </a:lnTo>
                <a:lnTo>
                  <a:pt x="1784" y="1194"/>
                </a:lnTo>
                <a:lnTo>
                  <a:pt x="1779" y="1187"/>
                </a:lnTo>
                <a:lnTo>
                  <a:pt x="1767" y="1192"/>
                </a:lnTo>
                <a:lnTo>
                  <a:pt x="1763" y="1187"/>
                </a:lnTo>
                <a:lnTo>
                  <a:pt x="1758" y="1184"/>
                </a:lnTo>
                <a:lnTo>
                  <a:pt x="1744" y="1180"/>
                </a:lnTo>
                <a:lnTo>
                  <a:pt x="1754" y="1175"/>
                </a:lnTo>
                <a:lnTo>
                  <a:pt x="1754" y="1164"/>
                </a:lnTo>
                <a:lnTo>
                  <a:pt x="1738" y="1165"/>
                </a:lnTo>
                <a:lnTo>
                  <a:pt x="1740" y="1154"/>
                </a:lnTo>
                <a:lnTo>
                  <a:pt x="1730" y="1150"/>
                </a:lnTo>
                <a:lnTo>
                  <a:pt x="1725" y="1150"/>
                </a:lnTo>
                <a:lnTo>
                  <a:pt x="1720" y="1147"/>
                </a:lnTo>
                <a:lnTo>
                  <a:pt x="1710" y="1147"/>
                </a:lnTo>
                <a:lnTo>
                  <a:pt x="1710" y="1158"/>
                </a:lnTo>
                <a:lnTo>
                  <a:pt x="1705" y="1158"/>
                </a:lnTo>
                <a:lnTo>
                  <a:pt x="1705" y="1153"/>
                </a:lnTo>
                <a:lnTo>
                  <a:pt x="1698" y="1150"/>
                </a:lnTo>
                <a:lnTo>
                  <a:pt x="1686" y="1148"/>
                </a:lnTo>
                <a:lnTo>
                  <a:pt x="1692" y="1161"/>
                </a:lnTo>
                <a:lnTo>
                  <a:pt x="1677" y="1145"/>
                </a:lnTo>
                <a:lnTo>
                  <a:pt x="1675" y="1147"/>
                </a:lnTo>
                <a:lnTo>
                  <a:pt x="1652" y="1135"/>
                </a:lnTo>
                <a:lnTo>
                  <a:pt x="1653" y="1124"/>
                </a:lnTo>
                <a:lnTo>
                  <a:pt x="1646" y="1123"/>
                </a:lnTo>
                <a:lnTo>
                  <a:pt x="1641" y="1118"/>
                </a:lnTo>
                <a:lnTo>
                  <a:pt x="1629" y="1123"/>
                </a:lnTo>
                <a:lnTo>
                  <a:pt x="1623" y="1121"/>
                </a:lnTo>
                <a:lnTo>
                  <a:pt x="1620" y="1112"/>
                </a:lnTo>
                <a:lnTo>
                  <a:pt x="1616" y="1112"/>
                </a:lnTo>
                <a:lnTo>
                  <a:pt x="1601" y="1103"/>
                </a:lnTo>
                <a:lnTo>
                  <a:pt x="1594" y="1093"/>
                </a:lnTo>
                <a:lnTo>
                  <a:pt x="1579" y="1095"/>
                </a:lnTo>
                <a:lnTo>
                  <a:pt x="1588" y="1087"/>
                </a:lnTo>
                <a:lnTo>
                  <a:pt x="1603" y="1093"/>
                </a:lnTo>
                <a:lnTo>
                  <a:pt x="1629" y="1095"/>
                </a:lnTo>
                <a:lnTo>
                  <a:pt x="1613" y="1079"/>
                </a:lnTo>
                <a:lnTo>
                  <a:pt x="1593" y="1063"/>
                </a:lnTo>
                <a:lnTo>
                  <a:pt x="1616" y="1067"/>
                </a:lnTo>
                <a:lnTo>
                  <a:pt x="1604" y="1049"/>
                </a:lnTo>
                <a:lnTo>
                  <a:pt x="1610" y="1042"/>
                </a:lnTo>
                <a:lnTo>
                  <a:pt x="1638" y="1059"/>
                </a:lnTo>
                <a:lnTo>
                  <a:pt x="1653" y="1062"/>
                </a:lnTo>
                <a:lnTo>
                  <a:pt x="1662" y="1051"/>
                </a:lnTo>
                <a:lnTo>
                  <a:pt x="1664" y="1052"/>
                </a:lnTo>
                <a:lnTo>
                  <a:pt x="1667" y="1068"/>
                </a:lnTo>
                <a:lnTo>
                  <a:pt x="1682" y="1060"/>
                </a:lnTo>
                <a:lnTo>
                  <a:pt x="1687" y="1042"/>
                </a:lnTo>
                <a:lnTo>
                  <a:pt x="1691" y="1027"/>
                </a:lnTo>
                <a:lnTo>
                  <a:pt x="1692" y="1054"/>
                </a:lnTo>
                <a:lnTo>
                  <a:pt x="1687" y="1068"/>
                </a:lnTo>
                <a:lnTo>
                  <a:pt x="1691" y="1080"/>
                </a:lnTo>
                <a:lnTo>
                  <a:pt x="1740" y="1110"/>
                </a:lnTo>
                <a:lnTo>
                  <a:pt x="1735" y="1086"/>
                </a:lnTo>
                <a:lnTo>
                  <a:pt x="1742" y="1100"/>
                </a:lnTo>
                <a:lnTo>
                  <a:pt x="1753" y="1107"/>
                </a:lnTo>
                <a:lnTo>
                  <a:pt x="1773" y="1108"/>
                </a:lnTo>
                <a:lnTo>
                  <a:pt x="1755" y="1065"/>
                </a:lnTo>
                <a:lnTo>
                  <a:pt x="1750" y="1058"/>
                </a:lnTo>
                <a:lnTo>
                  <a:pt x="1741" y="1059"/>
                </a:lnTo>
                <a:lnTo>
                  <a:pt x="1744" y="1054"/>
                </a:lnTo>
                <a:lnTo>
                  <a:pt x="1744" y="1050"/>
                </a:lnTo>
                <a:lnTo>
                  <a:pt x="1738" y="1043"/>
                </a:lnTo>
                <a:lnTo>
                  <a:pt x="1760" y="1051"/>
                </a:lnTo>
                <a:lnTo>
                  <a:pt x="1763" y="1047"/>
                </a:lnTo>
                <a:lnTo>
                  <a:pt x="1767" y="1046"/>
                </a:lnTo>
                <a:lnTo>
                  <a:pt x="1765" y="1034"/>
                </a:lnTo>
                <a:lnTo>
                  <a:pt x="1763" y="1025"/>
                </a:lnTo>
                <a:lnTo>
                  <a:pt x="1753" y="1021"/>
                </a:lnTo>
                <a:lnTo>
                  <a:pt x="1759" y="1016"/>
                </a:lnTo>
                <a:lnTo>
                  <a:pt x="1767" y="1009"/>
                </a:lnTo>
                <a:lnTo>
                  <a:pt x="1747" y="1005"/>
                </a:lnTo>
                <a:lnTo>
                  <a:pt x="1746" y="999"/>
                </a:lnTo>
                <a:lnTo>
                  <a:pt x="1736" y="993"/>
                </a:lnTo>
                <a:lnTo>
                  <a:pt x="1752" y="992"/>
                </a:lnTo>
                <a:lnTo>
                  <a:pt x="1761" y="979"/>
                </a:lnTo>
                <a:lnTo>
                  <a:pt x="1743" y="972"/>
                </a:lnTo>
                <a:lnTo>
                  <a:pt x="1738" y="970"/>
                </a:lnTo>
                <a:lnTo>
                  <a:pt x="1744" y="966"/>
                </a:lnTo>
                <a:lnTo>
                  <a:pt x="1759" y="962"/>
                </a:lnTo>
                <a:lnTo>
                  <a:pt x="1745" y="953"/>
                </a:lnTo>
                <a:lnTo>
                  <a:pt x="1724" y="945"/>
                </a:lnTo>
                <a:lnTo>
                  <a:pt x="1718" y="958"/>
                </a:lnTo>
                <a:lnTo>
                  <a:pt x="1708" y="960"/>
                </a:lnTo>
                <a:lnTo>
                  <a:pt x="1706" y="963"/>
                </a:lnTo>
                <a:lnTo>
                  <a:pt x="1702" y="964"/>
                </a:lnTo>
                <a:lnTo>
                  <a:pt x="1688" y="983"/>
                </a:lnTo>
                <a:lnTo>
                  <a:pt x="1691" y="964"/>
                </a:lnTo>
                <a:lnTo>
                  <a:pt x="1688" y="956"/>
                </a:lnTo>
                <a:lnTo>
                  <a:pt x="1687" y="948"/>
                </a:lnTo>
                <a:lnTo>
                  <a:pt x="1671" y="945"/>
                </a:lnTo>
                <a:lnTo>
                  <a:pt x="1667" y="948"/>
                </a:lnTo>
                <a:lnTo>
                  <a:pt x="1666" y="956"/>
                </a:lnTo>
                <a:lnTo>
                  <a:pt x="1653" y="963"/>
                </a:lnTo>
                <a:lnTo>
                  <a:pt x="1651" y="961"/>
                </a:lnTo>
                <a:lnTo>
                  <a:pt x="1648" y="961"/>
                </a:lnTo>
                <a:lnTo>
                  <a:pt x="1640" y="962"/>
                </a:lnTo>
                <a:lnTo>
                  <a:pt x="1648" y="958"/>
                </a:lnTo>
                <a:lnTo>
                  <a:pt x="1657" y="953"/>
                </a:lnTo>
                <a:lnTo>
                  <a:pt x="1651" y="945"/>
                </a:lnTo>
                <a:lnTo>
                  <a:pt x="1651" y="937"/>
                </a:lnTo>
                <a:lnTo>
                  <a:pt x="1646" y="933"/>
                </a:lnTo>
                <a:lnTo>
                  <a:pt x="1644" y="933"/>
                </a:lnTo>
                <a:lnTo>
                  <a:pt x="1642" y="936"/>
                </a:lnTo>
                <a:lnTo>
                  <a:pt x="1625" y="929"/>
                </a:lnTo>
                <a:lnTo>
                  <a:pt x="1614" y="936"/>
                </a:lnTo>
                <a:lnTo>
                  <a:pt x="1609" y="926"/>
                </a:lnTo>
                <a:lnTo>
                  <a:pt x="1608" y="921"/>
                </a:lnTo>
                <a:lnTo>
                  <a:pt x="1602" y="922"/>
                </a:lnTo>
                <a:lnTo>
                  <a:pt x="1609" y="950"/>
                </a:lnTo>
                <a:lnTo>
                  <a:pt x="1599" y="943"/>
                </a:lnTo>
                <a:lnTo>
                  <a:pt x="1593" y="931"/>
                </a:lnTo>
                <a:lnTo>
                  <a:pt x="1586" y="939"/>
                </a:lnTo>
                <a:lnTo>
                  <a:pt x="1578" y="930"/>
                </a:lnTo>
                <a:lnTo>
                  <a:pt x="1576" y="946"/>
                </a:lnTo>
                <a:lnTo>
                  <a:pt x="1576" y="953"/>
                </a:lnTo>
                <a:lnTo>
                  <a:pt x="1573" y="950"/>
                </a:lnTo>
                <a:lnTo>
                  <a:pt x="1570" y="934"/>
                </a:lnTo>
                <a:lnTo>
                  <a:pt x="1563" y="920"/>
                </a:lnTo>
                <a:lnTo>
                  <a:pt x="1556" y="930"/>
                </a:lnTo>
                <a:lnTo>
                  <a:pt x="1562" y="943"/>
                </a:lnTo>
                <a:lnTo>
                  <a:pt x="1556" y="936"/>
                </a:lnTo>
                <a:lnTo>
                  <a:pt x="1554" y="944"/>
                </a:lnTo>
                <a:lnTo>
                  <a:pt x="1546" y="929"/>
                </a:lnTo>
                <a:lnTo>
                  <a:pt x="1540" y="925"/>
                </a:lnTo>
                <a:lnTo>
                  <a:pt x="1543" y="918"/>
                </a:lnTo>
                <a:lnTo>
                  <a:pt x="1533" y="919"/>
                </a:lnTo>
                <a:lnTo>
                  <a:pt x="1518" y="920"/>
                </a:lnTo>
                <a:lnTo>
                  <a:pt x="1505" y="924"/>
                </a:lnTo>
                <a:lnTo>
                  <a:pt x="1493" y="916"/>
                </a:lnTo>
                <a:lnTo>
                  <a:pt x="1477" y="920"/>
                </a:lnTo>
                <a:lnTo>
                  <a:pt x="1461" y="917"/>
                </a:lnTo>
                <a:lnTo>
                  <a:pt x="1475" y="915"/>
                </a:lnTo>
                <a:lnTo>
                  <a:pt x="1484" y="909"/>
                </a:lnTo>
                <a:lnTo>
                  <a:pt x="1499" y="899"/>
                </a:lnTo>
                <a:lnTo>
                  <a:pt x="1481" y="886"/>
                </a:lnTo>
                <a:lnTo>
                  <a:pt x="1470" y="889"/>
                </a:lnTo>
                <a:lnTo>
                  <a:pt x="1460" y="898"/>
                </a:lnTo>
                <a:lnTo>
                  <a:pt x="1472" y="882"/>
                </a:lnTo>
                <a:lnTo>
                  <a:pt x="1476" y="882"/>
                </a:lnTo>
                <a:lnTo>
                  <a:pt x="1481" y="877"/>
                </a:lnTo>
                <a:lnTo>
                  <a:pt x="1488" y="877"/>
                </a:lnTo>
                <a:lnTo>
                  <a:pt x="1505" y="872"/>
                </a:lnTo>
                <a:lnTo>
                  <a:pt x="1510" y="859"/>
                </a:lnTo>
                <a:lnTo>
                  <a:pt x="1473" y="860"/>
                </a:lnTo>
                <a:lnTo>
                  <a:pt x="1454" y="860"/>
                </a:lnTo>
                <a:lnTo>
                  <a:pt x="1438" y="873"/>
                </a:lnTo>
                <a:lnTo>
                  <a:pt x="1448" y="857"/>
                </a:lnTo>
                <a:lnTo>
                  <a:pt x="1456" y="851"/>
                </a:lnTo>
                <a:lnTo>
                  <a:pt x="1458" y="842"/>
                </a:lnTo>
                <a:lnTo>
                  <a:pt x="1477" y="836"/>
                </a:lnTo>
                <a:lnTo>
                  <a:pt x="1468" y="821"/>
                </a:lnTo>
                <a:lnTo>
                  <a:pt x="1433" y="806"/>
                </a:lnTo>
                <a:lnTo>
                  <a:pt x="1434" y="816"/>
                </a:lnTo>
                <a:lnTo>
                  <a:pt x="1439" y="820"/>
                </a:lnTo>
                <a:lnTo>
                  <a:pt x="1435" y="828"/>
                </a:lnTo>
                <a:lnTo>
                  <a:pt x="1434" y="838"/>
                </a:lnTo>
                <a:lnTo>
                  <a:pt x="1426" y="838"/>
                </a:lnTo>
                <a:lnTo>
                  <a:pt x="1427" y="828"/>
                </a:lnTo>
                <a:lnTo>
                  <a:pt x="1415" y="826"/>
                </a:lnTo>
                <a:lnTo>
                  <a:pt x="1408" y="832"/>
                </a:lnTo>
                <a:lnTo>
                  <a:pt x="1405" y="843"/>
                </a:lnTo>
                <a:lnTo>
                  <a:pt x="1398" y="845"/>
                </a:lnTo>
                <a:lnTo>
                  <a:pt x="1401" y="834"/>
                </a:lnTo>
                <a:lnTo>
                  <a:pt x="1421" y="804"/>
                </a:lnTo>
                <a:lnTo>
                  <a:pt x="1413" y="791"/>
                </a:lnTo>
                <a:lnTo>
                  <a:pt x="1391" y="788"/>
                </a:lnTo>
                <a:lnTo>
                  <a:pt x="1382" y="791"/>
                </a:lnTo>
                <a:lnTo>
                  <a:pt x="1372" y="790"/>
                </a:lnTo>
                <a:lnTo>
                  <a:pt x="1359" y="808"/>
                </a:lnTo>
                <a:lnTo>
                  <a:pt x="1359" y="829"/>
                </a:lnTo>
                <a:lnTo>
                  <a:pt x="1362" y="854"/>
                </a:lnTo>
                <a:lnTo>
                  <a:pt x="1351" y="826"/>
                </a:lnTo>
                <a:lnTo>
                  <a:pt x="1341" y="838"/>
                </a:lnTo>
                <a:lnTo>
                  <a:pt x="1346" y="821"/>
                </a:lnTo>
                <a:lnTo>
                  <a:pt x="1353" y="809"/>
                </a:lnTo>
                <a:lnTo>
                  <a:pt x="1342" y="781"/>
                </a:lnTo>
                <a:lnTo>
                  <a:pt x="1338" y="792"/>
                </a:lnTo>
                <a:lnTo>
                  <a:pt x="1323" y="794"/>
                </a:lnTo>
                <a:lnTo>
                  <a:pt x="1316" y="806"/>
                </a:lnTo>
                <a:lnTo>
                  <a:pt x="1309" y="817"/>
                </a:lnTo>
                <a:lnTo>
                  <a:pt x="1314" y="799"/>
                </a:lnTo>
                <a:lnTo>
                  <a:pt x="1317" y="791"/>
                </a:lnTo>
                <a:lnTo>
                  <a:pt x="1324" y="789"/>
                </a:lnTo>
                <a:lnTo>
                  <a:pt x="1325" y="772"/>
                </a:lnTo>
                <a:lnTo>
                  <a:pt x="1312" y="763"/>
                </a:lnTo>
                <a:lnTo>
                  <a:pt x="1293" y="760"/>
                </a:lnTo>
                <a:lnTo>
                  <a:pt x="1285" y="762"/>
                </a:lnTo>
                <a:lnTo>
                  <a:pt x="1278" y="762"/>
                </a:lnTo>
                <a:lnTo>
                  <a:pt x="1272" y="766"/>
                </a:lnTo>
                <a:lnTo>
                  <a:pt x="1270" y="775"/>
                </a:lnTo>
                <a:lnTo>
                  <a:pt x="1280" y="791"/>
                </a:lnTo>
                <a:lnTo>
                  <a:pt x="1258" y="775"/>
                </a:lnTo>
                <a:lnTo>
                  <a:pt x="1252" y="792"/>
                </a:lnTo>
                <a:lnTo>
                  <a:pt x="1253" y="768"/>
                </a:lnTo>
                <a:lnTo>
                  <a:pt x="1248" y="763"/>
                </a:lnTo>
                <a:lnTo>
                  <a:pt x="1245" y="771"/>
                </a:lnTo>
                <a:lnTo>
                  <a:pt x="1238" y="777"/>
                </a:lnTo>
                <a:lnTo>
                  <a:pt x="1240" y="811"/>
                </a:lnTo>
                <a:lnTo>
                  <a:pt x="1237" y="794"/>
                </a:lnTo>
                <a:lnTo>
                  <a:pt x="1233" y="785"/>
                </a:lnTo>
                <a:lnTo>
                  <a:pt x="1232" y="777"/>
                </a:lnTo>
                <a:lnTo>
                  <a:pt x="1219" y="779"/>
                </a:lnTo>
                <a:lnTo>
                  <a:pt x="1235" y="761"/>
                </a:lnTo>
                <a:lnTo>
                  <a:pt x="1224" y="748"/>
                </a:lnTo>
                <a:lnTo>
                  <a:pt x="1206" y="761"/>
                </a:lnTo>
                <a:lnTo>
                  <a:pt x="1203" y="784"/>
                </a:lnTo>
                <a:lnTo>
                  <a:pt x="1202" y="766"/>
                </a:lnTo>
                <a:lnTo>
                  <a:pt x="1206" y="745"/>
                </a:lnTo>
                <a:lnTo>
                  <a:pt x="1181" y="723"/>
                </a:lnTo>
                <a:lnTo>
                  <a:pt x="1168" y="726"/>
                </a:lnTo>
                <a:lnTo>
                  <a:pt x="1150" y="722"/>
                </a:lnTo>
                <a:lnTo>
                  <a:pt x="1120" y="742"/>
                </a:lnTo>
                <a:close/>
                <a:moveTo>
                  <a:pt x="1469" y="848"/>
                </a:moveTo>
                <a:lnTo>
                  <a:pt x="1461" y="856"/>
                </a:lnTo>
                <a:lnTo>
                  <a:pt x="1469" y="856"/>
                </a:lnTo>
                <a:lnTo>
                  <a:pt x="1469" y="848"/>
                </a:lnTo>
                <a:close/>
                <a:moveTo>
                  <a:pt x="1005" y="506"/>
                </a:moveTo>
                <a:lnTo>
                  <a:pt x="1004" y="521"/>
                </a:lnTo>
                <a:lnTo>
                  <a:pt x="1014" y="518"/>
                </a:lnTo>
                <a:lnTo>
                  <a:pt x="1011" y="509"/>
                </a:lnTo>
                <a:lnTo>
                  <a:pt x="1012" y="502"/>
                </a:lnTo>
                <a:lnTo>
                  <a:pt x="1005" y="506"/>
                </a:lnTo>
                <a:close/>
                <a:moveTo>
                  <a:pt x="1049" y="705"/>
                </a:moveTo>
                <a:lnTo>
                  <a:pt x="1064" y="710"/>
                </a:lnTo>
                <a:lnTo>
                  <a:pt x="1091" y="736"/>
                </a:lnTo>
                <a:lnTo>
                  <a:pt x="1108" y="724"/>
                </a:lnTo>
                <a:lnTo>
                  <a:pt x="1124" y="716"/>
                </a:lnTo>
                <a:lnTo>
                  <a:pt x="1163" y="704"/>
                </a:lnTo>
                <a:lnTo>
                  <a:pt x="1155" y="698"/>
                </a:lnTo>
                <a:lnTo>
                  <a:pt x="1151" y="691"/>
                </a:lnTo>
                <a:lnTo>
                  <a:pt x="1142" y="687"/>
                </a:lnTo>
                <a:lnTo>
                  <a:pt x="1135" y="680"/>
                </a:lnTo>
                <a:lnTo>
                  <a:pt x="1127" y="677"/>
                </a:lnTo>
                <a:lnTo>
                  <a:pt x="1120" y="669"/>
                </a:lnTo>
                <a:lnTo>
                  <a:pt x="1097" y="664"/>
                </a:lnTo>
                <a:lnTo>
                  <a:pt x="1073" y="673"/>
                </a:lnTo>
                <a:lnTo>
                  <a:pt x="1054" y="673"/>
                </a:lnTo>
                <a:lnTo>
                  <a:pt x="1036" y="675"/>
                </a:lnTo>
                <a:lnTo>
                  <a:pt x="1045" y="693"/>
                </a:lnTo>
                <a:lnTo>
                  <a:pt x="1049" y="705"/>
                </a:lnTo>
                <a:close/>
                <a:moveTo>
                  <a:pt x="1002" y="543"/>
                </a:moveTo>
                <a:lnTo>
                  <a:pt x="987" y="542"/>
                </a:lnTo>
                <a:lnTo>
                  <a:pt x="979" y="540"/>
                </a:lnTo>
                <a:lnTo>
                  <a:pt x="976" y="536"/>
                </a:lnTo>
                <a:lnTo>
                  <a:pt x="968" y="535"/>
                </a:lnTo>
                <a:lnTo>
                  <a:pt x="953" y="536"/>
                </a:lnTo>
                <a:lnTo>
                  <a:pt x="942" y="545"/>
                </a:lnTo>
                <a:lnTo>
                  <a:pt x="928" y="543"/>
                </a:lnTo>
                <a:lnTo>
                  <a:pt x="920" y="550"/>
                </a:lnTo>
                <a:lnTo>
                  <a:pt x="910" y="560"/>
                </a:lnTo>
                <a:lnTo>
                  <a:pt x="905" y="564"/>
                </a:lnTo>
                <a:lnTo>
                  <a:pt x="898" y="568"/>
                </a:lnTo>
                <a:lnTo>
                  <a:pt x="891" y="572"/>
                </a:lnTo>
                <a:lnTo>
                  <a:pt x="893" y="578"/>
                </a:lnTo>
                <a:lnTo>
                  <a:pt x="883" y="581"/>
                </a:lnTo>
                <a:lnTo>
                  <a:pt x="869" y="574"/>
                </a:lnTo>
                <a:lnTo>
                  <a:pt x="861" y="581"/>
                </a:lnTo>
                <a:lnTo>
                  <a:pt x="855" y="576"/>
                </a:lnTo>
                <a:lnTo>
                  <a:pt x="846" y="581"/>
                </a:lnTo>
                <a:lnTo>
                  <a:pt x="833" y="574"/>
                </a:lnTo>
                <a:lnTo>
                  <a:pt x="834" y="588"/>
                </a:lnTo>
                <a:lnTo>
                  <a:pt x="826" y="581"/>
                </a:lnTo>
                <a:lnTo>
                  <a:pt x="818" y="582"/>
                </a:lnTo>
                <a:lnTo>
                  <a:pt x="823" y="566"/>
                </a:lnTo>
                <a:lnTo>
                  <a:pt x="819" y="562"/>
                </a:lnTo>
                <a:lnTo>
                  <a:pt x="813" y="562"/>
                </a:lnTo>
                <a:lnTo>
                  <a:pt x="809" y="556"/>
                </a:lnTo>
                <a:lnTo>
                  <a:pt x="801" y="550"/>
                </a:lnTo>
                <a:lnTo>
                  <a:pt x="791" y="548"/>
                </a:lnTo>
                <a:lnTo>
                  <a:pt x="775" y="539"/>
                </a:lnTo>
                <a:lnTo>
                  <a:pt x="795" y="541"/>
                </a:lnTo>
                <a:lnTo>
                  <a:pt x="813" y="537"/>
                </a:lnTo>
                <a:lnTo>
                  <a:pt x="786" y="523"/>
                </a:lnTo>
                <a:lnTo>
                  <a:pt x="771" y="521"/>
                </a:lnTo>
                <a:lnTo>
                  <a:pt x="783" y="520"/>
                </a:lnTo>
                <a:lnTo>
                  <a:pt x="788" y="518"/>
                </a:lnTo>
                <a:lnTo>
                  <a:pt x="783" y="512"/>
                </a:lnTo>
                <a:lnTo>
                  <a:pt x="766" y="506"/>
                </a:lnTo>
                <a:lnTo>
                  <a:pt x="747" y="514"/>
                </a:lnTo>
                <a:lnTo>
                  <a:pt x="739" y="517"/>
                </a:lnTo>
                <a:lnTo>
                  <a:pt x="732" y="527"/>
                </a:lnTo>
                <a:lnTo>
                  <a:pt x="733" y="502"/>
                </a:lnTo>
                <a:lnTo>
                  <a:pt x="720" y="495"/>
                </a:lnTo>
                <a:lnTo>
                  <a:pt x="701" y="490"/>
                </a:lnTo>
                <a:lnTo>
                  <a:pt x="685" y="486"/>
                </a:lnTo>
                <a:lnTo>
                  <a:pt x="671" y="493"/>
                </a:lnTo>
                <a:lnTo>
                  <a:pt x="675" y="503"/>
                </a:lnTo>
                <a:lnTo>
                  <a:pt x="667" y="505"/>
                </a:lnTo>
                <a:lnTo>
                  <a:pt x="675" y="513"/>
                </a:lnTo>
                <a:lnTo>
                  <a:pt x="692" y="521"/>
                </a:lnTo>
                <a:lnTo>
                  <a:pt x="685" y="528"/>
                </a:lnTo>
                <a:lnTo>
                  <a:pt x="694" y="535"/>
                </a:lnTo>
                <a:lnTo>
                  <a:pt x="701" y="543"/>
                </a:lnTo>
                <a:lnTo>
                  <a:pt x="713" y="540"/>
                </a:lnTo>
                <a:lnTo>
                  <a:pt x="726" y="540"/>
                </a:lnTo>
                <a:lnTo>
                  <a:pt x="734" y="536"/>
                </a:lnTo>
                <a:lnTo>
                  <a:pt x="750" y="546"/>
                </a:lnTo>
                <a:lnTo>
                  <a:pt x="767" y="587"/>
                </a:lnTo>
                <a:lnTo>
                  <a:pt x="766" y="611"/>
                </a:lnTo>
                <a:lnTo>
                  <a:pt x="773" y="619"/>
                </a:lnTo>
                <a:lnTo>
                  <a:pt x="774" y="629"/>
                </a:lnTo>
                <a:lnTo>
                  <a:pt x="790" y="652"/>
                </a:lnTo>
                <a:lnTo>
                  <a:pt x="799" y="652"/>
                </a:lnTo>
                <a:lnTo>
                  <a:pt x="798" y="646"/>
                </a:lnTo>
                <a:lnTo>
                  <a:pt x="802" y="640"/>
                </a:lnTo>
                <a:lnTo>
                  <a:pt x="803" y="647"/>
                </a:lnTo>
                <a:lnTo>
                  <a:pt x="812" y="653"/>
                </a:lnTo>
                <a:lnTo>
                  <a:pt x="824" y="655"/>
                </a:lnTo>
                <a:lnTo>
                  <a:pt x="834" y="654"/>
                </a:lnTo>
                <a:lnTo>
                  <a:pt x="839" y="640"/>
                </a:lnTo>
                <a:lnTo>
                  <a:pt x="842" y="636"/>
                </a:lnTo>
                <a:lnTo>
                  <a:pt x="846" y="643"/>
                </a:lnTo>
                <a:lnTo>
                  <a:pt x="849" y="634"/>
                </a:lnTo>
                <a:lnTo>
                  <a:pt x="856" y="635"/>
                </a:lnTo>
                <a:lnTo>
                  <a:pt x="858" y="655"/>
                </a:lnTo>
                <a:lnTo>
                  <a:pt x="868" y="654"/>
                </a:lnTo>
                <a:lnTo>
                  <a:pt x="876" y="654"/>
                </a:lnTo>
                <a:lnTo>
                  <a:pt x="880" y="652"/>
                </a:lnTo>
                <a:lnTo>
                  <a:pt x="894" y="645"/>
                </a:lnTo>
                <a:lnTo>
                  <a:pt x="902" y="647"/>
                </a:lnTo>
                <a:lnTo>
                  <a:pt x="906" y="644"/>
                </a:lnTo>
                <a:lnTo>
                  <a:pt x="909" y="645"/>
                </a:lnTo>
                <a:lnTo>
                  <a:pt x="918" y="637"/>
                </a:lnTo>
                <a:lnTo>
                  <a:pt x="928" y="635"/>
                </a:lnTo>
                <a:lnTo>
                  <a:pt x="942" y="639"/>
                </a:lnTo>
                <a:lnTo>
                  <a:pt x="948" y="636"/>
                </a:lnTo>
                <a:lnTo>
                  <a:pt x="957" y="631"/>
                </a:lnTo>
                <a:lnTo>
                  <a:pt x="959" y="616"/>
                </a:lnTo>
                <a:lnTo>
                  <a:pt x="952" y="607"/>
                </a:lnTo>
                <a:lnTo>
                  <a:pt x="964" y="613"/>
                </a:lnTo>
                <a:lnTo>
                  <a:pt x="970" y="626"/>
                </a:lnTo>
                <a:lnTo>
                  <a:pt x="982" y="627"/>
                </a:lnTo>
                <a:lnTo>
                  <a:pt x="997" y="628"/>
                </a:lnTo>
                <a:lnTo>
                  <a:pt x="1008" y="619"/>
                </a:lnTo>
                <a:lnTo>
                  <a:pt x="1025" y="613"/>
                </a:lnTo>
                <a:lnTo>
                  <a:pt x="1022" y="601"/>
                </a:lnTo>
                <a:lnTo>
                  <a:pt x="1021" y="596"/>
                </a:lnTo>
                <a:lnTo>
                  <a:pt x="1016" y="591"/>
                </a:lnTo>
                <a:lnTo>
                  <a:pt x="1026" y="594"/>
                </a:lnTo>
                <a:lnTo>
                  <a:pt x="1034" y="584"/>
                </a:lnTo>
                <a:lnTo>
                  <a:pt x="1025" y="579"/>
                </a:lnTo>
                <a:lnTo>
                  <a:pt x="1013" y="582"/>
                </a:lnTo>
                <a:lnTo>
                  <a:pt x="1022" y="561"/>
                </a:lnTo>
                <a:lnTo>
                  <a:pt x="1015" y="549"/>
                </a:lnTo>
                <a:lnTo>
                  <a:pt x="1002" y="550"/>
                </a:lnTo>
                <a:lnTo>
                  <a:pt x="1002" y="543"/>
                </a:lnTo>
                <a:close/>
              </a:path>
            </a:pathLst>
          </a:custGeom>
          <a:solidFill>
            <a:schemeClr val="accent3">
              <a:lumMod val="40000"/>
              <a:lumOff val="60000"/>
            </a:schemeClr>
          </a:solidFill>
          <a:ln w="9525">
            <a:solidFill>
              <a:schemeClr val="bg1"/>
            </a:solidFill>
            <a:round/>
          </a:ln>
        </p:spPr>
        <p:txBody>
          <a:bodyPr vert="horz" wrap="square" lIns="91440" tIns="45720" rIns="91440" bIns="45720" numCol="1" anchor="t" anchorCtr="0" compatLnSpc="1">
            <a:prstTxWarp prst="textNoShape"/>
          </a:bodyPr>
          <a:lstStyle/>
          <a:p>
            <a:endParaRPr lang="en-US"/>
          </a:p>
        </p:txBody>
      </p:sp>
      <p:grpSp>
        <p:nvGrpSpPr>
          <p:cNvPr id="1034" name="Group 125"/>
          <p:cNvGrpSpPr/>
          <p:nvPr userDrawn="1"/>
        </p:nvGrpSpPr>
        <p:grpSpPr>
          <a:xfrm>
            <a:off x="3233901" y="1429171"/>
            <a:ext cx="2405063" cy="1581150"/>
            <a:chOff x="1008" y="892"/>
            <a:chExt cx="1515" cy="996"/>
          </a:xfrm>
        </p:grpSpPr>
        <p:sp>
          <p:nvSpPr>
            <p:cNvPr id="1035" name="AutoShape 124"/>
            <p:cNvSpPr>
              <a:spLocks noChangeAspect="1" noChangeArrowheads="1" noTextEdit="1"/>
            </p:cNvSpPr>
            <p:nvPr userDrawn="1"/>
          </p:nvSpPr>
          <p:spPr>
            <a:xfrm>
              <a:off x="1008" y="892"/>
              <a:ext cx="1515" cy="99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bodyPr>
            <a:lstStyle/>
            <a:p>
              <a:endParaRPr lang="en-US"/>
            </a:p>
          </p:txBody>
        </p:sp>
        <p:sp>
          <p:nvSpPr>
            <p:cNvPr id="1036" name="Freeform 126"/>
            <p:cNvSpPr/>
            <p:nvPr userDrawn="1"/>
          </p:nvSpPr>
          <p:spPr>
            <a:xfrm>
              <a:off x="1008" y="892"/>
              <a:ext cx="1515" cy="381"/>
            </a:xfrm>
            <a:custGeom>
              <a:gdLst>
                <a:gd name="T0" fmla="*/ 2733 w 2733"/>
                <a:gd name="T1" fmla="*/ 555 h 687"/>
                <a:gd name="T2" fmla="*/ 9 w 2733"/>
                <a:gd name="T3" fmla="*/ 34 h 687"/>
                <a:gd name="T4" fmla="*/ 101 w 2733"/>
                <a:gd name="T5" fmla="*/ 179 h 687"/>
                <a:gd name="T6" fmla="*/ 122 w 2733"/>
                <a:gd name="T7" fmla="*/ 220 h 687"/>
                <a:gd name="T8" fmla="*/ 176 w 2733"/>
                <a:gd name="T9" fmla="*/ 253 h 687"/>
                <a:gd name="T10" fmla="*/ 250 w 2733"/>
                <a:gd name="T11" fmla="*/ 296 h 687"/>
                <a:gd name="T12" fmla="*/ 318 w 2733"/>
                <a:gd name="T13" fmla="*/ 347 h 687"/>
                <a:gd name="T14" fmla="*/ 301 w 2733"/>
                <a:gd name="T15" fmla="*/ 409 h 687"/>
                <a:gd name="T16" fmla="*/ 251 w 2733"/>
                <a:gd name="T17" fmla="*/ 485 h 687"/>
                <a:gd name="T18" fmla="*/ 197 w 2733"/>
                <a:gd name="T19" fmla="*/ 507 h 687"/>
                <a:gd name="T20" fmla="*/ 210 w 2733"/>
                <a:gd name="T21" fmla="*/ 571 h 687"/>
                <a:gd name="T22" fmla="*/ 266 w 2733"/>
                <a:gd name="T23" fmla="*/ 585 h 687"/>
                <a:gd name="T24" fmla="*/ 302 w 2733"/>
                <a:gd name="T25" fmla="*/ 651 h 687"/>
                <a:gd name="T26" fmla="*/ 337 w 2733"/>
                <a:gd name="T27" fmla="*/ 595 h 687"/>
                <a:gd name="T28" fmla="*/ 404 w 2733"/>
                <a:gd name="T29" fmla="*/ 534 h 687"/>
                <a:gd name="T30" fmla="*/ 430 w 2733"/>
                <a:gd name="T31" fmla="*/ 431 h 687"/>
                <a:gd name="T32" fmla="*/ 561 w 2733"/>
                <a:gd name="T33" fmla="*/ 397 h 687"/>
                <a:gd name="T34" fmla="*/ 698 w 2733"/>
                <a:gd name="T35" fmla="*/ 372 h 687"/>
                <a:gd name="T36" fmla="*/ 806 w 2733"/>
                <a:gd name="T37" fmla="*/ 432 h 687"/>
                <a:gd name="T38" fmla="*/ 888 w 2733"/>
                <a:gd name="T39" fmla="*/ 469 h 687"/>
                <a:gd name="T40" fmla="*/ 978 w 2733"/>
                <a:gd name="T41" fmla="*/ 403 h 687"/>
                <a:gd name="T42" fmla="*/ 998 w 2733"/>
                <a:gd name="T43" fmla="*/ 364 h 687"/>
                <a:gd name="T44" fmla="*/ 1042 w 2733"/>
                <a:gd name="T45" fmla="*/ 327 h 687"/>
                <a:gd name="T46" fmla="*/ 1102 w 2733"/>
                <a:gd name="T47" fmla="*/ 343 h 687"/>
                <a:gd name="T48" fmla="*/ 1121 w 2733"/>
                <a:gd name="T49" fmla="*/ 362 h 687"/>
                <a:gd name="T50" fmla="*/ 1171 w 2733"/>
                <a:gd name="T51" fmla="*/ 319 h 687"/>
                <a:gd name="T52" fmla="*/ 1237 w 2733"/>
                <a:gd name="T53" fmla="*/ 300 h 687"/>
                <a:gd name="T54" fmla="*/ 1281 w 2733"/>
                <a:gd name="T55" fmla="*/ 257 h 687"/>
                <a:gd name="T56" fmla="*/ 1326 w 2733"/>
                <a:gd name="T57" fmla="*/ 236 h 687"/>
                <a:gd name="T58" fmla="*/ 1381 w 2733"/>
                <a:gd name="T59" fmla="*/ 257 h 687"/>
                <a:gd name="T60" fmla="*/ 1512 w 2733"/>
                <a:gd name="T61" fmla="*/ 257 h 687"/>
                <a:gd name="T62" fmla="*/ 1564 w 2733"/>
                <a:gd name="T63" fmla="*/ 308 h 687"/>
                <a:gd name="T64" fmla="*/ 1609 w 2733"/>
                <a:gd name="T65" fmla="*/ 249 h 687"/>
                <a:gd name="T66" fmla="*/ 1652 w 2733"/>
                <a:gd name="T67" fmla="*/ 207 h 687"/>
                <a:gd name="T68" fmla="*/ 1739 w 2733"/>
                <a:gd name="T69" fmla="*/ 208 h 687"/>
                <a:gd name="T70" fmla="*/ 1727 w 2733"/>
                <a:gd name="T71" fmla="*/ 156 h 687"/>
                <a:gd name="T72" fmla="*/ 1769 w 2733"/>
                <a:gd name="T73" fmla="*/ 127 h 687"/>
                <a:gd name="T74" fmla="*/ 1817 w 2733"/>
                <a:gd name="T75" fmla="*/ 139 h 687"/>
                <a:gd name="T76" fmla="*/ 1871 w 2733"/>
                <a:gd name="T77" fmla="*/ 78 h 687"/>
                <a:gd name="T78" fmla="*/ 1921 w 2733"/>
                <a:gd name="T79" fmla="*/ 84 h 687"/>
                <a:gd name="T80" fmla="*/ 1969 w 2733"/>
                <a:gd name="T81" fmla="*/ 87 h 687"/>
                <a:gd name="T82" fmla="*/ 2048 w 2733"/>
                <a:gd name="T83" fmla="*/ 71 h 687"/>
                <a:gd name="T84" fmla="*/ 2090 w 2733"/>
                <a:gd name="T85" fmla="*/ 44 h 687"/>
                <a:gd name="T86" fmla="*/ 2143 w 2733"/>
                <a:gd name="T87" fmla="*/ 25 h 687"/>
                <a:gd name="T88" fmla="*/ 2170 w 2733"/>
                <a:gd name="T89" fmla="*/ 34 h 687"/>
                <a:gd name="T90" fmla="*/ 2250 w 2733"/>
                <a:gd name="T91" fmla="*/ 35 h 687"/>
                <a:gd name="T92" fmla="*/ 2340 w 2733"/>
                <a:gd name="T93" fmla="*/ 132 h 687"/>
                <a:gd name="T94" fmla="*/ 2351 w 2733"/>
                <a:gd name="T95" fmla="*/ 202 h 687"/>
                <a:gd name="T96" fmla="*/ 2444 w 2733"/>
                <a:gd name="T97" fmla="*/ 227 h 687"/>
                <a:gd name="T98" fmla="*/ 2469 w 2733"/>
                <a:gd name="T99" fmla="*/ 286 h 687"/>
                <a:gd name="T100" fmla="*/ 2506 w 2733"/>
                <a:gd name="T101" fmla="*/ 316 h 687"/>
                <a:gd name="T102" fmla="*/ 2519 w 2733"/>
                <a:gd name="T103" fmla="*/ 392 h 687"/>
                <a:gd name="T104" fmla="*/ 2501 w 2733"/>
                <a:gd name="T105" fmla="*/ 452 h 687"/>
                <a:gd name="T106" fmla="*/ 2535 w 2733"/>
                <a:gd name="T107" fmla="*/ 528 h 687"/>
                <a:gd name="T108" fmla="*/ 2522 w 2733"/>
                <a:gd name="T109" fmla="*/ 600 h 687"/>
                <a:gd name="T110" fmla="*/ 2576 w 2733"/>
                <a:gd name="T111" fmla="*/ 672 h 687"/>
                <a:gd name="T112" fmla="*/ 2626 w 2733"/>
                <a:gd name="T113" fmla="*/ 683 h 687"/>
                <a:gd name="T114" fmla="*/ 2698 w 2733"/>
                <a:gd name="T115" fmla="*/ 623 h 6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3" h="687">
                  <a:moveTo>
                    <a:pt x="2686" y="592"/>
                  </a:moveTo>
                  <a:cubicBezTo>
                    <a:pt x="2688" y="589"/>
                    <a:pt x="2692" y="590"/>
                    <a:pt x="2695" y="587"/>
                  </a:cubicBezTo>
                  <a:cubicBezTo>
                    <a:pt x="2696" y="585"/>
                    <a:pt x="2696" y="582"/>
                    <a:pt x="2697" y="579"/>
                  </a:cubicBezTo>
                  <a:cubicBezTo>
                    <a:pt x="2698" y="576"/>
                    <a:pt x="2698" y="577"/>
                    <a:pt x="2701" y="574"/>
                  </a:cubicBezTo>
                  <a:cubicBezTo>
                    <a:pt x="2709" y="567"/>
                    <a:pt x="2721" y="556"/>
                    <a:pt x="2733" y="555"/>
                  </a:cubicBezTo>
                  <a:cubicBezTo>
                    <a:pt x="2733" y="0"/>
                    <a:pt x="2733" y="0"/>
                    <a:pt x="2733" y="0"/>
                  </a:cubicBezTo>
                  <a:cubicBezTo>
                    <a:pt x="0" y="0"/>
                    <a:pt x="0" y="0"/>
                    <a:pt x="0" y="0"/>
                  </a:cubicBezTo>
                  <a:cubicBezTo>
                    <a:pt x="9" y="15"/>
                    <a:pt x="9" y="15"/>
                    <a:pt x="9" y="15"/>
                  </a:cubicBezTo>
                  <a:cubicBezTo>
                    <a:pt x="0" y="22"/>
                    <a:pt x="0" y="22"/>
                    <a:pt x="0" y="22"/>
                  </a:cubicBezTo>
                  <a:cubicBezTo>
                    <a:pt x="9" y="34"/>
                    <a:pt x="9" y="34"/>
                    <a:pt x="9" y="34"/>
                  </a:cubicBezTo>
                  <a:cubicBezTo>
                    <a:pt x="19" y="46"/>
                    <a:pt x="19" y="46"/>
                    <a:pt x="19" y="46"/>
                  </a:cubicBezTo>
                  <a:cubicBezTo>
                    <a:pt x="28" y="40"/>
                    <a:pt x="28" y="40"/>
                    <a:pt x="28" y="40"/>
                  </a:cubicBezTo>
                  <a:cubicBezTo>
                    <a:pt x="28" y="52"/>
                    <a:pt x="28" y="52"/>
                    <a:pt x="28" y="52"/>
                  </a:cubicBezTo>
                  <a:cubicBezTo>
                    <a:pt x="60" y="105"/>
                    <a:pt x="60" y="105"/>
                    <a:pt x="60" y="105"/>
                  </a:cubicBezTo>
                  <a:cubicBezTo>
                    <a:pt x="75" y="131"/>
                    <a:pt x="85" y="155"/>
                    <a:pt x="101" y="179"/>
                  </a:cubicBezTo>
                  <a:cubicBezTo>
                    <a:pt x="102" y="182"/>
                    <a:pt x="105" y="183"/>
                    <a:pt x="106" y="186"/>
                  </a:cubicBezTo>
                  <a:cubicBezTo>
                    <a:pt x="105" y="184"/>
                    <a:pt x="112" y="199"/>
                    <a:pt x="112" y="194"/>
                  </a:cubicBezTo>
                  <a:cubicBezTo>
                    <a:pt x="112" y="201"/>
                    <a:pt x="106" y="200"/>
                    <a:pt x="103" y="206"/>
                  </a:cubicBezTo>
                  <a:cubicBezTo>
                    <a:pt x="106" y="210"/>
                    <a:pt x="110" y="209"/>
                    <a:pt x="114" y="211"/>
                  </a:cubicBezTo>
                  <a:cubicBezTo>
                    <a:pt x="119" y="214"/>
                    <a:pt x="119" y="215"/>
                    <a:pt x="122" y="220"/>
                  </a:cubicBezTo>
                  <a:cubicBezTo>
                    <a:pt x="124" y="222"/>
                    <a:pt x="129" y="231"/>
                    <a:pt x="129" y="233"/>
                  </a:cubicBezTo>
                  <a:cubicBezTo>
                    <a:pt x="129" y="238"/>
                    <a:pt x="124" y="239"/>
                    <a:pt x="123" y="242"/>
                  </a:cubicBezTo>
                  <a:cubicBezTo>
                    <a:pt x="122" y="252"/>
                    <a:pt x="131" y="256"/>
                    <a:pt x="141" y="257"/>
                  </a:cubicBezTo>
                  <a:cubicBezTo>
                    <a:pt x="151" y="259"/>
                    <a:pt x="163" y="260"/>
                    <a:pt x="172" y="260"/>
                  </a:cubicBezTo>
                  <a:cubicBezTo>
                    <a:pt x="172" y="258"/>
                    <a:pt x="175" y="255"/>
                    <a:pt x="176" y="253"/>
                  </a:cubicBezTo>
                  <a:cubicBezTo>
                    <a:pt x="184" y="256"/>
                    <a:pt x="198" y="261"/>
                    <a:pt x="204" y="266"/>
                  </a:cubicBezTo>
                  <a:cubicBezTo>
                    <a:pt x="207" y="270"/>
                    <a:pt x="208" y="275"/>
                    <a:pt x="212" y="278"/>
                  </a:cubicBezTo>
                  <a:cubicBezTo>
                    <a:pt x="218" y="283"/>
                    <a:pt x="227" y="281"/>
                    <a:pt x="233" y="283"/>
                  </a:cubicBezTo>
                  <a:cubicBezTo>
                    <a:pt x="237" y="285"/>
                    <a:pt x="242" y="288"/>
                    <a:pt x="246" y="290"/>
                  </a:cubicBezTo>
                  <a:cubicBezTo>
                    <a:pt x="248" y="291"/>
                    <a:pt x="248" y="295"/>
                    <a:pt x="250" y="296"/>
                  </a:cubicBezTo>
                  <a:cubicBezTo>
                    <a:pt x="252" y="297"/>
                    <a:pt x="255" y="295"/>
                    <a:pt x="257" y="296"/>
                  </a:cubicBezTo>
                  <a:cubicBezTo>
                    <a:pt x="261" y="298"/>
                    <a:pt x="268" y="303"/>
                    <a:pt x="271" y="304"/>
                  </a:cubicBezTo>
                  <a:cubicBezTo>
                    <a:pt x="276" y="306"/>
                    <a:pt x="280" y="301"/>
                    <a:pt x="286" y="304"/>
                  </a:cubicBezTo>
                  <a:cubicBezTo>
                    <a:pt x="292" y="307"/>
                    <a:pt x="296" y="322"/>
                    <a:pt x="301" y="328"/>
                  </a:cubicBezTo>
                  <a:cubicBezTo>
                    <a:pt x="308" y="334"/>
                    <a:pt x="312" y="340"/>
                    <a:pt x="318" y="347"/>
                  </a:cubicBezTo>
                  <a:cubicBezTo>
                    <a:pt x="324" y="355"/>
                    <a:pt x="329" y="356"/>
                    <a:pt x="331" y="366"/>
                  </a:cubicBezTo>
                  <a:cubicBezTo>
                    <a:pt x="332" y="371"/>
                    <a:pt x="333" y="383"/>
                    <a:pt x="331" y="388"/>
                  </a:cubicBezTo>
                  <a:cubicBezTo>
                    <a:pt x="328" y="397"/>
                    <a:pt x="328" y="390"/>
                    <a:pt x="322" y="396"/>
                  </a:cubicBezTo>
                  <a:cubicBezTo>
                    <a:pt x="315" y="402"/>
                    <a:pt x="317" y="404"/>
                    <a:pt x="317" y="415"/>
                  </a:cubicBezTo>
                  <a:cubicBezTo>
                    <a:pt x="313" y="415"/>
                    <a:pt x="304" y="408"/>
                    <a:pt x="301" y="409"/>
                  </a:cubicBezTo>
                  <a:cubicBezTo>
                    <a:pt x="298" y="410"/>
                    <a:pt x="293" y="421"/>
                    <a:pt x="291" y="425"/>
                  </a:cubicBezTo>
                  <a:cubicBezTo>
                    <a:pt x="290" y="427"/>
                    <a:pt x="281" y="441"/>
                    <a:pt x="280" y="443"/>
                  </a:cubicBezTo>
                  <a:cubicBezTo>
                    <a:pt x="280" y="450"/>
                    <a:pt x="287" y="448"/>
                    <a:pt x="289" y="454"/>
                  </a:cubicBezTo>
                  <a:cubicBezTo>
                    <a:pt x="282" y="462"/>
                    <a:pt x="272" y="465"/>
                    <a:pt x="265" y="474"/>
                  </a:cubicBezTo>
                  <a:cubicBezTo>
                    <a:pt x="260" y="480"/>
                    <a:pt x="260" y="484"/>
                    <a:pt x="251" y="485"/>
                  </a:cubicBezTo>
                  <a:cubicBezTo>
                    <a:pt x="248" y="486"/>
                    <a:pt x="241" y="483"/>
                    <a:pt x="237" y="483"/>
                  </a:cubicBezTo>
                  <a:cubicBezTo>
                    <a:pt x="236" y="470"/>
                    <a:pt x="234" y="474"/>
                    <a:pt x="227" y="476"/>
                  </a:cubicBezTo>
                  <a:cubicBezTo>
                    <a:pt x="221" y="477"/>
                    <a:pt x="214" y="478"/>
                    <a:pt x="208" y="480"/>
                  </a:cubicBezTo>
                  <a:cubicBezTo>
                    <a:pt x="204" y="482"/>
                    <a:pt x="193" y="486"/>
                    <a:pt x="191" y="490"/>
                  </a:cubicBezTo>
                  <a:cubicBezTo>
                    <a:pt x="187" y="497"/>
                    <a:pt x="194" y="500"/>
                    <a:pt x="197" y="507"/>
                  </a:cubicBezTo>
                  <a:cubicBezTo>
                    <a:pt x="199" y="509"/>
                    <a:pt x="198" y="515"/>
                    <a:pt x="200" y="517"/>
                  </a:cubicBezTo>
                  <a:cubicBezTo>
                    <a:pt x="203" y="519"/>
                    <a:pt x="209" y="516"/>
                    <a:pt x="212" y="518"/>
                  </a:cubicBezTo>
                  <a:cubicBezTo>
                    <a:pt x="218" y="521"/>
                    <a:pt x="217" y="532"/>
                    <a:pt x="218" y="539"/>
                  </a:cubicBezTo>
                  <a:cubicBezTo>
                    <a:pt x="219" y="546"/>
                    <a:pt x="221" y="554"/>
                    <a:pt x="218" y="560"/>
                  </a:cubicBezTo>
                  <a:cubicBezTo>
                    <a:pt x="215" y="565"/>
                    <a:pt x="209" y="564"/>
                    <a:pt x="210" y="571"/>
                  </a:cubicBezTo>
                  <a:cubicBezTo>
                    <a:pt x="210" y="574"/>
                    <a:pt x="218" y="581"/>
                    <a:pt x="219" y="585"/>
                  </a:cubicBezTo>
                  <a:cubicBezTo>
                    <a:pt x="225" y="597"/>
                    <a:pt x="222" y="615"/>
                    <a:pt x="233" y="625"/>
                  </a:cubicBezTo>
                  <a:cubicBezTo>
                    <a:pt x="248" y="638"/>
                    <a:pt x="253" y="615"/>
                    <a:pt x="252" y="603"/>
                  </a:cubicBezTo>
                  <a:cubicBezTo>
                    <a:pt x="243" y="602"/>
                    <a:pt x="232" y="595"/>
                    <a:pt x="240" y="585"/>
                  </a:cubicBezTo>
                  <a:cubicBezTo>
                    <a:pt x="247" y="577"/>
                    <a:pt x="259" y="583"/>
                    <a:pt x="266" y="585"/>
                  </a:cubicBezTo>
                  <a:cubicBezTo>
                    <a:pt x="264" y="591"/>
                    <a:pt x="258" y="600"/>
                    <a:pt x="261" y="608"/>
                  </a:cubicBezTo>
                  <a:cubicBezTo>
                    <a:pt x="264" y="616"/>
                    <a:pt x="280" y="618"/>
                    <a:pt x="280" y="627"/>
                  </a:cubicBezTo>
                  <a:cubicBezTo>
                    <a:pt x="280" y="631"/>
                    <a:pt x="274" y="634"/>
                    <a:pt x="274" y="639"/>
                  </a:cubicBezTo>
                  <a:cubicBezTo>
                    <a:pt x="273" y="642"/>
                    <a:pt x="277" y="652"/>
                    <a:pt x="280" y="654"/>
                  </a:cubicBezTo>
                  <a:cubicBezTo>
                    <a:pt x="284" y="657"/>
                    <a:pt x="296" y="653"/>
                    <a:pt x="302" y="651"/>
                  </a:cubicBezTo>
                  <a:cubicBezTo>
                    <a:pt x="309" y="649"/>
                    <a:pt x="308" y="652"/>
                    <a:pt x="310" y="645"/>
                  </a:cubicBezTo>
                  <a:cubicBezTo>
                    <a:pt x="311" y="642"/>
                    <a:pt x="311" y="635"/>
                    <a:pt x="310" y="633"/>
                  </a:cubicBezTo>
                  <a:cubicBezTo>
                    <a:pt x="309" y="625"/>
                    <a:pt x="304" y="616"/>
                    <a:pt x="316" y="616"/>
                  </a:cubicBezTo>
                  <a:cubicBezTo>
                    <a:pt x="324" y="615"/>
                    <a:pt x="334" y="625"/>
                    <a:pt x="342" y="619"/>
                  </a:cubicBezTo>
                  <a:cubicBezTo>
                    <a:pt x="352" y="611"/>
                    <a:pt x="338" y="602"/>
                    <a:pt x="337" y="595"/>
                  </a:cubicBezTo>
                  <a:cubicBezTo>
                    <a:pt x="341" y="595"/>
                    <a:pt x="345" y="595"/>
                    <a:pt x="349" y="595"/>
                  </a:cubicBezTo>
                  <a:cubicBezTo>
                    <a:pt x="349" y="590"/>
                    <a:pt x="349" y="585"/>
                    <a:pt x="351" y="581"/>
                  </a:cubicBezTo>
                  <a:cubicBezTo>
                    <a:pt x="353" y="579"/>
                    <a:pt x="361" y="576"/>
                    <a:pt x="364" y="571"/>
                  </a:cubicBezTo>
                  <a:cubicBezTo>
                    <a:pt x="368" y="560"/>
                    <a:pt x="360" y="553"/>
                    <a:pt x="362" y="543"/>
                  </a:cubicBezTo>
                  <a:cubicBezTo>
                    <a:pt x="377" y="538"/>
                    <a:pt x="388" y="533"/>
                    <a:pt x="404" y="534"/>
                  </a:cubicBezTo>
                  <a:cubicBezTo>
                    <a:pt x="422" y="535"/>
                    <a:pt x="442" y="542"/>
                    <a:pt x="460" y="545"/>
                  </a:cubicBezTo>
                  <a:cubicBezTo>
                    <a:pt x="460" y="545"/>
                    <a:pt x="462" y="525"/>
                    <a:pt x="462" y="523"/>
                  </a:cubicBezTo>
                  <a:cubicBezTo>
                    <a:pt x="450" y="520"/>
                    <a:pt x="442" y="523"/>
                    <a:pt x="439" y="508"/>
                  </a:cubicBezTo>
                  <a:cubicBezTo>
                    <a:pt x="436" y="498"/>
                    <a:pt x="439" y="487"/>
                    <a:pt x="441" y="477"/>
                  </a:cubicBezTo>
                  <a:cubicBezTo>
                    <a:pt x="445" y="461"/>
                    <a:pt x="454" y="435"/>
                    <a:pt x="430" y="431"/>
                  </a:cubicBezTo>
                  <a:cubicBezTo>
                    <a:pt x="433" y="414"/>
                    <a:pt x="454" y="423"/>
                    <a:pt x="460" y="415"/>
                  </a:cubicBezTo>
                  <a:cubicBezTo>
                    <a:pt x="464" y="410"/>
                    <a:pt x="461" y="397"/>
                    <a:pt x="462" y="391"/>
                  </a:cubicBezTo>
                  <a:cubicBezTo>
                    <a:pt x="477" y="390"/>
                    <a:pt x="493" y="390"/>
                    <a:pt x="508" y="391"/>
                  </a:cubicBezTo>
                  <a:cubicBezTo>
                    <a:pt x="508" y="392"/>
                    <a:pt x="509" y="394"/>
                    <a:pt x="509" y="395"/>
                  </a:cubicBezTo>
                  <a:cubicBezTo>
                    <a:pt x="523" y="401"/>
                    <a:pt x="546" y="397"/>
                    <a:pt x="561" y="397"/>
                  </a:cubicBezTo>
                  <a:cubicBezTo>
                    <a:pt x="626" y="397"/>
                    <a:pt x="626" y="397"/>
                    <a:pt x="626" y="397"/>
                  </a:cubicBezTo>
                  <a:cubicBezTo>
                    <a:pt x="635" y="397"/>
                    <a:pt x="646" y="398"/>
                    <a:pt x="655" y="397"/>
                  </a:cubicBezTo>
                  <a:cubicBezTo>
                    <a:pt x="661" y="395"/>
                    <a:pt x="666" y="391"/>
                    <a:pt x="673" y="391"/>
                  </a:cubicBezTo>
                  <a:cubicBezTo>
                    <a:pt x="683" y="390"/>
                    <a:pt x="684" y="395"/>
                    <a:pt x="692" y="388"/>
                  </a:cubicBezTo>
                  <a:cubicBezTo>
                    <a:pt x="698" y="383"/>
                    <a:pt x="699" y="381"/>
                    <a:pt x="698" y="372"/>
                  </a:cubicBezTo>
                  <a:cubicBezTo>
                    <a:pt x="705" y="373"/>
                    <a:pt x="711" y="368"/>
                    <a:pt x="718" y="368"/>
                  </a:cubicBezTo>
                  <a:cubicBezTo>
                    <a:pt x="727" y="368"/>
                    <a:pt x="736" y="372"/>
                    <a:pt x="743" y="377"/>
                  </a:cubicBezTo>
                  <a:cubicBezTo>
                    <a:pt x="748" y="381"/>
                    <a:pt x="752" y="387"/>
                    <a:pt x="758" y="390"/>
                  </a:cubicBezTo>
                  <a:cubicBezTo>
                    <a:pt x="765" y="395"/>
                    <a:pt x="773" y="392"/>
                    <a:pt x="781" y="397"/>
                  </a:cubicBezTo>
                  <a:cubicBezTo>
                    <a:pt x="795" y="405"/>
                    <a:pt x="798" y="419"/>
                    <a:pt x="806" y="432"/>
                  </a:cubicBezTo>
                  <a:cubicBezTo>
                    <a:pt x="809" y="436"/>
                    <a:pt x="815" y="440"/>
                    <a:pt x="819" y="445"/>
                  </a:cubicBezTo>
                  <a:cubicBezTo>
                    <a:pt x="821" y="448"/>
                    <a:pt x="827" y="451"/>
                    <a:pt x="831" y="454"/>
                  </a:cubicBezTo>
                  <a:cubicBezTo>
                    <a:pt x="856" y="449"/>
                    <a:pt x="856" y="449"/>
                    <a:pt x="856" y="449"/>
                  </a:cubicBezTo>
                  <a:cubicBezTo>
                    <a:pt x="857" y="449"/>
                    <a:pt x="857" y="449"/>
                    <a:pt x="858" y="449"/>
                  </a:cubicBezTo>
                  <a:cubicBezTo>
                    <a:pt x="888" y="469"/>
                    <a:pt x="888" y="469"/>
                    <a:pt x="888" y="469"/>
                  </a:cubicBezTo>
                  <a:cubicBezTo>
                    <a:pt x="915" y="459"/>
                    <a:pt x="915" y="459"/>
                    <a:pt x="915" y="459"/>
                  </a:cubicBezTo>
                  <a:cubicBezTo>
                    <a:pt x="922" y="431"/>
                    <a:pt x="922" y="431"/>
                    <a:pt x="922" y="431"/>
                  </a:cubicBezTo>
                  <a:cubicBezTo>
                    <a:pt x="922" y="430"/>
                    <a:pt x="923" y="429"/>
                    <a:pt x="923" y="429"/>
                  </a:cubicBezTo>
                  <a:cubicBezTo>
                    <a:pt x="976" y="403"/>
                    <a:pt x="976" y="403"/>
                    <a:pt x="976" y="403"/>
                  </a:cubicBezTo>
                  <a:cubicBezTo>
                    <a:pt x="976" y="403"/>
                    <a:pt x="977" y="403"/>
                    <a:pt x="978" y="403"/>
                  </a:cubicBezTo>
                  <a:cubicBezTo>
                    <a:pt x="993" y="415"/>
                    <a:pt x="993" y="415"/>
                    <a:pt x="993" y="415"/>
                  </a:cubicBezTo>
                  <a:cubicBezTo>
                    <a:pt x="1025" y="389"/>
                    <a:pt x="1025" y="389"/>
                    <a:pt x="1025" y="389"/>
                  </a:cubicBezTo>
                  <a:cubicBezTo>
                    <a:pt x="998" y="368"/>
                    <a:pt x="998" y="368"/>
                    <a:pt x="998" y="368"/>
                  </a:cubicBezTo>
                  <a:cubicBezTo>
                    <a:pt x="998" y="367"/>
                    <a:pt x="997" y="367"/>
                    <a:pt x="997" y="366"/>
                  </a:cubicBezTo>
                  <a:cubicBezTo>
                    <a:pt x="997" y="365"/>
                    <a:pt x="998" y="365"/>
                    <a:pt x="998" y="364"/>
                  </a:cubicBezTo>
                  <a:cubicBezTo>
                    <a:pt x="1010" y="352"/>
                    <a:pt x="1010" y="352"/>
                    <a:pt x="1010" y="352"/>
                  </a:cubicBezTo>
                  <a:cubicBezTo>
                    <a:pt x="1011" y="351"/>
                    <a:pt x="1011" y="351"/>
                    <a:pt x="1012" y="351"/>
                  </a:cubicBezTo>
                  <a:cubicBezTo>
                    <a:pt x="1025" y="351"/>
                    <a:pt x="1025" y="351"/>
                    <a:pt x="1025" y="351"/>
                  </a:cubicBezTo>
                  <a:cubicBezTo>
                    <a:pt x="1039" y="327"/>
                    <a:pt x="1039" y="327"/>
                    <a:pt x="1039" y="327"/>
                  </a:cubicBezTo>
                  <a:cubicBezTo>
                    <a:pt x="1040" y="326"/>
                    <a:pt x="1041" y="326"/>
                    <a:pt x="1042" y="327"/>
                  </a:cubicBezTo>
                  <a:cubicBezTo>
                    <a:pt x="1053" y="333"/>
                    <a:pt x="1065" y="340"/>
                    <a:pt x="1067" y="341"/>
                  </a:cubicBezTo>
                  <a:cubicBezTo>
                    <a:pt x="1067" y="341"/>
                    <a:pt x="1067" y="341"/>
                    <a:pt x="1067" y="341"/>
                  </a:cubicBezTo>
                  <a:cubicBezTo>
                    <a:pt x="1070" y="341"/>
                    <a:pt x="1083" y="337"/>
                    <a:pt x="1094" y="334"/>
                  </a:cubicBezTo>
                  <a:cubicBezTo>
                    <a:pt x="1095" y="334"/>
                    <a:pt x="1096" y="335"/>
                    <a:pt x="1097" y="335"/>
                  </a:cubicBezTo>
                  <a:cubicBezTo>
                    <a:pt x="1102" y="343"/>
                    <a:pt x="1102" y="343"/>
                    <a:pt x="1102" y="343"/>
                  </a:cubicBezTo>
                  <a:cubicBezTo>
                    <a:pt x="1110" y="334"/>
                    <a:pt x="1110" y="334"/>
                    <a:pt x="1110" y="334"/>
                  </a:cubicBezTo>
                  <a:cubicBezTo>
                    <a:pt x="1111" y="333"/>
                    <a:pt x="1112" y="333"/>
                    <a:pt x="1113" y="334"/>
                  </a:cubicBezTo>
                  <a:cubicBezTo>
                    <a:pt x="1120" y="339"/>
                    <a:pt x="1120" y="339"/>
                    <a:pt x="1120" y="339"/>
                  </a:cubicBezTo>
                  <a:cubicBezTo>
                    <a:pt x="1121" y="339"/>
                    <a:pt x="1121" y="340"/>
                    <a:pt x="1121" y="340"/>
                  </a:cubicBezTo>
                  <a:cubicBezTo>
                    <a:pt x="1121" y="362"/>
                    <a:pt x="1121" y="362"/>
                    <a:pt x="1121" y="362"/>
                  </a:cubicBezTo>
                  <a:cubicBezTo>
                    <a:pt x="1137" y="357"/>
                    <a:pt x="1137" y="357"/>
                    <a:pt x="1137" y="357"/>
                  </a:cubicBezTo>
                  <a:cubicBezTo>
                    <a:pt x="1137" y="337"/>
                    <a:pt x="1137" y="337"/>
                    <a:pt x="1137" y="337"/>
                  </a:cubicBezTo>
                  <a:cubicBezTo>
                    <a:pt x="1137" y="336"/>
                    <a:pt x="1138" y="335"/>
                    <a:pt x="1139" y="335"/>
                  </a:cubicBezTo>
                  <a:cubicBezTo>
                    <a:pt x="1166" y="331"/>
                    <a:pt x="1166" y="331"/>
                    <a:pt x="1166" y="331"/>
                  </a:cubicBezTo>
                  <a:cubicBezTo>
                    <a:pt x="1171" y="319"/>
                    <a:pt x="1171" y="319"/>
                    <a:pt x="1171" y="319"/>
                  </a:cubicBezTo>
                  <a:cubicBezTo>
                    <a:pt x="1172" y="318"/>
                    <a:pt x="1172" y="318"/>
                    <a:pt x="1173" y="317"/>
                  </a:cubicBezTo>
                  <a:cubicBezTo>
                    <a:pt x="1181" y="316"/>
                    <a:pt x="1190" y="315"/>
                    <a:pt x="1193" y="317"/>
                  </a:cubicBezTo>
                  <a:cubicBezTo>
                    <a:pt x="1195" y="315"/>
                    <a:pt x="1198" y="310"/>
                    <a:pt x="1200" y="305"/>
                  </a:cubicBezTo>
                  <a:cubicBezTo>
                    <a:pt x="1201" y="304"/>
                    <a:pt x="1202" y="304"/>
                    <a:pt x="1202" y="304"/>
                  </a:cubicBezTo>
                  <a:cubicBezTo>
                    <a:pt x="1237" y="300"/>
                    <a:pt x="1237" y="300"/>
                    <a:pt x="1237" y="300"/>
                  </a:cubicBezTo>
                  <a:cubicBezTo>
                    <a:pt x="1237" y="300"/>
                    <a:pt x="1238" y="300"/>
                    <a:pt x="1238" y="300"/>
                  </a:cubicBezTo>
                  <a:cubicBezTo>
                    <a:pt x="1256" y="309"/>
                    <a:pt x="1256" y="309"/>
                    <a:pt x="1256" y="309"/>
                  </a:cubicBezTo>
                  <a:cubicBezTo>
                    <a:pt x="1279" y="286"/>
                    <a:pt x="1279" y="286"/>
                    <a:pt x="1279" y="286"/>
                  </a:cubicBezTo>
                  <a:cubicBezTo>
                    <a:pt x="1279" y="259"/>
                    <a:pt x="1279" y="259"/>
                    <a:pt x="1279" y="259"/>
                  </a:cubicBezTo>
                  <a:cubicBezTo>
                    <a:pt x="1279" y="258"/>
                    <a:pt x="1280" y="257"/>
                    <a:pt x="1281" y="257"/>
                  </a:cubicBezTo>
                  <a:cubicBezTo>
                    <a:pt x="1299" y="257"/>
                    <a:pt x="1299" y="257"/>
                    <a:pt x="1299" y="257"/>
                  </a:cubicBezTo>
                  <a:cubicBezTo>
                    <a:pt x="1307" y="229"/>
                    <a:pt x="1307" y="229"/>
                    <a:pt x="1307" y="229"/>
                  </a:cubicBezTo>
                  <a:cubicBezTo>
                    <a:pt x="1307" y="228"/>
                    <a:pt x="1308" y="228"/>
                    <a:pt x="1309" y="228"/>
                  </a:cubicBezTo>
                  <a:cubicBezTo>
                    <a:pt x="1309" y="227"/>
                    <a:pt x="1310" y="227"/>
                    <a:pt x="1311" y="228"/>
                  </a:cubicBezTo>
                  <a:cubicBezTo>
                    <a:pt x="1326" y="236"/>
                    <a:pt x="1326" y="236"/>
                    <a:pt x="1326" y="236"/>
                  </a:cubicBezTo>
                  <a:cubicBezTo>
                    <a:pt x="1339" y="231"/>
                    <a:pt x="1339" y="231"/>
                    <a:pt x="1339" y="231"/>
                  </a:cubicBezTo>
                  <a:cubicBezTo>
                    <a:pt x="1339" y="231"/>
                    <a:pt x="1340" y="230"/>
                    <a:pt x="1340" y="231"/>
                  </a:cubicBezTo>
                  <a:cubicBezTo>
                    <a:pt x="1377" y="234"/>
                    <a:pt x="1377" y="234"/>
                    <a:pt x="1377" y="234"/>
                  </a:cubicBezTo>
                  <a:cubicBezTo>
                    <a:pt x="1378" y="234"/>
                    <a:pt x="1379" y="235"/>
                    <a:pt x="1379" y="236"/>
                  </a:cubicBezTo>
                  <a:cubicBezTo>
                    <a:pt x="1381" y="257"/>
                    <a:pt x="1381" y="257"/>
                    <a:pt x="1381" y="257"/>
                  </a:cubicBezTo>
                  <a:cubicBezTo>
                    <a:pt x="1442" y="257"/>
                    <a:pt x="1442" y="257"/>
                    <a:pt x="1442" y="257"/>
                  </a:cubicBezTo>
                  <a:cubicBezTo>
                    <a:pt x="1463" y="246"/>
                    <a:pt x="1463" y="246"/>
                    <a:pt x="1463" y="246"/>
                  </a:cubicBezTo>
                  <a:cubicBezTo>
                    <a:pt x="1464" y="246"/>
                    <a:pt x="1464" y="246"/>
                    <a:pt x="1465" y="246"/>
                  </a:cubicBezTo>
                  <a:cubicBezTo>
                    <a:pt x="1477" y="253"/>
                    <a:pt x="1477" y="253"/>
                    <a:pt x="1477" y="253"/>
                  </a:cubicBezTo>
                  <a:cubicBezTo>
                    <a:pt x="1512" y="257"/>
                    <a:pt x="1512" y="257"/>
                    <a:pt x="1512" y="257"/>
                  </a:cubicBezTo>
                  <a:cubicBezTo>
                    <a:pt x="1512" y="257"/>
                    <a:pt x="1512" y="257"/>
                    <a:pt x="1513" y="257"/>
                  </a:cubicBezTo>
                  <a:cubicBezTo>
                    <a:pt x="1558" y="277"/>
                    <a:pt x="1558" y="277"/>
                    <a:pt x="1558" y="277"/>
                  </a:cubicBezTo>
                  <a:cubicBezTo>
                    <a:pt x="1559" y="277"/>
                    <a:pt x="1559" y="278"/>
                    <a:pt x="1559" y="279"/>
                  </a:cubicBezTo>
                  <a:cubicBezTo>
                    <a:pt x="1559" y="305"/>
                    <a:pt x="1559" y="305"/>
                    <a:pt x="1559" y="305"/>
                  </a:cubicBezTo>
                  <a:cubicBezTo>
                    <a:pt x="1564" y="308"/>
                    <a:pt x="1564" y="308"/>
                    <a:pt x="1564" y="308"/>
                  </a:cubicBezTo>
                  <a:cubicBezTo>
                    <a:pt x="1565" y="307"/>
                    <a:pt x="1565" y="306"/>
                    <a:pt x="1566" y="306"/>
                  </a:cubicBezTo>
                  <a:cubicBezTo>
                    <a:pt x="1570" y="304"/>
                    <a:pt x="1575" y="304"/>
                    <a:pt x="1577" y="300"/>
                  </a:cubicBezTo>
                  <a:cubicBezTo>
                    <a:pt x="1578" y="298"/>
                    <a:pt x="1578" y="294"/>
                    <a:pt x="1579" y="291"/>
                  </a:cubicBezTo>
                  <a:cubicBezTo>
                    <a:pt x="1581" y="286"/>
                    <a:pt x="1584" y="283"/>
                    <a:pt x="1587" y="278"/>
                  </a:cubicBezTo>
                  <a:cubicBezTo>
                    <a:pt x="1595" y="269"/>
                    <a:pt x="1603" y="260"/>
                    <a:pt x="1609" y="249"/>
                  </a:cubicBezTo>
                  <a:cubicBezTo>
                    <a:pt x="1611" y="245"/>
                    <a:pt x="1613" y="235"/>
                    <a:pt x="1618" y="232"/>
                  </a:cubicBezTo>
                  <a:cubicBezTo>
                    <a:pt x="1626" y="228"/>
                    <a:pt x="1636" y="237"/>
                    <a:pt x="1643" y="230"/>
                  </a:cubicBezTo>
                  <a:cubicBezTo>
                    <a:pt x="1651" y="223"/>
                    <a:pt x="1645" y="211"/>
                    <a:pt x="1639" y="204"/>
                  </a:cubicBezTo>
                  <a:cubicBezTo>
                    <a:pt x="1639" y="204"/>
                    <a:pt x="1645" y="203"/>
                    <a:pt x="1645" y="203"/>
                  </a:cubicBezTo>
                  <a:cubicBezTo>
                    <a:pt x="1648" y="203"/>
                    <a:pt x="1650" y="206"/>
                    <a:pt x="1652" y="207"/>
                  </a:cubicBezTo>
                  <a:cubicBezTo>
                    <a:pt x="1655" y="210"/>
                    <a:pt x="1656" y="217"/>
                    <a:pt x="1662" y="214"/>
                  </a:cubicBezTo>
                  <a:cubicBezTo>
                    <a:pt x="1665" y="212"/>
                    <a:pt x="1666" y="207"/>
                    <a:pt x="1669" y="204"/>
                  </a:cubicBezTo>
                  <a:cubicBezTo>
                    <a:pt x="1676" y="197"/>
                    <a:pt x="1686" y="194"/>
                    <a:pt x="1694" y="188"/>
                  </a:cubicBezTo>
                  <a:cubicBezTo>
                    <a:pt x="1703" y="180"/>
                    <a:pt x="1712" y="177"/>
                    <a:pt x="1721" y="186"/>
                  </a:cubicBezTo>
                  <a:cubicBezTo>
                    <a:pt x="1728" y="193"/>
                    <a:pt x="1732" y="201"/>
                    <a:pt x="1739" y="208"/>
                  </a:cubicBezTo>
                  <a:cubicBezTo>
                    <a:pt x="1741" y="210"/>
                    <a:pt x="1744" y="213"/>
                    <a:pt x="1747" y="215"/>
                  </a:cubicBezTo>
                  <a:cubicBezTo>
                    <a:pt x="1752" y="218"/>
                    <a:pt x="1753" y="214"/>
                    <a:pt x="1756" y="209"/>
                  </a:cubicBezTo>
                  <a:cubicBezTo>
                    <a:pt x="1759" y="204"/>
                    <a:pt x="1763" y="193"/>
                    <a:pt x="1762" y="187"/>
                  </a:cubicBezTo>
                  <a:cubicBezTo>
                    <a:pt x="1761" y="178"/>
                    <a:pt x="1743" y="178"/>
                    <a:pt x="1737" y="173"/>
                  </a:cubicBezTo>
                  <a:cubicBezTo>
                    <a:pt x="1731" y="168"/>
                    <a:pt x="1735" y="158"/>
                    <a:pt x="1727" y="156"/>
                  </a:cubicBezTo>
                  <a:cubicBezTo>
                    <a:pt x="1721" y="155"/>
                    <a:pt x="1719" y="158"/>
                    <a:pt x="1716" y="152"/>
                  </a:cubicBezTo>
                  <a:cubicBezTo>
                    <a:pt x="1715" y="147"/>
                    <a:pt x="1715" y="144"/>
                    <a:pt x="1718" y="141"/>
                  </a:cubicBezTo>
                  <a:cubicBezTo>
                    <a:pt x="1726" y="131"/>
                    <a:pt x="1739" y="128"/>
                    <a:pt x="1749" y="121"/>
                  </a:cubicBezTo>
                  <a:cubicBezTo>
                    <a:pt x="1751" y="124"/>
                    <a:pt x="1750" y="133"/>
                    <a:pt x="1755" y="134"/>
                  </a:cubicBezTo>
                  <a:cubicBezTo>
                    <a:pt x="1759" y="135"/>
                    <a:pt x="1766" y="128"/>
                    <a:pt x="1769" y="127"/>
                  </a:cubicBezTo>
                  <a:cubicBezTo>
                    <a:pt x="1770" y="130"/>
                    <a:pt x="1768" y="142"/>
                    <a:pt x="1770" y="144"/>
                  </a:cubicBezTo>
                  <a:cubicBezTo>
                    <a:pt x="1772" y="147"/>
                    <a:pt x="1780" y="148"/>
                    <a:pt x="1783" y="149"/>
                  </a:cubicBezTo>
                  <a:cubicBezTo>
                    <a:pt x="1785" y="145"/>
                    <a:pt x="1784" y="136"/>
                    <a:pt x="1792" y="139"/>
                  </a:cubicBezTo>
                  <a:cubicBezTo>
                    <a:pt x="1797" y="141"/>
                    <a:pt x="1794" y="151"/>
                    <a:pt x="1802" y="146"/>
                  </a:cubicBezTo>
                  <a:cubicBezTo>
                    <a:pt x="1807" y="143"/>
                    <a:pt x="1809" y="139"/>
                    <a:pt x="1817" y="139"/>
                  </a:cubicBezTo>
                  <a:cubicBezTo>
                    <a:pt x="1826" y="138"/>
                    <a:pt x="1834" y="143"/>
                    <a:pt x="1841" y="145"/>
                  </a:cubicBezTo>
                  <a:cubicBezTo>
                    <a:pt x="1842" y="146"/>
                    <a:pt x="1842" y="132"/>
                    <a:pt x="1841" y="130"/>
                  </a:cubicBezTo>
                  <a:cubicBezTo>
                    <a:pt x="1838" y="123"/>
                    <a:pt x="1834" y="120"/>
                    <a:pt x="1836" y="113"/>
                  </a:cubicBezTo>
                  <a:cubicBezTo>
                    <a:pt x="1839" y="104"/>
                    <a:pt x="1843" y="99"/>
                    <a:pt x="1850" y="94"/>
                  </a:cubicBezTo>
                  <a:cubicBezTo>
                    <a:pt x="1857" y="88"/>
                    <a:pt x="1864" y="83"/>
                    <a:pt x="1871" y="78"/>
                  </a:cubicBezTo>
                  <a:cubicBezTo>
                    <a:pt x="1875" y="75"/>
                    <a:pt x="1879" y="73"/>
                    <a:pt x="1882" y="75"/>
                  </a:cubicBezTo>
                  <a:cubicBezTo>
                    <a:pt x="1889" y="78"/>
                    <a:pt x="1891" y="89"/>
                    <a:pt x="1900" y="92"/>
                  </a:cubicBezTo>
                  <a:cubicBezTo>
                    <a:pt x="1905" y="93"/>
                    <a:pt x="1908" y="91"/>
                    <a:pt x="1911" y="88"/>
                  </a:cubicBezTo>
                  <a:cubicBezTo>
                    <a:pt x="1912" y="87"/>
                    <a:pt x="1914" y="86"/>
                    <a:pt x="1915" y="85"/>
                  </a:cubicBezTo>
                  <a:cubicBezTo>
                    <a:pt x="1917" y="84"/>
                    <a:pt x="1920" y="84"/>
                    <a:pt x="1921" y="84"/>
                  </a:cubicBezTo>
                  <a:cubicBezTo>
                    <a:pt x="1925" y="79"/>
                    <a:pt x="1919" y="75"/>
                    <a:pt x="1916" y="73"/>
                  </a:cubicBezTo>
                  <a:cubicBezTo>
                    <a:pt x="1918" y="69"/>
                    <a:pt x="1924" y="66"/>
                    <a:pt x="1927" y="64"/>
                  </a:cubicBezTo>
                  <a:cubicBezTo>
                    <a:pt x="1931" y="62"/>
                    <a:pt x="1938" y="57"/>
                    <a:pt x="1943" y="57"/>
                  </a:cubicBezTo>
                  <a:cubicBezTo>
                    <a:pt x="1950" y="56"/>
                    <a:pt x="1957" y="71"/>
                    <a:pt x="1962" y="76"/>
                  </a:cubicBezTo>
                  <a:cubicBezTo>
                    <a:pt x="1967" y="80"/>
                    <a:pt x="1969" y="80"/>
                    <a:pt x="1969" y="87"/>
                  </a:cubicBezTo>
                  <a:cubicBezTo>
                    <a:pt x="1969" y="93"/>
                    <a:pt x="1969" y="98"/>
                    <a:pt x="1971" y="104"/>
                  </a:cubicBezTo>
                  <a:cubicBezTo>
                    <a:pt x="1980" y="104"/>
                    <a:pt x="1977" y="97"/>
                    <a:pt x="1983" y="92"/>
                  </a:cubicBezTo>
                  <a:cubicBezTo>
                    <a:pt x="1994" y="81"/>
                    <a:pt x="2015" y="78"/>
                    <a:pt x="2030" y="74"/>
                  </a:cubicBezTo>
                  <a:cubicBezTo>
                    <a:pt x="2034" y="73"/>
                    <a:pt x="2036" y="73"/>
                    <a:pt x="2040" y="73"/>
                  </a:cubicBezTo>
                  <a:cubicBezTo>
                    <a:pt x="2044" y="73"/>
                    <a:pt x="2047" y="74"/>
                    <a:pt x="2048" y="71"/>
                  </a:cubicBezTo>
                  <a:cubicBezTo>
                    <a:pt x="2050" y="68"/>
                    <a:pt x="2049" y="63"/>
                    <a:pt x="2049" y="60"/>
                  </a:cubicBezTo>
                  <a:cubicBezTo>
                    <a:pt x="2049" y="56"/>
                    <a:pt x="2050" y="52"/>
                    <a:pt x="2051" y="48"/>
                  </a:cubicBezTo>
                  <a:cubicBezTo>
                    <a:pt x="2052" y="43"/>
                    <a:pt x="2054" y="33"/>
                    <a:pt x="2063" y="38"/>
                  </a:cubicBezTo>
                  <a:cubicBezTo>
                    <a:pt x="2068" y="41"/>
                    <a:pt x="2069" y="54"/>
                    <a:pt x="2076" y="54"/>
                  </a:cubicBezTo>
                  <a:cubicBezTo>
                    <a:pt x="2080" y="53"/>
                    <a:pt x="2086" y="46"/>
                    <a:pt x="2090" y="44"/>
                  </a:cubicBezTo>
                  <a:cubicBezTo>
                    <a:pt x="2094" y="42"/>
                    <a:pt x="2098" y="39"/>
                    <a:pt x="2102" y="37"/>
                  </a:cubicBezTo>
                  <a:cubicBezTo>
                    <a:pt x="2107" y="34"/>
                    <a:pt x="2118" y="26"/>
                    <a:pt x="2123" y="30"/>
                  </a:cubicBezTo>
                  <a:cubicBezTo>
                    <a:pt x="2129" y="33"/>
                    <a:pt x="2127" y="44"/>
                    <a:pt x="2130" y="50"/>
                  </a:cubicBezTo>
                  <a:cubicBezTo>
                    <a:pt x="2133" y="55"/>
                    <a:pt x="2136" y="52"/>
                    <a:pt x="2136" y="47"/>
                  </a:cubicBezTo>
                  <a:cubicBezTo>
                    <a:pt x="2137" y="40"/>
                    <a:pt x="2131" y="24"/>
                    <a:pt x="2143" y="25"/>
                  </a:cubicBezTo>
                  <a:cubicBezTo>
                    <a:pt x="2144" y="30"/>
                    <a:pt x="2149" y="42"/>
                    <a:pt x="2155" y="37"/>
                  </a:cubicBezTo>
                  <a:cubicBezTo>
                    <a:pt x="2160" y="33"/>
                    <a:pt x="2153" y="30"/>
                    <a:pt x="2153" y="25"/>
                  </a:cubicBezTo>
                  <a:cubicBezTo>
                    <a:pt x="2152" y="22"/>
                    <a:pt x="2152" y="22"/>
                    <a:pt x="2155" y="21"/>
                  </a:cubicBezTo>
                  <a:cubicBezTo>
                    <a:pt x="2159" y="19"/>
                    <a:pt x="2159" y="21"/>
                    <a:pt x="2161" y="23"/>
                  </a:cubicBezTo>
                  <a:cubicBezTo>
                    <a:pt x="2163" y="26"/>
                    <a:pt x="2164" y="35"/>
                    <a:pt x="2170" y="34"/>
                  </a:cubicBezTo>
                  <a:cubicBezTo>
                    <a:pt x="2171" y="29"/>
                    <a:pt x="2167" y="25"/>
                    <a:pt x="2167" y="20"/>
                  </a:cubicBezTo>
                  <a:cubicBezTo>
                    <a:pt x="2176" y="19"/>
                    <a:pt x="2180" y="26"/>
                    <a:pt x="2188" y="28"/>
                  </a:cubicBezTo>
                  <a:cubicBezTo>
                    <a:pt x="2193" y="29"/>
                    <a:pt x="2200" y="27"/>
                    <a:pt x="2205" y="28"/>
                  </a:cubicBezTo>
                  <a:cubicBezTo>
                    <a:pt x="2207" y="33"/>
                    <a:pt x="2208" y="37"/>
                    <a:pt x="2213" y="38"/>
                  </a:cubicBezTo>
                  <a:cubicBezTo>
                    <a:pt x="2225" y="41"/>
                    <a:pt x="2238" y="29"/>
                    <a:pt x="2250" y="35"/>
                  </a:cubicBezTo>
                  <a:cubicBezTo>
                    <a:pt x="2259" y="40"/>
                    <a:pt x="2262" y="52"/>
                    <a:pt x="2265" y="61"/>
                  </a:cubicBezTo>
                  <a:cubicBezTo>
                    <a:pt x="2274" y="61"/>
                    <a:pt x="2282" y="61"/>
                    <a:pt x="2290" y="64"/>
                  </a:cubicBezTo>
                  <a:cubicBezTo>
                    <a:pt x="2295" y="66"/>
                    <a:pt x="2301" y="68"/>
                    <a:pt x="2304" y="72"/>
                  </a:cubicBezTo>
                  <a:cubicBezTo>
                    <a:pt x="2307" y="74"/>
                    <a:pt x="2309" y="78"/>
                    <a:pt x="2311" y="80"/>
                  </a:cubicBezTo>
                  <a:cubicBezTo>
                    <a:pt x="2323" y="96"/>
                    <a:pt x="2335" y="113"/>
                    <a:pt x="2340" y="132"/>
                  </a:cubicBezTo>
                  <a:cubicBezTo>
                    <a:pt x="2342" y="138"/>
                    <a:pt x="2345" y="146"/>
                    <a:pt x="2346" y="152"/>
                  </a:cubicBezTo>
                  <a:cubicBezTo>
                    <a:pt x="2346" y="155"/>
                    <a:pt x="2346" y="158"/>
                    <a:pt x="2344" y="160"/>
                  </a:cubicBezTo>
                  <a:cubicBezTo>
                    <a:pt x="2342" y="162"/>
                    <a:pt x="2338" y="161"/>
                    <a:pt x="2338" y="165"/>
                  </a:cubicBezTo>
                  <a:cubicBezTo>
                    <a:pt x="2338" y="169"/>
                    <a:pt x="2349" y="174"/>
                    <a:pt x="2352" y="179"/>
                  </a:cubicBezTo>
                  <a:cubicBezTo>
                    <a:pt x="2355" y="186"/>
                    <a:pt x="2352" y="194"/>
                    <a:pt x="2351" y="202"/>
                  </a:cubicBezTo>
                  <a:cubicBezTo>
                    <a:pt x="2360" y="204"/>
                    <a:pt x="2371" y="202"/>
                    <a:pt x="2380" y="202"/>
                  </a:cubicBezTo>
                  <a:cubicBezTo>
                    <a:pt x="2386" y="202"/>
                    <a:pt x="2393" y="202"/>
                    <a:pt x="2400" y="201"/>
                  </a:cubicBezTo>
                  <a:cubicBezTo>
                    <a:pt x="2408" y="201"/>
                    <a:pt x="2420" y="198"/>
                    <a:pt x="2428" y="201"/>
                  </a:cubicBezTo>
                  <a:cubicBezTo>
                    <a:pt x="2437" y="205"/>
                    <a:pt x="2436" y="214"/>
                    <a:pt x="2437" y="222"/>
                  </a:cubicBezTo>
                  <a:cubicBezTo>
                    <a:pt x="2438" y="229"/>
                    <a:pt x="2439" y="225"/>
                    <a:pt x="2444" y="227"/>
                  </a:cubicBezTo>
                  <a:cubicBezTo>
                    <a:pt x="2447" y="229"/>
                    <a:pt x="2447" y="233"/>
                    <a:pt x="2446" y="237"/>
                  </a:cubicBezTo>
                  <a:cubicBezTo>
                    <a:pt x="2446" y="240"/>
                    <a:pt x="2444" y="244"/>
                    <a:pt x="2445" y="248"/>
                  </a:cubicBezTo>
                  <a:cubicBezTo>
                    <a:pt x="2448" y="253"/>
                    <a:pt x="2455" y="255"/>
                    <a:pt x="2458" y="259"/>
                  </a:cubicBezTo>
                  <a:cubicBezTo>
                    <a:pt x="2461" y="262"/>
                    <a:pt x="2462" y="269"/>
                    <a:pt x="2464" y="273"/>
                  </a:cubicBezTo>
                  <a:cubicBezTo>
                    <a:pt x="2466" y="277"/>
                    <a:pt x="2470" y="282"/>
                    <a:pt x="2469" y="286"/>
                  </a:cubicBezTo>
                  <a:cubicBezTo>
                    <a:pt x="2475" y="286"/>
                    <a:pt x="2480" y="285"/>
                    <a:pt x="2486" y="283"/>
                  </a:cubicBezTo>
                  <a:cubicBezTo>
                    <a:pt x="2490" y="282"/>
                    <a:pt x="2495" y="280"/>
                    <a:pt x="2498" y="281"/>
                  </a:cubicBezTo>
                  <a:cubicBezTo>
                    <a:pt x="2503" y="283"/>
                    <a:pt x="2508" y="295"/>
                    <a:pt x="2510" y="300"/>
                  </a:cubicBezTo>
                  <a:cubicBezTo>
                    <a:pt x="2510" y="302"/>
                    <a:pt x="2511" y="306"/>
                    <a:pt x="2511" y="308"/>
                  </a:cubicBezTo>
                  <a:cubicBezTo>
                    <a:pt x="2510" y="312"/>
                    <a:pt x="2507" y="313"/>
                    <a:pt x="2506" y="316"/>
                  </a:cubicBezTo>
                  <a:cubicBezTo>
                    <a:pt x="2505" y="322"/>
                    <a:pt x="2519" y="323"/>
                    <a:pt x="2523" y="327"/>
                  </a:cubicBezTo>
                  <a:cubicBezTo>
                    <a:pt x="2526" y="330"/>
                    <a:pt x="2528" y="335"/>
                    <a:pt x="2528" y="339"/>
                  </a:cubicBezTo>
                  <a:cubicBezTo>
                    <a:pt x="2529" y="347"/>
                    <a:pt x="2529" y="348"/>
                    <a:pt x="2525" y="354"/>
                  </a:cubicBezTo>
                  <a:cubicBezTo>
                    <a:pt x="2520" y="362"/>
                    <a:pt x="2527" y="366"/>
                    <a:pt x="2530" y="373"/>
                  </a:cubicBezTo>
                  <a:cubicBezTo>
                    <a:pt x="2533" y="383"/>
                    <a:pt x="2525" y="386"/>
                    <a:pt x="2519" y="392"/>
                  </a:cubicBezTo>
                  <a:cubicBezTo>
                    <a:pt x="2512" y="398"/>
                    <a:pt x="2520" y="409"/>
                    <a:pt x="2517" y="418"/>
                  </a:cubicBezTo>
                  <a:cubicBezTo>
                    <a:pt x="2515" y="422"/>
                    <a:pt x="2514" y="425"/>
                    <a:pt x="2511" y="426"/>
                  </a:cubicBezTo>
                  <a:cubicBezTo>
                    <a:pt x="2506" y="427"/>
                    <a:pt x="2496" y="427"/>
                    <a:pt x="2492" y="424"/>
                  </a:cubicBezTo>
                  <a:cubicBezTo>
                    <a:pt x="2492" y="433"/>
                    <a:pt x="2491" y="445"/>
                    <a:pt x="2501" y="447"/>
                  </a:cubicBezTo>
                  <a:cubicBezTo>
                    <a:pt x="2501" y="449"/>
                    <a:pt x="2501" y="451"/>
                    <a:pt x="2501" y="452"/>
                  </a:cubicBezTo>
                  <a:cubicBezTo>
                    <a:pt x="2501" y="455"/>
                    <a:pt x="2497" y="457"/>
                    <a:pt x="2497" y="460"/>
                  </a:cubicBezTo>
                  <a:cubicBezTo>
                    <a:pt x="2498" y="466"/>
                    <a:pt x="2516" y="465"/>
                    <a:pt x="2520" y="467"/>
                  </a:cubicBezTo>
                  <a:cubicBezTo>
                    <a:pt x="2520" y="474"/>
                    <a:pt x="2519" y="481"/>
                    <a:pt x="2518" y="488"/>
                  </a:cubicBezTo>
                  <a:cubicBezTo>
                    <a:pt x="2516" y="496"/>
                    <a:pt x="2512" y="504"/>
                    <a:pt x="2512" y="513"/>
                  </a:cubicBezTo>
                  <a:cubicBezTo>
                    <a:pt x="2519" y="515"/>
                    <a:pt x="2538" y="516"/>
                    <a:pt x="2535" y="528"/>
                  </a:cubicBezTo>
                  <a:cubicBezTo>
                    <a:pt x="2534" y="535"/>
                    <a:pt x="2519" y="538"/>
                    <a:pt x="2520" y="547"/>
                  </a:cubicBezTo>
                  <a:cubicBezTo>
                    <a:pt x="2520" y="551"/>
                    <a:pt x="2524" y="552"/>
                    <a:pt x="2526" y="555"/>
                  </a:cubicBezTo>
                  <a:cubicBezTo>
                    <a:pt x="2527" y="560"/>
                    <a:pt x="2525" y="564"/>
                    <a:pt x="2524" y="568"/>
                  </a:cubicBezTo>
                  <a:cubicBezTo>
                    <a:pt x="2522" y="572"/>
                    <a:pt x="2522" y="576"/>
                    <a:pt x="2522" y="581"/>
                  </a:cubicBezTo>
                  <a:cubicBezTo>
                    <a:pt x="2522" y="586"/>
                    <a:pt x="2520" y="596"/>
                    <a:pt x="2522" y="600"/>
                  </a:cubicBezTo>
                  <a:cubicBezTo>
                    <a:pt x="2524" y="604"/>
                    <a:pt x="2528" y="603"/>
                    <a:pt x="2532" y="604"/>
                  </a:cubicBezTo>
                  <a:cubicBezTo>
                    <a:pt x="2540" y="606"/>
                    <a:pt x="2546" y="610"/>
                    <a:pt x="2553" y="612"/>
                  </a:cubicBezTo>
                  <a:cubicBezTo>
                    <a:pt x="2558" y="614"/>
                    <a:pt x="2564" y="611"/>
                    <a:pt x="2569" y="615"/>
                  </a:cubicBezTo>
                  <a:cubicBezTo>
                    <a:pt x="2575" y="620"/>
                    <a:pt x="2575" y="626"/>
                    <a:pt x="2575" y="634"/>
                  </a:cubicBezTo>
                  <a:cubicBezTo>
                    <a:pt x="2575" y="647"/>
                    <a:pt x="2575" y="659"/>
                    <a:pt x="2576" y="672"/>
                  </a:cubicBezTo>
                  <a:cubicBezTo>
                    <a:pt x="2577" y="679"/>
                    <a:pt x="2576" y="681"/>
                    <a:pt x="2582" y="680"/>
                  </a:cubicBezTo>
                  <a:cubicBezTo>
                    <a:pt x="2583" y="679"/>
                    <a:pt x="2583" y="678"/>
                    <a:pt x="2585" y="677"/>
                  </a:cubicBezTo>
                  <a:cubicBezTo>
                    <a:pt x="2588" y="677"/>
                    <a:pt x="2589" y="678"/>
                    <a:pt x="2591" y="679"/>
                  </a:cubicBezTo>
                  <a:cubicBezTo>
                    <a:pt x="2598" y="681"/>
                    <a:pt x="2604" y="684"/>
                    <a:pt x="2610" y="686"/>
                  </a:cubicBezTo>
                  <a:cubicBezTo>
                    <a:pt x="2617" y="687"/>
                    <a:pt x="2621" y="685"/>
                    <a:pt x="2626" y="683"/>
                  </a:cubicBezTo>
                  <a:cubicBezTo>
                    <a:pt x="2634" y="679"/>
                    <a:pt x="2647" y="681"/>
                    <a:pt x="2654" y="676"/>
                  </a:cubicBezTo>
                  <a:cubicBezTo>
                    <a:pt x="2664" y="668"/>
                    <a:pt x="2659" y="657"/>
                    <a:pt x="2669" y="650"/>
                  </a:cubicBezTo>
                  <a:cubicBezTo>
                    <a:pt x="2676" y="646"/>
                    <a:pt x="2685" y="645"/>
                    <a:pt x="2692" y="640"/>
                  </a:cubicBezTo>
                  <a:cubicBezTo>
                    <a:pt x="2696" y="637"/>
                    <a:pt x="2696" y="634"/>
                    <a:pt x="2697" y="629"/>
                  </a:cubicBezTo>
                  <a:cubicBezTo>
                    <a:pt x="2697" y="627"/>
                    <a:pt x="2697" y="626"/>
                    <a:pt x="2698" y="623"/>
                  </a:cubicBezTo>
                  <a:cubicBezTo>
                    <a:pt x="2700" y="621"/>
                    <a:pt x="2703" y="619"/>
                    <a:pt x="2702" y="616"/>
                  </a:cubicBezTo>
                  <a:cubicBezTo>
                    <a:pt x="2700" y="609"/>
                    <a:pt x="2690" y="617"/>
                    <a:pt x="2687" y="614"/>
                  </a:cubicBezTo>
                  <a:cubicBezTo>
                    <a:pt x="2684" y="613"/>
                    <a:pt x="2685" y="609"/>
                    <a:pt x="2685" y="606"/>
                  </a:cubicBezTo>
                  <a:cubicBezTo>
                    <a:pt x="2685" y="603"/>
                    <a:pt x="2685" y="594"/>
                    <a:pt x="2686" y="592"/>
                  </a:cubicBezTo>
                  <a:close/>
                </a:path>
              </a:pathLst>
            </a:custGeom>
            <a:solidFill>
              <a:schemeClr val="accent3">
                <a:lumMod val="40000"/>
                <a:lumOff val="60000"/>
              </a:schemeClr>
            </a:solidFill>
            <a:ln w="9525">
              <a:noFill/>
              <a:round/>
            </a:ln>
          </p:spPr>
          <p:txBody>
            <a:bodyPr vert="horz" wrap="square" lIns="91440" tIns="45720" rIns="91440" bIns="45720" numCol="1" anchor="t" anchorCtr="0" compatLnSpc="1">
              <a:prstTxWarp prst="textNoShape"/>
            </a:bodyPr>
            <a:lstStyle/>
            <a:p>
              <a:endParaRPr lang="en-US"/>
            </a:p>
          </p:txBody>
        </p:sp>
        <p:sp>
          <p:nvSpPr>
            <p:cNvPr id="1037" name="Freeform 127"/>
            <p:cNvSpPr/>
            <p:nvPr userDrawn="1"/>
          </p:nvSpPr>
          <p:spPr>
            <a:xfrm>
              <a:off x="1700" y="1731"/>
              <a:ext cx="38" cy="41"/>
            </a:xfrm>
            <a:custGeom>
              <a:gdLst>
                <a:gd name="T0" fmla="*/ 62 w 68"/>
                <a:gd name="T1" fmla="*/ 30 h 74"/>
                <a:gd name="T2" fmla="*/ 56 w 68"/>
                <a:gd name="T3" fmla="*/ 15 h 74"/>
                <a:gd name="T4" fmla="*/ 42 w 68"/>
                <a:gd name="T5" fmla="*/ 4 h 74"/>
                <a:gd name="T6" fmla="*/ 11 w 68"/>
                <a:gd name="T7" fmla="*/ 4 h 74"/>
                <a:gd name="T8" fmla="*/ 3 w 68"/>
                <a:gd name="T9" fmla="*/ 15 h 74"/>
                <a:gd name="T10" fmla="*/ 14 w 68"/>
                <a:gd name="T11" fmla="*/ 28 h 74"/>
                <a:gd name="T12" fmla="*/ 16 w 68"/>
                <a:gd name="T13" fmla="*/ 34 h 74"/>
                <a:gd name="T14" fmla="*/ 28 w 68"/>
                <a:gd name="T15" fmla="*/ 30 h 74"/>
                <a:gd name="T16" fmla="*/ 40 w 68"/>
                <a:gd name="T17" fmla="*/ 44 h 74"/>
                <a:gd name="T18" fmla="*/ 50 w 68"/>
                <a:gd name="T19" fmla="*/ 46 h 74"/>
                <a:gd name="T20" fmla="*/ 53 w 68"/>
                <a:gd name="T21" fmla="*/ 56 h 74"/>
                <a:gd name="T22" fmla="*/ 65 w 68"/>
                <a:gd name="T23" fmla="*/ 65 h 74"/>
                <a:gd name="T24" fmla="*/ 60 w 68"/>
                <a:gd name="T25" fmla="*/ 47 h 74"/>
                <a:gd name="T26" fmla="*/ 62 w 68"/>
                <a:gd name="T27" fmla="*/ 30 h 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74">
                  <a:moveTo>
                    <a:pt x="62" y="30"/>
                  </a:moveTo>
                  <a:cubicBezTo>
                    <a:pt x="62" y="24"/>
                    <a:pt x="58" y="21"/>
                    <a:pt x="56" y="15"/>
                  </a:cubicBezTo>
                  <a:cubicBezTo>
                    <a:pt x="52" y="6"/>
                    <a:pt x="53" y="4"/>
                    <a:pt x="42" y="4"/>
                  </a:cubicBezTo>
                  <a:cubicBezTo>
                    <a:pt x="32" y="3"/>
                    <a:pt x="21" y="0"/>
                    <a:pt x="11" y="4"/>
                  </a:cubicBezTo>
                  <a:cubicBezTo>
                    <a:pt x="10" y="5"/>
                    <a:pt x="0" y="14"/>
                    <a:pt x="3" y="15"/>
                  </a:cubicBezTo>
                  <a:cubicBezTo>
                    <a:pt x="8" y="18"/>
                    <a:pt x="12" y="23"/>
                    <a:pt x="14" y="28"/>
                  </a:cubicBezTo>
                  <a:cubicBezTo>
                    <a:pt x="16" y="32"/>
                    <a:pt x="12" y="32"/>
                    <a:pt x="16" y="34"/>
                  </a:cubicBezTo>
                  <a:cubicBezTo>
                    <a:pt x="20" y="36"/>
                    <a:pt x="26" y="33"/>
                    <a:pt x="28" y="30"/>
                  </a:cubicBezTo>
                  <a:cubicBezTo>
                    <a:pt x="32" y="35"/>
                    <a:pt x="35" y="42"/>
                    <a:pt x="40" y="44"/>
                  </a:cubicBezTo>
                  <a:cubicBezTo>
                    <a:pt x="43" y="46"/>
                    <a:pt x="47" y="44"/>
                    <a:pt x="50" y="46"/>
                  </a:cubicBezTo>
                  <a:cubicBezTo>
                    <a:pt x="53" y="49"/>
                    <a:pt x="52" y="52"/>
                    <a:pt x="53" y="56"/>
                  </a:cubicBezTo>
                  <a:cubicBezTo>
                    <a:pt x="54" y="60"/>
                    <a:pt x="61" y="74"/>
                    <a:pt x="65" y="65"/>
                  </a:cubicBezTo>
                  <a:cubicBezTo>
                    <a:pt x="68" y="61"/>
                    <a:pt x="61" y="51"/>
                    <a:pt x="60" y="47"/>
                  </a:cubicBezTo>
                  <a:cubicBezTo>
                    <a:pt x="59" y="41"/>
                    <a:pt x="62" y="36"/>
                    <a:pt x="62" y="30"/>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38" name="Freeform 128"/>
            <p:cNvSpPr/>
            <p:nvPr userDrawn="1"/>
          </p:nvSpPr>
          <p:spPr>
            <a:xfrm>
              <a:off x="1638" y="1621"/>
              <a:ext cx="306" cy="227"/>
            </a:xfrm>
            <a:custGeom>
              <a:gdLst>
                <a:gd name="T0" fmla="*/ 533 w 552"/>
                <a:gd name="T1" fmla="*/ 357 h 409"/>
                <a:gd name="T2" fmla="*/ 545 w 552"/>
                <a:gd name="T3" fmla="*/ 342 h 409"/>
                <a:gd name="T4" fmla="*/ 526 w 552"/>
                <a:gd name="T5" fmla="*/ 322 h 409"/>
                <a:gd name="T6" fmla="*/ 513 w 552"/>
                <a:gd name="T7" fmla="*/ 271 h 409"/>
                <a:gd name="T8" fmla="*/ 547 w 552"/>
                <a:gd name="T9" fmla="*/ 253 h 409"/>
                <a:gd name="T10" fmla="*/ 515 w 552"/>
                <a:gd name="T11" fmla="*/ 215 h 409"/>
                <a:gd name="T12" fmla="*/ 505 w 552"/>
                <a:gd name="T13" fmla="*/ 195 h 409"/>
                <a:gd name="T14" fmla="*/ 530 w 552"/>
                <a:gd name="T15" fmla="*/ 143 h 409"/>
                <a:gd name="T16" fmla="*/ 502 w 552"/>
                <a:gd name="T17" fmla="*/ 102 h 409"/>
                <a:gd name="T18" fmla="*/ 483 w 552"/>
                <a:gd name="T19" fmla="*/ 93 h 409"/>
                <a:gd name="T20" fmla="*/ 475 w 552"/>
                <a:gd name="T21" fmla="*/ 62 h 409"/>
                <a:gd name="T22" fmla="*/ 435 w 552"/>
                <a:gd name="T23" fmla="*/ 49 h 409"/>
                <a:gd name="T24" fmla="*/ 355 w 552"/>
                <a:gd name="T25" fmla="*/ 11 h 409"/>
                <a:gd name="T26" fmla="*/ 317 w 552"/>
                <a:gd name="T27" fmla="*/ 3 h 409"/>
                <a:gd name="T28" fmla="*/ 281 w 552"/>
                <a:gd name="T29" fmla="*/ 22 h 409"/>
                <a:gd name="T30" fmla="*/ 251 w 552"/>
                <a:gd name="T31" fmla="*/ 41 h 409"/>
                <a:gd name="T32" fmla="*/ 225 w 552"/>
                <a:gd name="T33" fmla="*/ 46 h 409"/>
                <a:gd name="T34" fmla="*/ 213 w 552"/>
                <a:gd name="T35" fmla="*/ 50 h 409"/>
                <a:gd name="T36" fmla="*/ 173 w 552"/>
                <a:gd name="T37" fmla="*/ 48 h 409"/>
                <a:gd name="T38" fmla="*/ 147 w 552"/>
                <a:gd name="T39" fmla="*/ 26 h 409"/>
                <a:gd name="T40" fmla="*/ 108 w 552"/>
                <a:gd name="T41" fmla="*/ 19 h 409"/>
                <a:gd name="T42" fmla="*/ 65 w 552"/>
                <a:gd name="T43" fmla="*/ 24 h 409"/>
                <a:gd name="T44" fmla="*/ 41 w 552"/>
                <a:gd name="T45" fmla="*/ 39 h 409"/>
                <a:gd name="T46" fmla="*/ 5 w 552"/>
                <a:gd name="T47" fmla="*/ 64 h 409"/>
                <a:gd name="T48" fmla="*/ 51 w 552"/>
                <a:gd name="T49" fmla="*/ 134 h 409"/>
                <a:gd name="T50" fmla="*/ 67 w 552"/>
                <a:gd name="T51" fmla="*/ 173 h 409"/>
                <a:gd name="T52" fmla="*/ 109 w 552"/>
                <a:gd name="T53" fmla="*/ 190 h 409"/>
                <a:gd name="T54" fmla="*/ 171 w 552"/>
                <a:gd name="T55" fmla="*/ 196 h 409"/>
                <a:gd name="T56" fmla="*/ 193 w 552"/>
                <a:gd name="T57" fmla="*/ 252 h 409"/>
                <a:gd name="T58" fmla="*/ 222 w 552"/>
                <a:gd name="T59" fmla="*/ 246 h 409"/>
                <a:gd name="T60" fmla="*/ 244 w 552"/>
                <a:gd name="T61" fmla="*/ 205 h 409"/>
                <a:gd name="T62" fmla="*/ 272 w 552"/>
                <a:gd name="T63" fmla="*/ 222 h 409"/>
                <a:gd name="T64" fmla="*/ 313 w 552"/>
                <a:gd name="T65" fmla="*/ 249 h 409"/>
                <a:gd name="T66" fmla="*/ 299 w 552"/>
                <a:gd name="T67" fmla="*/ 291 h 409"/>
                <a:gd name="T68" fmla="*/ 306 w 552"/>
                <a:gd name="T69" fmla="*/ 325 h 409"/>
                <a:gd name="T70" fmla="*/ 326 w 552"/>
                <a:gd name="T71" fmla="*/ 335 h 409"/>
                <a:gd name="T72" fmla="*/ 367 w 552"/>
                <a:gd name="T73" fmla="*/ 314 h 409"/>
                <a:gd name="T74" fmla="*/ 370 w 552"/>
                <a:gd name="T75" fmla="*/ 340 h 409"/>
                <a:gd name="T76" fmla="*/ 363 w 552"/>
                <a:gd name="T77" fmla="*/ 389 h 409"/>
                <a:gd name="T78" fmla="*/ 403 w 552"/>
                <a:gd name="T79" fmla="*/ 405 h 409"/>
                <a:gd name="T80" fmla="*/ 402 w 552"/>
                <a:gd name="T81" fmla="*/ 342 h 409"/>
                <a:gd name="T82" fmla="*/ 380 w 552"/>
                <a:gd name="T83" fmla="*/ 305 h 409"/>
                <a:gd name="T84" fmla="*/ 391 w 552"/>
                <a:gd name="T85" fmla="*/ 270 h 409"/>
                <a:gd name="T86" fmla="*/ 417 w 552"/>
                <a:gd name="T87" fmla="*/ 261 h 409"/>
                <a:gd name="T88" fmla="*/ 431 w 552"/>
                <a:gd name="T89" fmla="*/ 235 h 409"/>
                <a:gd name="T90" fmla="*/ 416 w 552"/>
                <a:gd name="T91" fmla="*/ 219 h 409"/>
                <a:gd name="T92" fmla="*/ 449 w 552"/>
                <a:gd name="T93" fmla="*/ 243 h 409"/>
                <a:gd name="T94" fmla="*/ 448 w 552"/>
                <a:gd name="T95" fmla="*/ 290 h 409"/>
                <a:gd name="T96" fmla="*/ 474 w 552"/>
                <a:gd name="T97" fmla="*/ 310 h 409"/>
                <a:gd name="T98" fmla="*/ 475 w 552"/>
                <a:gd name="T99" fmla="*/ 346 h 4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2" h="409">
                  <a:moveTo>
                    <a:pt x="501" y="360"/>
                  </a:moveTo>
                  <a:cubicBezTo>
                    <a:pt x="507" y="361"/>
                    <a:pt x="527" y="352"/>
                    <a:pt x="529" y="362"/>
                  </a:cubicBezTo>
                  <a:cubicBezTo>
                    <a:pt x="532" y="362"/>
                    <a:pt x="531" y="358"/>
                    <a:pt x="533" y="357"/>
                  </a:cubicBezTo>
                  <a:cubicBezTo>
                    <a:pt x="535" y="355"/>
                    <a:pt x="538" y="356"/>
                    <a:pt x="541" y="356"/>
                  </a:cubicBezTo>
                  <a:cubicBezTo>
                    <a:pt x="547" y="356"/>
                    <a:pt x="551" y="359"/>
                    <a:pt x="551" y="350"/>
                  </a:cubicBezTo>
                  <a:cubicBezTo>
                    <a:pt x="550" y="346"/>
                    <a:pt x="548" y="344"/>
                    <a:pt x="545" y="342"/>
                  </a:cubicBezTo>
                  <a:cubicBezTo>
                    <a:pt x="539" y="339"/>
                    <a:pt x="535" y="345"/>
                    <a:pt x="531" y="343"/>
                  </a:cubicBezTo>
                  <a:cubicBezTo>
                    <a:pt x="527" y="341"/>
                    <a:pt x="523" y="332"/>
                    <a:pt x="523" y="328"/>
                  </a:cubicBezTo>
                  <a:cubicBezTo>
                    <a:pt x="523" y="327"/>
                    <a:pt x="525" y="324"/>
                    <a:pt x="526" y="322"/>
                  </a:cubicBezTo>
                  <a:cubicBezTo>
                    <a:pt x="527" y="319"/>
                    <a:pt x="527" y="315"/>
                    <a:pt x="527" y="312"/>
                  </a:cubicBezTo>
                  <a:cubicBezTo>
                    <a:pt x="527" y="305"/>
                    <a:pt x="526" y="297"/>
                    <a:pt x="523" y="291"/>
                  </a:cubicBezTo>
                  <a:cubicBezTo>
                    <a:pt x="520" y="284"/>
                    <a:pt x="512" y="280"/>
                    <a:pt x="513" y="271"/>
                  </a:cubicBezTo>
                  <a:cubicBezTo>
                    <a:pt x="522" y="271"/>
                    <a:pt x="530" y="272"/>
                    <a:pt x="538" y="269"/>
                  </a:cubicBezTo>
                  <a:cubicBezTo>
                    <a:pt x="541" y="268"/>
                    <a:pt x="549" y="265"/>
                    <a:pt x="551" y="263"/>
                  </a:cubicBezTo>
                  <a:cubicBezTo>
                    <a:pt x="552" y="261"/>
                    <a:pt x="549" y="254"/>
                    <a:pt x="547" y="253"/>
                  </a:cubicBezTo>
                  <a:cubicBezTo>
                    <a:pt x="543" y="250"/>
                    <a:pt x="531" y="255"/>
                    <a:pt x="525" y="254"/>
                  </a:cubicBezTo>
                  <a:cubicBezTo>
                    <a:pt x="518" y="253"/>
                    <a:pt x="520" y="242"/>
                    <a:pt x="524" y="237"/>
                  </a:cubicBezTo>
                  <a:cubicBezTo>
                    <a:pt x="516" y="231"/>
                    <a:pt x="515" y="226"/>
                    <a:pt x="515" y="215"/>
                  </a:cubicBezTo>
                  <a:cubicBezTo>
                    <a:pt x="509" y="216"/>
                    <a:pt x="500" y="213"/>
                    <a:pt x="498" y="209"/>
                  </a:cubicBezTo>
                  <a:cubicBezTo>
                    <a:pt x="496" y="206"/>
                    <a:pt x="496" y="200"/>
                    <a:pt x="496" y="196"/>
                  </a:cubicBezTo>
                  <a:cubicBezTo>
                    <a:pt x="499" y="195"/>
                    <a:pt x="502" y="196"/>
                    <a:pt x="505" y="195"/>
                  </a:cubicBezTo>
                  <a:cubicBezTo>
                    <a:pt x="508" y="194"/>
                    <a:pt x="511" y="191"/>
                    <a:pt x="514" y="189"/>
                  </a:cubicBezTo>
                  <a:cubicBezTo>
                    <a:pt x="517" y="187"/>
                    <a:pt x="523" y="189"/>
                    <a:pt x="525" y="188"/>
                  </a:cubicBezTo>
                  <a:cubicBezTo>
                    <a:pt x="538" y="178"/>
                    <a:pt x="526" y="155"/>
                    <a:pt x="530" y="143"/>
                  </a:cubicBezTo>
                  <a:cubicBezTo>
                    <a:pt x="531" y="140"/>
                    <a:pt x="532" y="140"/>
                    <a:pt x="532" y="136"/>
                  </a:cubicBezTo>
                  <a:cubicBezTo>
                    <a:pt x="532" y="132"/>
                    <a:pt x="529" y="129"/>
                    <a:pt x="526" y="126"/>
                  </a:cubicBezTo>
                  <a:cubicBezTo>
                    <a:pt x="518" y="118"/>
                    <a:pt x="511" y="109"/>
                    <a:pt x="502" y="102"/>
                  </a:cubicBezTo>
                  <a:cubicBezTo>
                    <a:pt x="501" y="101"/>
                    <a:pt x="495" y="96"/>
                    <a:pt x="494" y="95"/>
                  </a:cubicBezTo>
                  <a:cubicBezTo>
                    <a:pt x="490" y="95"/>
                    <a:pt x="485" y="101"/>
                    <a:pt x="482" y="104"/>
                  </a:cubicBezTo>
                  <a:cubicBezTo>
                    <a:pt x="483" y="101"/>
                    <a:pt x="482" y="96"/>
                    <a:pt x="483" y="93"/>
                  </a:cubicBezTo>
                  <a:cubicBezTo>
                    <a:pt x="485" y="90"/>
                    <a:pt x="487" y="90"/>
                    <a:pt x="487" y="86"/>
                  </a:cubicBezTo>
                  <a:cubicBezTo>
                    <a:pt x="486" y="82"/>
                    <a:pt x="479" y="77"/>
                    <a:pt x="478" y="73"/>
                  </a:cubicBezTo>
                  <a:cubicBezTo>
                    <a:pt x="476" y="70"/>
                    <a:pt x="476" y="65"/>
                    <a:pt x="475" y="62"/>
                  </a:cubicBezTo>
                  <a:cubicBezTo>
                    <a:pt x="473" y="57"/>
                    <a:pt x="474" y="59"/>
                    <a:pt x="470" y="57"/>
                  </a:cubicBezTo>
                  <a:cubicBezTo>
                    <a:pt x="465" y="54"/>
                    <a:pt x="460" y="51"/>
                    <a:pt x="455" y="47"/>
                  </a:cubicBezTo>
                  <a:cubicBezTo>
                    <a:pt x="448" y="41"/>
                    <a:pt x="442" y="46"/>
                    <a:pt x="435" y="49"/>
                  </a:cubicBezTo>
                  <a:cubicBezTo>
                    <a:pt x="423" y="52"/>
                    <a:pt x="420" y="35"/>
                    <a:pt x="411" y="31"/>
                  </a:cubicBezTo>
                  <a:cubicBezTo>
                    <a:pt x="400" y="25"/>
                    <a:pt x="387" y="25"/>
                    <a:pt x="376" y="19"/>
                  </a:cubicBezTo>
                  <a:cubicBezTo>
                    <a:pt x="369" y="16"/>
                    <a:pt x="361" y="15"/>
                    <a:pt x="355" y="11"/>
                  </a:cubicBezTo>
                  <a:cubicBezTo>
                    <a:pt x="349" y="8"/>
                    <a:pt x="343" y="7"/>
                    <a:pt x="338" y="4"/>
                  </a:cubicBezTo>
                  <a:cubicBezTo>
                    <a:pt x="332" y="1"/>
                    <a:pt x="331" y="0"/>
                    <a:pt x="324" y="0"/>
                  </a:cubicBezTo>
                  <a:cubicBezTo>
                    <a:pt x="319" y="0"/>
                    <a:pt x="321" y="0"/>
                    <a:pt x="317" y="3"/>
                  </a:cubicBezTo>
                  <a:cubicBezTo>
                    <a:pt x="315" y="4"/>
                    <a:pt x="313" y="5"/>
                    <a:pt x="311" y="6"/>
                  </a:cubicBezTo>
                  <a:cubicBezTo>
                    <a:pt x="306" y="9"/>
                    <a:pt x="301" y="12"/>
                    <a:pt x="295" y="14"/>
                  </a:cubicBezTo>
                  <a:cubicBezTo>
                    <a:pt x="291" y="17"/>
                    <a:pt x="284" y="18"/>
                    <a:pt x="281" y="22"/>
                  </a:cubicBezTo>
                  <a:cubicBezTo>
                    <a:pt x="276" y="26"/>
                    <a:pt x="278" y="30"/>
                    <a:pt x="276" y="35"/>
                  </a:cubicBezTo>
                  <a:cubicBezTo>
                    <a:pt x="272" y="35"/>
                    <a:pt x="268" y="32"/>
                    <a:pt x="264" y="33"/>
                  </a:cubicBezTo>
                  <a:cubicBezTo>
                    <a:pt x="260" y="34"/>
                    <a:pt x="256" y="39"/>
                    <a:pt x="251" y="41"/>
                  </a:cubicBezTo>
                  <a:cubicBezTo>
                    <a:pt x="246" y="44"/>
                    <a:pt x="241" y="44"/>
                    <a:pt x="236" y="46"/>
                  </a:cubicBezTo>
                  <a:cubicBezTo>
                    <a:pt x="235" y="47"/>
                    <a:pt x="235" y="49"/>
                    <a:pt x="233" y="49"/>
                  </a:cubicBezTo>
                  <a:cubicBezTo>
                    <a:pt x="232" y="49"/>
                    <a:pt x="226" y="47"/>
                    <a:pt x="225" y="46"/>
                  </a:cubicBezTo>
                  <a:cubicBezTo>
                    <a:pt x="222" y="43"/>
                    <a:pt x="223" y="38"/>
                    <a:pt x="221" y="35"/>
                  </a:cubicBezTo>
                  <a:cubicBezTo>
                    <a:pt x="216" y="38"/>
                    <a:pt x="213" y="35"/>
                    <a:pt x="213" y="43"/>
                  </a:cubicBezTo>
                  <a:cubicBezTo>
                    <a:pt x="213" y="44"/>
                    <a:pt x="214" y="49"/>
                    <a:pt x="213" y="50"/>
                  </a:cubicBezTo>
                  <a:cubicBezTo>
                    <a:pt x="211" y="52"/>
                    <a:pt x="203" y="50"/>
                    <a:pt x="201" y="50"/>
                  </a:cubicBezTo>
                  <a:cubicBezTo>
                    <a:pt x="196" y="50"/>
                    <a:pt x="191" y="48"/>
                    <a:pt x="186" y="46"/>
                  </a:cubicBezTo>
                  <a:cubicBezTo>
                    <a:pt x="183" y="45"/>
                    <a:pt x="174" y="43"/>
                    <a:pt x="173" y="48"/>
                  </a:cubicBezTo>
                  <a:cubicBezTo>
                    <a:pt x="172" y="48"/>
                    <a:pt x="172" y="48"/>
                    <a:pt x="172" y="48"/>
                  </a:cubicBezTo>
                  <a:cubicBezTo>
                    <a:pt x="172" y="41"/>
                    <a:pt x="173" y="34"/>
                    <a:pt x="172" y="27"/>
                  </a:cubicBezTo>
                  <a:cubicBezTo>
                    <a:pt x="166" y="26"/>
                    <a:pt x="153" y="30"/>
                    <a:pt x="147" y="26"/>
                  </a:cubicBezTo>
                  <a:cubicBezTo>
                    <a:pt x="141" y="23"/>
                    <a:pt x="142" y="15"/>
                    <a:pt x="134" y="19"/>
                  </a:cubicBezTo>
                  <a:cubicBezTo>
                    <a:pt x="129" y="21"/>
                    <a:pt x="128" y="23"/>
                    <a:pt x="121" y="22"/>
                  </a:cubicBezTo>
                  <a:cubicBezTo>
                    <a:pt x="117" y="21"/>
                    <a:pt x="113" y="19"/>
                    <a:pt x="108" y="19"/>
                  </a:cubicBezTo>
                  <a:cubicBezTo>
                    <a:pt x="100" y="18"/>
                    <a:pt x="93" y="16"/>
                    <a:pt x="85" y="20"/>
                  </a:cubicBezTo>
                  <a:cubicBezTo>
                    <a:pt x="82" y="22"/>
                    <a:pt x="80" y="23"/>
                    <a:pt x="77" y="23"/>
                  </a:cubicBezTo>
                  <a:cubicBezTo>
                    <a:pt x="71" y="23"/>
                    <a:pt x="69" y="20"/>
                    <a:pt x="65" y="24"/>
                  </a:cubicBezTo>
                  <a:cubicBezTo>
                    <a:pt x="62" y="25"/>
                    <a:pt x="62" y="29"/>
                    <a:pt x="59" y="30"/>
                  </a:cubicBezTo>
                  <a:cubicBezTo>
                    <a:pt x="55" y="33"/>
                    <a:pt x="45" y="29"/>
                    <a:pt x="42" y="32"/>
                  </a:cubicBezTo>
                  <a:cubicBezTo>
                    <a:pt x="40" y="34"/>
                    <a:pt x="42" y="37"/>
                    <a:pt x="41" y="39"/>
                  </a:cubicBezTo>
                  <a:cubicBezTo>
                    <a:pt x="40" y="42"/>
                    <a:pt x="36" y="46"/>
                    <a:pt x="33" y="47"/>
                  </a:cubicBezTo>
                  <a:cubicBezTo>
                    <a:pt x="26" y="49"/>
                    <a:pt x="19" y="48"/>
                    <a:pt x="13" y="53"/>
                  </a:cubicBezTo>
                  <a:cubicBezTo>
                    <a:pt x="9" y="56"/>
                    <a:pt x="8" y="61"/>
                    <a:pt x="5" y="64"/>
                  </a:cubicBezTo>
                  <a:cubicBezTo>
                    <a:pt x="2" y="68"/>
                    <a:pt x="0" y="72"/>
                    <a:pt x="1" y="76"/>
                  </a:cubicBezTo>
                  <a:cubicBezTo>
                    <a:pt x="5" y="88"/>
                    <a:pt x="18" y="91"/>
                    <a:pt x="26" y="99"/>
                  </a:cubicBezTo>
                  <a:cubicBezTo>
                    <a:pt x="36" y="108"/>
                    <a:pt x="44" y="122"/>
                    <a:pt x="51" y="134"/>
                  </a:cubicBezTo>
                  <a:cubicBezTo>
                    <a:pt x="55" y="139"/>
                    <a:pt x="55" y="144"/>
                    <a:pt x="58" y="150"/>
                  </a:cubicBezTo>
                  <a:cubicBezTo>
                    <a:pt x="60" y="154"/>
                    <a:pt x="63" y="152"/>
                    <a:pt x="63" y="159"/>
                  </a:cubicBezTo>
                  <a:cubicBezTo>
                    <a:pt x="64" y="166"/>
                    <a:pt x="63" y="169"/>
                    <a:pt x="67" y="173"/>
                  </a:cubicBezTo>
                  <a:cubicBezTo>
                    <a:pt x="71" y="178"/>
                    <a:pt x="75" y="183"/>
                    <a:pt x="78" y="187"/>
                  </a:cubicBezTo>
                  <a:cubicBezTo>
                    <a:pt x="80" y="191"/>
                    <a:pt x="79" y="191"/>
                    <a:pt x="86" y="191"/>
                  </a:cubicBezTo>
                  <a:cubicBezTo>
                    <a:pt x="94" y="190"/>
                    <a:pt x="101" y="190"/>
                    <a:pt x="109" y="190"/>
                  </a:cubicBezTo>
                  <a:cubicBezTo>
                    <a:pt x="117" y="190"/>
                    <a:pt x="125" y="189"/>
                    <a:pt x="132" y="190"/>
                  </a:cubicBezTo>
                  <a:cubicBezTo>
                    <a:pt x="140" y="190"/>
                    <a:pt x="147" y="191"/>
                    <a:pt x="155" y="192"/>
                  </a:cubicBezTo>
                  <a:cubicBezTo>
                    <a:pt x="160" y="193"/>
                    <a:pt x="168" y="192"/>
                    <a:pt x="171" y="196"/>
                  </a:cubicBezTo>
                  <a:cubicBezTo>
                    <a:pt x="175" y="200"/>
                    <a:pt x="176" y="209"/>
                    <a:pt x="176" y="214"/>
                  </a:cubicBezTo>
                  <a:cubicBezTo>
                    <a:pt x="188" y="212"/>
                    <a:pt x="190" y="238"/>
                    <a:pt x="192" y="245"/>
                  </a:cubicBezTo>
                  <a:cubicBezTo>
                    <a:pt x="192" y="247"/>
                    <a:pt x="192" y="250"/>
                    <a:pt x="193" y="252"/>
                  </a:cubicBezTo>
                  <a:cubicBezTo>
                    <a:pt x="194" y="253"/>
                    <a:pt x="198" y="255"/>
                    <a:pt x="201" y="256"/>
                  </a:cubicBezTo>
                  <a:cubicBezTo>
                    <a:pt x="205" y="259"/>
                    <a:pt x="212" y="262"/>
                    <a:pt x="215" y="266"/>
                  </a:cubicBezTo>
                  <a:cubicBezTo>
                    <a:pt x="220" y="262"/>
                    <a:pt x="219" y="252"/>
                    <a:pt x="222" y="246"/>
                  </a:cubicBezTo>
                  <a:cubicBezTo>
                    <a:pt x="225" y="238"/>
                    <a:pt x="229" y="229"/>
                    <a:pt x="234" y="223"/>
                  </a:cubicBezTo>
                  <a:cubicBezTo>
                    <a:pt x="236" y="220"/>
                    <a:pt x="238" y="219"/>
                    <a:pt x="240" y="216"/>
                  </a:cubicBezTo>
                  <a:cubicBezTo>
                    <a:pt x="241" y="212"/>
                    <a:pt x="240" y="208"/>
                    <a:pt x="244" y="205"/>
                  </a:cubicBezTo>
                  <a:cubicBezTo>
                    <a:pt x="250" y="200"/>
                    <a:pt x="266" y="204"/>
                    <a:pt x="274" y="203"/>
                  </a:cubicBezTo>
                  <a:cubicBezTo>
                    <a:pt x="276" y="207"/>
                    <a:pt x="280" y="213"/>
                    <a:pt x="279" y="216"/>
                  </a:cubicBezTo>
                  <a:cubicBezTo>
                    <a:pt x="277" y="218"/>
                    <a:pt x="272" y="219"/>
                    <a:pt x="272" y="222"/>
                  </a:cubicBezTo>
                  <a:cubicBezTo>
                    <a:pt x="271" y="227"/>
                    <a:pt x="280" y="234"/>
                    <a:pt x="283" y="236"/>
                  </a:cubicBezTo>
                  <a:cubicBezTo>
                    <a:pt x="288" y="238"/>
                    <a:pt x="294" y="233"/>
                    <a:pt x="300" y="234"/>
                  </a:cubicBezTo>
                  <a:cubicBezTo>
                    <a:pt x="306" y="236"/>
                    <a:pt x="311" y="244"/>
                    <a:pt x="313" y="249"/>
                  </a:cubicBezTo>
                  <a:cubicBezTo>
                    <a:pt x="316" y="258"/>
                    <a:pt x="309" y="262"/>
                    <a:pt x="302" y="266"/>
                  </a:cubicBezTo>
                  <a:cubicBezTo>
                    <a:pt x="302" y="273"/>
                    <a:pt x="310" y="279"/>
                    <a:pt x="310" y="286"/>
                  </a:cubicBezTo>
                  <a:cubicBezTo>
                    <a:pt x="307" y="286"/>
                    <a:pt x="299" y="287"/>
                    <a:pt x="299" y="291"/>
                  </a:cubicBezTo>
                  <a:cubicBezTo>
                    <a:pt x="300" y="296"/>
                    <a:pt x="308" y="295"/>
                    <a:pt x="312" y="297"/>
                  </a:cubicBezTo>
                  <a:cubicBezTo>
                    <a:pt x="318" y="300"/>
                    <a:pt x="325" y="306"/>
                    <a:pt x="324" y="314"/>
                  </a:cubicBezTo>
                  <a:cubicBezTo>
                    <a:pt x="322" y="323"/>
                    <a:pt x="310" y="319"/>
                    <a:pt x="306" y="325"/>
                  </a:cubicBezTo>
                  <a:cubicBezTo>
                    <a:pt x="305" y="328"/>
                    <a:pt x="306" y="337"/>
                    <a:pt x="306" y="340"/>
                  </a:cubicBezTo>
                  <a:cubicBezTo>
                    <a:pt x="307" y="345"/>
                    <a:pt x="308" y="348"/>
                    <a:pt x="314" y="346"/>
                  </a:cubicBezTo>
                  <a:cubicBezTo>
                    <a:pt x="320" y="345"/>
                    <a:pt x="319" y="337"/>
                    <a:pt x="326" y="335"/>
                  </a:cubicBezTo>
                  <a:cubicBezTo>
                    <a:pt x="333" y="333"/>
                    <a:pt x="339" y="340"/>
                    <a:pt x="345" y="333"/>
                  </a:cubicBezTo>
                  <a:cubicBezTo>
                    <a:pt x="347" y="329"/>
                    <a:pt x="345" y="323"/>
                    <a:pt x="347" y="319"/>
                  </a:cubicBezTo>
                  <a:cubicBezTo>
                    <a:pt x="350" y="315"/>
                    <a:pt x="363" y="313"/>
                    <a:pt x="367" y="314"/>
                  </a:cubicBezTo>
                  <a:cubicBezTo>
                    <a:pt x="371" y="315"/>
                    <a:pt x="380" y="321"/>
                    <a:pt x="380" y="327"/>
                  </a:cubicBezTo>
                  <a:cubicBezTo>
                    <a:pt x="380" y="330"/>
                    <a:pt x="378" y="331"/>
                    <a:pt x="376" y="333"/>
                  </a:cubicBezTo>
                  <a:cubicBezTo>
                    <a:pt x="374" y="335"/>
                    <a:pt x="372" y="337"/>
                    <a:pt x="370" y="340"/>
                  </a:cubicBezTo>
                  <a:cubicBezTo>
                    <a:pt x="368" y="342"/>
                    <a:pt x="363" y="346"/>
                    <a:pt x="361" y="348"/>
                  </a:cubicBezTo>
                  <a:cubicBezTo>
                    <a:pt x="358" y="355"/>
                    <a:pt x="363" y="365"/>
                    <a:pt x="364" y="372"/>
                  </a:cubicBezTo>
                  <a:cubicBezTo>
                    <a:pt x="364" y="378"/>
                    <a:pt x="362" y="383"/>
                    <a:pt x="363" y="389"/>
                  </a:cubicBezTo>
                  <a:cubicBezTo>
                    <a:pt x="364" y="398"/>
                    <a:pt x="367" y="409"/>
                    <a:pt x="377" y="407"/>
                  </a:cubicBezTo>
                  <a:cubicBezTo>
                    <a:pt x="383" y="406"/>
                    <a:pt x="387" y="405"/>
                    <a:pt x="393" y="405"/>
                  </a:cubicBezTo>
                  <a:cubicBezTo>
                    <a:pt x="396" y="405"/>
                    <a:pt x="400" y="406"/>
                    <a:pt x="403" y="405"/>
                  </a:cubicBezTo>
                  <a:cubicBezTo>
                    <a:pt x="424" y="400"/>
                    <a:pt x="410" y="378"/>
                    <a:pt x="402" y="367"/>
                  </a:cubicBezTo>
                  <a:cubicBezTo>
                    <a:pt x="400" y="364"/>
                    <a:pt x="391" y="353"/>
                    <a:pt x="393" y="348"/>
                  </a:cubicBezTo>
                  <a:cubicBezTo>
                    <a:pt x="394" y="346"/>
                    <a:pt x="400" y="344"/>
                    <a:pt x="402" y="342"/>
                  </a:cubicBezTo>
                  <a:cubicBezTo>
                    <a:pt x="404" y="340"/>
                    <a:pt x="405" y="339"/>
                    <a:pt x="406" y="336"/>
                  </a:cubicBezTo>
                  <a:cubicBezTo>
                    <a:pt x="409" y="328"/>
                    <a:pt x="405" y="323"/>
                    <a:pt x="397" y="320"/>
                  </a:cubicBezTo>
                  <a:cubicBezTo>
                    <a:pt x="388" y="317"/>
                    <a:pt x="381" y="315"/>
                    <a:pt x="380" y="305"/>
                  </a:cubicBezTo>
                  <a:cubicBezTo>
                    <a:pt x="379" y="299"/>
                    <a:pt x="381" y="291"/>
                    <a:pt x="385" y="287"/>
                  </a:cubicBezTo>
                  <a:cubicBezTo>
                    <a:pt x="387" y="284"/>
                    <a:pt x="389" y="282"/>
                    <a:pt x="390" y="279"/>
                  </a:cubicBezTo>
                  <a:cubicBezTo>
                    <a:pt x="392" y="276"/>
                    <a:pt x="390" y="272"/>
                    <a:pt x="391" y="270"/>
                  </a:cubicBezTo>
                  <a:cubicBezTo>
                    <a:pt x="392" y="268"/>
                    <a:pt x="396" y="265"/>
                    <a:pt x="398" y="263"/>
                  </a:cubicBezTo>
                  <a:cubicBezTo>
                    <a:pt x="400" y="261"/>
                    <a:pt x="402" y="258"/>
                    <a:pt x="405" y="256"/>
                  </a:cubicBezTo>
                  <a:cubicBezTo>
                    <a:pt x="410" y="254"/>
                    <a:pt x="414" y="257"/>
                    <a:pt x="417" y="261"/>
                  </a:cubicBezTo>
                  <a:cubicBezTo>
                    <a:pt x="421" y="266"/>
                    <a:pt x="421" y="268"/>
                    <a:pt x="428" y="265"/>
                  </a:cubicBezTo>
                  <a:cubicBezTo>
                    <a:pt x="435" y="262"/>
                    <a:pt x="433" y="258"/>
                    <a:pt x="433" y="251"/>
                  </a:cubicBezTo>
                  <a:cubicBezTo>
                    <a:pt x="433" y="245"/>
                    <a:pt x="433" y="239"/>
                    <a:pt x="431" y="235"/>
                  </a:cubicBezTo>
                  <a:cubicBezTo>
                    <a:pt x="428" y="229"/>
                    <a:pt x="421" y="226"/>
                    <a:pt x="416" y="223"/>
                  </a:cubicBezTo>
                  <a:cubicBezTo>
                    <a:pt x="409" y="218"/>
                    <a:pt x="408" y="212"/>
                    <a:pt x="408" y="203"/>
                  </a:cubicBezTo>
                  <a:cubicBezTo>
                    <a:pt x="420" y="200"/>
                    <a:pt x="415" y="212"/>
                    <a:pt x="416" y="219"/>
                  </a:cubicBezTo>
                  <a:cubicBezTo>
                    <a:pt x="423" y="219"/>
                    <a:pt x="427" y="220"/>
                    <a:pt x="433" y="222"/>
                  </a:cubicBezTo>
                  <a:cubicBezTo>
                    <a:pt x="437" y="223"/>
                    <a:pt x="443" y="222"/>
                    <a:pt x="447" y="225"/>
                  </a:cubicBezTo>
                  <a:cubicBezTo>
                    <a:pt x="451" y="229"/>
                    <a:pt x="449" y="238"/>
                    <a:pt x="449" y="243"/>
                  </a:cubicBezTo>
                  <a:cubicBezTo>
                    <a:pt x="450" y="252"/>
                    <a:pt x="453" y="260"/>
                    <a:pt x="455" y="269"/>
                  </a:cubicBezTo>
                  <a:cubicBezTo>
                    <a:pt x="456" y="272"/>
                    <a:pt x="458" y="279"/>
                    <a:pt x="456" y="283"/>
                  </a:cubicBezTo>
                  <a:cubicBezTo>
                    <a:pt x="454" y="285"/>
                    <a:pt x="448" y="285"/>
                    <a:pt x="448" y="290"/>
                  </a:cubicBezTo>
                  <a:cubicBezTo>
                    <a:pt x="447" y="293"/>
                    <a:pt x="452" y="297"/>
                    <a:pt x="454" y="300"/>
                  </a:cubicBezTo>
                  <a:cubicBezTo>
                    <a:pt x="457" y="304"/>
                    <a:pt x="460" y="309"/>
                    <a:pt x="463" y="314"/>
                  </a:cubicBezTo>
                  <a:cubicBezTo>
                    <a:pt x="467" y="312"/>
                    <a:pt x="470" y="308"/>
                    <a:pt x="474" y="310"/>
                  </a:cubicBezTo>
                  <a:cubicBezTo>
                    <a:pt x="477" y="312"/>
                    <a:pt x="478" y="320"/>
                    <a:pt x="479" y="323"/>
                  </a:cubicBezTo>
                  <a:cubicBezTo>
                    <a:pt x="481" y="329"/>
                    <a:pt x="484" y="333"/>
                    <a:pt x="480" y="337"/>
                  </a:cubicBezTo>
                  <a:cubicBezTo>
                    <a:pt x="477" y="340"/>
                    <a:pt x="474" y="339"/>
                    <a:pt x="475" y="346"/>
                  </a:cubicBezTo>
                  <a:cubicBezTo>
                    <a:pt x="477" y="352"/>
                    <a:pt x="485" y="351"/>
                    <a:pt x="491" y="354"/>
                  </a:cubicBezTo>
                  <a:cubicBezTo>
                    <a:pt x="494" y="356"/>
                    <a:pt x="497" y="359"/>
                    <a:pt x="501" y="360"/>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39" name="Freeform 129"/>
            <p:cNvSpPr/>
            <p:nvPr userDrawn="1"/>
          </p:nvSpPr>
          <p:spPr>
            <a:xfrm>
              <a:off x="1563" y="1464"/>
              <a:ext cx="75" cy="92"/>
            </a:xfrm>
            <a:custGeom>
              <a:gdLst>
                <a:gd name="T0" fmla="*/ 89 w 136"/>
                <a:gd name="T1" fmla="*/ 151 h 166"/>
                <a:gd name="T2" fmla="*/ 97 w 136"/>
                <a:gd name="T3" fmla="*/ 151 h 166"/>
                <a:gd name="T4" fmla="*/ 103 w 136"/>
                <a:gd name="T5" fmla="*/ 159 h 166"/>
                <a:gd name="T6" fmla="*/ 112 w 136"/>
                <a:gd name="T7" fmla="*/ 148 h 166"/>
                <a:gd name="T8" fmla="*/ 127 w 136"/>
                <a:gd name="T9" fmla="*/ 133 h 166"/>
                <a:gd name="T10" fmla="*/ 131 w 136"/>
                <a:gd name="T11" fmla="*/ 124 h 166"/>
                <a:gd name="T12" fmla="*/ 135 w 136"/>
                <a:gd name="T13" fmla="*/ 114 h 166"/>
                <a:gd name="T14" fmla="*/ 131 w 136"/>
                <a:gd name="T15" fmla="*/ 101 h 166"/>
                <a:gd name="T16" fmla="*/ 128 w 136"/>
                <a:gd name="T17" fmla="*/ 90 h 166"/>
                <a:gd name="T18" fmla="*/ 123 w 136"/>
                <a:gd name="T19" fmla="*/ 74 h 166"/>
                <a:gd name="T20" fmla="*/ 120 w 136"/>
                <a:gd name="T21" fmla="*/ 57 h 166"/>
                <a:gd name="T22" fmla="*/ 108 w 136"/>
                <a:gd name="T23" fmla="*/ 19 h 166"/>
                <a:gd name="T24" fmla="*/ 97 w 136"/>
                <a:gd name="T25" fmla="*/ 7 h 166"/>
                <a:gd name="T26" fmla="*/ 98 w 136"/>
                <a:gd name="T27" fmla="*/ 9 h 166"/>
                <a:gd name="T28" fmla="*/ 80 w 136"/>
                <a:gd name="T29" fmla="*/ 0 h 166"/>
                <a:gd name="T30" fmla="*/ 68 w 136"/>
                <a:gd name="T31" fmla="*/ 3 h 166"/>
                <a:gd name="T32" fmla="*/ 44 w 136"/>
                <a:gd name="T33" fmla="*/ 13 h 166"/>
                <a:gd name="T34" fmla="*/ 38 w 136"/>
                <a:gd name="T35" fmla="*/ 3 h 166"/>
                <a:gd name="T36" fmla="*/ 29 w 136"/>
                <a:gd name="T37" fmla="*/ 9 h 166"/>
                <a:gd name="T38" fmla="*/ 2 w 136"/>
                <a:gd name="T39" fmla="*/ 22 h 166"/>
                <a:gd name="T40" fmla="*/ 3 w 136"/>
                <a:gd name="T41" fmla="*/ 36 h 166"/>
                <a:gd name="T42" fmla="*/ 9 w 136"/>
                <a:gd name="T43" fmla="*/ 45 h 166"/>
                <a:gd name="T44" fmla="*/ 7 w 136"/>
                <a:gd name="T45" fmla="*/ 57 h 166"/>
                <a:gd name="T46" fmla="*/ 14 w 136"/>
                <a:gd name="T47" fmla="*/ 75 h 166"/>
                <a:gd name="T48" fmla="*/ 18 w 136"/>
                <a:gd name="T49" fmla="*/ 72 h 166"/>
                <a:gd name="T50" fmla="*/ 20 w 136"/>
                <a:gd name="T51" fmla="*/ 80 h 166"/>
                <a:gd name="T52" fmla="*/ 28 w 136"/>
                <a:gd name="T53" fmla="*/ 86 h 166"/>
                <a:gd name="T54" fmla="*/ 38 w 136"/>
                <a:gd name="T55" fmla="*/ 99 h 166"/>
                <a:gd name="T56" fmla="*/ 39 w 136"/>
                <a:gd name="T57" fmla="*/ 108 h 166"/>
                <a:gd name="T58" fmla="*/ 42 w 136"/>
                <a:gd name="T59" fmla="*/ 115 h 166"/>
                <a:gd name="T60" fmla="*/ 40 w 136"/>
                <a:gd name="T61" fmla="*/ 125 h 166"/>
                <a:gd name="T62" fmla="*/ 38 w 136"/>
                <a:gd name="T63" fmla="*/ 135 h 166"/>
                <a:gd name="T64" fmla="*/ 37 w 136"/>
                <a:gd name="T65" fmla="*/ 144 h 166"/>
                <a:gd name="T66" fmla="*/ 50 w 136"/>
                <a:gd name="T67" fmla="*/ 154 h 166"/>
                <a:gd name="T68" fmla="*/ 60 w 136"/>
                <a:gd name="T69" fmla="*/ 159 h 166"/>
                <a:gd name="T70" fmla="*/ 64 w 136"/>
                <a:gd name="T71" fmla="*/ 150 h 166"/>
                <a:gd name="T72" fmla="*/ 70 w 136"/>
                <a:gd name="T73" fmla="*/ 148 h 166"/>
                <a:gd name="T74" fmla="*/ 86 w 136"/>
                <a:gd name="T75" fmla="*/ 154 h 166"/>
                <a:gd name="T76" fmla="*/ 89 w 136"/>
                <a:gd name="T77" fmla="*/ 151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66">
                  <a:moveTo>
                    <a:pt x="89" y="151"/>
                  </a:moveTo>
                  <a:cubicBezTo>
                    <a:pt x="91" y="151"/>
                    <a:pt x="96" y="151"/>
                    <a:pt x="97" y="151"/>
                  </a:cubicBezTo>
                  <a:cubicBezTo>
                    <a:pt x="103" y="153"/>
                    <a:pt x="99" y="155"/>
                    <a:pt x="103" y="159"/>
                  </a:cubicBezTo>
                  <a:cubicBezTo>
                    <a:pt x="110" y="166"/>
                    <a:pt x="111" y="152"/>
                    <a:pt x="112" y="148"/>
                  </a:cubicBezTo>
                  <a:cubicBezTo>
                    <a:pt x="115" y="141"/>
                    <a:pt x="124" y="139"/>
                    <a:pt x="127" y="133"/>
                  </a:cubicBezTo>
                  <a:cubicBezTo>
                    <a:pt x="129" y="130"/>
                    <a:pt x="130" y="127"/>
                    <a:pt x="131" y="124"/>
                  </a:cubicBezTo>
                  <a:cubicBezTo>
                    <a:pt x="132" y="121"/>
                    <a:pt x="134" y="117"/>
                    <a:pt x="135" y="114"/>
                  </a:cubicBezTo>
                  <a:cubicBezTo>
                    <a:pt x="136" y="109"/>
                    <a:pt x="133" y="106"/>
                    <a:pt x="131" y="101"/>
                  </a:cubicBezTo>
                  <a:cubicBezTo>
                    <a:pt x="129" y="97"/>
                    <a:pt x="129" y="93"/>
                    <a:pt x="128" y="90"/>
                  </a:cubicBezTo>
                  <a:cubicBezTo>
                    <a:pt x="125" y="83"/>
                    <a:pt x="121" y="81"/>
                    <a:pt x="123" y="74"/>
                  </a:cubicBezTo>
                  <a:cubicBezTo>
                    <a:pt x="126" y="65"/>
                    <a:pt x="125" y="64"/>
                    <a:pt x="120" y="57"/>
                  </a:cubicBezTo>
                  <a:cubicBezTo>
                    <a:pt x="113" y="45"/>
                    <a:pt x="108" y="33"/>
                    <a:pt x="108" y="19"/>
                  </a:cubicBezTo>
                  <a:cubicBezTo>
                    <a:pt x="108" y="10"/>
                    <a:pt x="104" y="10"/>
                    <a:pt x="97" y="7"/>
                  </a:cubicBezTo>
                  <a:cubicBezTo>
                    <a:pt x="98" y="9"/>
                    <a:pt x="98" y="9"/>
                    <a:pt x="98" y="9"/>
                  </a:cubicBezTo>
                  <a:cubicBezTo>
                    <a:pt x="97" y="5"/>
                    <a:pt x="85" y="0"/>
                    <a:pt x="80" y="0"/>
                  </a:cubicBezTo>
                  <a:cubicBezTo>
                    <a:pt x="75" y="0"/>
                    <a:pt x="71" y="1"/>
                    <a:pt x="68" y="3"/>
                  </a:cubicBezTo>
                  <a:cubicBezTo>
                    <a:pt x="60" y="7"/>
                    <a:pt x="52" y="11"/>
                    <a:pt x="44" y="13"/>
                  </a:cubicBezTo>
                  <a:cubicBezTo>
                    <a:pt x="43" y="10"/>
                    <a:pt x="42" y="4"/>
                    <a:pt x="38" y="3"/>
                  </a:cubicBezTo>
                  <a:cubicBezTo>
                    <a:pt x="31" y="1"/>
                    <a:pt x="31" y="6"/>
                    <a:pt x="29" y="9"/>
                  </a:cubicBezTo>
                  <a:cubicBezTo>
                    <a:pt x="24" y="19"/>
                    <a:pt x="7" y="13"/>
                    <a:pt x="2" y="22"/>
                  </a:cubicBezTo>
                  <a:cubicBezTo>
                    <a:pt x="0" y="25"/>
                    <a:pt x="1" y="33"/>
                    <a:pt x="3" y="36"/>
                  </a:cubicBezTo>
                  <a:cubicBezTo>
                    <a:pt x="5" y="40"/>
                    <a:pt x="8" y="40"/>
                    <a:pt x="9" y="45"/>
                  </a:cubicBezTo>
                  <a:cubicBezTo>
                    <a:pt x="10" y="49"/>
                    <a:pt x="8" y="53"/>
                    <a:pt x="7" y="57"/>
                  </a:cubicBezTo>
                  <a:cubicBezTo>
                    <a:pt x="6" y="65"/>
                    <a:pt x="11" y="68"/>
                    <a:pt x="14" y="75"/>
                  </a:cubicBezTo>
                  <a:cubicBezTo>
                    <a:pt x="15" y="74"/>
                    <a:pt x="17" y="73"/>
                    <a:pt x="18" y="72"/>
                  </a:cubicBezTo>
                  <a:cubicBezTo>
                    <a:pt x="18" y="75"/>
                    <a:pt x="19" y="78"/>
                    <a:pt x="20" y="80"/>
                  </a:cubicBezTo>
                  <a:cubicBezTo>
                    <a:pt x="22" y="86"/>
                    <a:pt x="22" y="86"/>
                    <a:pt x="28" y="86"/>
                  </a:cubicBezTo>
                  <a:cubicBezTo>
                    <a:pt x="37" y="85"/>
                    <a:pt x="38" y="92"/>
                    <a:pt x="38" y="99"/>
                  </a:cubicBezTo>
                  <a:cubicBezTo>
                    <a:pt x="38" y="103"/>
                    <a:pt x="37" y="105"/>
                    <a:pt x="39" y="108"/>
                  </a:cubicBezTo>
                  <a:cubicBezTo>
                    <a:pt x="41" y="111"/>
                    <a:pt x="42" y="111"/>
                    <a:pt x="42" y="115"/>
                  </a:cubicBezTo>
                  <a:cubicBezTo>
                    <a:pt x="43" y="119"/>
                    <a:pt x="41" y="121"/>
                    <a:pt x="40" y="125"/>
                  </a:cubicBezTo>
                  <a:cubicBezTo>
                    <a:pt x="39" y="129"/>
                    <a:pt x="39" y="132"/>
                    <a:pt x="38" y="135"/>
                  </a:cubicBezTo>
                  <a:cubicBezTo>
                    <a:pt x="38" y="138"/>
                    <a:pt x="36" y="141"/>
                    <a:pt x="37" y="144"/>
                  </a:cubicBezTo>
                  <a:cubicBezTo>
                    <a:pt x="38" y="148"/>
                    <a:pt x="46" y="151"/>
                    <a:pt x="50" y="154"/>
                  </a:cubicBezTo>
                  <a:cubicBezTo>
                    <a:pt x="52" y="155"/>
                    <a:pt x="57" y="160"/>
                    <a:pt x="60" y="159"/>
                  </a:cubicBezTo>
                  <a:cubicBezTo>
                    <a:pt x="63" y="158"/>
                    <a:pt x="62" y="153"/>
                    <a:pt x="64" y="150"/>
                  </a:cubicBezTo>
                  <a:cubicBezTo>
                    <a:pt x="66" y="147"/>
                    <a:pt x="68" y="148"/>
                    <a:pt x="70" y="148"/>
                  </a:cubicBezTo>
                  <a:cubicBezTo>
                    <a:pt x="78" y="150"/>
                    <a:pt x="78" y="158"/>
                    <a:pt x="86" y="154"/>
                  </a:cubicBezTo>
                  <a:cubicBezTo>
                    <a:pt x="88" y="153"/>
                    <a:pt x="87" y="152"/>
                    <a:pt x="89" y="151"/>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40" name="Freeform 130"/>
            <p:cNvSpPr/>
            <p:nvPr userDrawn="1"/>
          </p:nvSpPr>
          <p:spPr>
            <a:xfrm>
              <a:off x="1511" y="1482"/>
              <a:ext cx="32" cy="33"/>
            </a:xfrm>
            <a:custGeom>
              <a:gdLst>
                <a:gd name="T0" fmla="*/ 37 w 57"/>
                <a:gd name="T1" fmla="*/ 33 h 59"/>
                <a:gd name="T2" fmla="*/ 31 w 57"/>
                <a:gd name="T3" fmla="*/ 25 h 59"/>
                <a:gd name="T4" fmla="*/ 34 w 57"/>
                <a:gd name="T5" fmla="*/ 14 h 59"/>
                <a:gd name="T6" fmla="*/ 41 w 57"/>
                <a:gd name="T7" fmla="*/ 5 h 59"/>
                <a:gd name="T8" fmla="*/ 26 w 57"/>
                <a:gd name="T9" fmla="*/ 6 h 59"/>
                <a:gd name="T10" fmla="*/ 18 w 57"/>
                <a:gd name="T11" fmla="*/ 1 h 59"/>
                <a:gd name="T12" fmla="*/ 8 w 57"/>
                <a:gd name="T13" fmla="*/ 12 h 59"/>
                <a:gd name="T14" fmla="*/ 8 w 57"/>
                <a:gd name="T15" fmla="*/ 28 h 59"/>
                <a:gd name="T16" fmla="*/ 0 w 57"/>
                <a:gd name="T17" fmla="*/ 35 h 59"/>
                <a:gd name="T18" fmla="*/ 9 w 57"/>
                <a:gd name="T19" fmla="*/ 44 h 59"/>
                <a:gd name="T20" fmla="*/ 16 w 57"/>
                <a:gd name="T21" fmla="*/ 59 h 59"/>
                <a:gd name="T22" fmla="*/ 37 w 57"/>
                <a:gd name="T23" fmla="*/ 33 h 5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9">
                  <a:moveTo>
                    <a:pt x="37" y="33"/>
                  </a:moveTo>
                  <a:cubicBezTo>
                    <a:pt x="34" y="31"/>
                    <a:pt x="31" y="29"/>
                    <a:pt x="31" y="25"/>
                  </a:cubicBezTo>
                  <a:cubicBezTo>
                    <a:pt x="30" y="21"/>
                    <a:pt x="32" y="18"/>
                    <a:pt x="34" y="14"/>
                  </a:cubicBezTo>
                  <a:cubicBezTo>
                    <a:pt x="36" y="12"/>
                    <a:pt x="42" y="9"/>
                    <a:pt x="41" y="5"/>
                  </a:cubicBezTo>
                  <a:cubicBezTo>
                    <a:pt x="38" y="0"/>
                    <a:pt x="31" y="9"/>
                    <a:pt x="26" y="6"/>
                  </a:cubicBezTo>
                  <a:cubicBezTo>
                    <a:pt x="21" y="4"/>
                    <a:pt x="24" y="1"/>
                    <a:pt x="18" y="1"/>
                  </a:cubicBezTo>
                  <a:cubicBezTo>
                    <a:pt x="11" y="1"/>
                    <a:pt x="5" y="5"/>
                    <a:pt x="8" y="12"/>
                  </a:cubicBezTo>
                  <a:cubicBezTo>
                    <a:pt x="10" y="16"/>
                    <a:pt x="17" y="25"/>
                    <a:pt x="8" y="28"/>
                  </a:cubicBezTo>
                  <a:cubicBezTo>
                    <a:pt x="2" y="31"/>
                    <a:pt x="0" y="25"/>
                    <a:pt x="0" y="35"/>
                  </a:cubicBezTo>
                  <a:cubicBezTo>
                    <a:pt x="7" y="35"/>
                    <a:pt x="7" y="38"/>
                    <a:pt x="9" y="44"/>
                  </a:cubicBezTo>
                  <a:cubicBezTo>
                    <a:pt x="11" y="49"/>
                    <a:pt x="13" y="54"/>
                    <a:pt x="16" y="59"/>
                  </a:cubicBezTo>
                  <a:cubicBezTo>
                    <a:pt x="23" y="50"/>
                    <a:pt x="57" y="50"/>
                    <a:pt x="37" y="33"/>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41" name="Freeform 131"/>
            <p:cNvSpPr/>
            <p:nvPr userDrawn="1"/>
          </p:nvSpPr>
          <p:spPr>
            <a:xfrm>
              <a:off x="1981" y="1700"/>
              <a:ext cx="42" cy="50"/>
            </a:xfrm>
            <a:custGeom>
              <a:gdLst>
                <a:gd name="T0" fmla="*/ 63 w 75"/>
                <a:gd name="T1" fmla="*/ 37 h 91"/>
                <a:gd name="T2" fmla="*/ 72 w 75"/>
                <a:gd name="T3" fmla="*/ 17 h 91"/>
                <a:gd name="T4" fmla="*/ 64 w 75"/>
                <a:gd name="T5" fmla="*/ 10 h 91"/>
                <a:gd name="T6" fmla="*/ 60 w 75"/>
                <a:gd name="T7" fmla="*/ 2 h 91"/>
                <a:gd name="T8" fmla="*/ 47 w 75"/>
                <a:gd name="T9" fmla="*/ 9 h 91"/>
                <a:gd name="T10" fmla="*/ 39 w 75"/>
                <a:gd name="T11" fmla="*/ 18 h 91"/>
                <a:gd name="T12" fmla="*/ 35 w 75"/>
                <a:gd name="T13" fmla="*/ 24 h 91"/>
                <a:gd name="T14" fmla="*/ 32 w 75"/>
                <a:gd name="T15" fmla="*/ 24 h 91"/>
                <a:gd name="T16" fmla="*/ 22 w 75"/>
                <a:gd name="T17" fmla="*/ 21 h 91"/>
                <a:gd name="T18" fmla="*/ 4 w 75"/>
                <a:gd name="T19" fmla="*/ 37 h 91"/>
                <a:gd name="T20" fmla="*/ 3 w 75"/>
                <a:gd name="T21" fmla="*/ 41 h 91"/>
                <a:gd name="T22" fmla="*/ 7 w 75"/>
                <a:gd name="T23" fmla="*/ 47 h 91"/>
                <a:gd name="T24" fmla="*/ 5 w 75"/>
                <a:gd name="T25" fmla="*/ 62 h 91"/>
                <a:gd name="T26" fmla="*/ 19 w 75"/>
                <a:gd name="T27" fmla="*/ 69 h 91"/>
                <a:gd name="T28" fmla="*/ 31 w 75"/>
                <a:gd name="T29" fmla="*/ 71 h 91"/>
                <a:gd name="T30" fmla="*/ 26 w 75"/>
                <a:gd name="T31" fmla="*/ 88 h 91"/>
                <a:gd name="T32" fmla="*/ 37 w 75"/>
                <a:gd name="T33" fmla="*/ 91 h 91"/>
                <a:gd name="T34" fmla="*/ 40 w 75"/>
                <a:gd name="T35" fmla="*/ 83 h 91"/>
                <a:gd name="T36" fmla="*/ 44 w 75"/>
                <a:gd name="T37" fmla="*/ 75 h 91"/>
                <a:gd name="T38" fmla="*/ 63 w 75"/>
                <a:gd name="T39" fmla="*/ 77 h 91"/>
                <a:gd name="T40" fmla="*/ 64 w 75"/>
                <a:gd name="T41" fmla="*/ 59 h 91"/>
                <a:gd name="T42" fmla="*/ 69 w 75"/>
                <a:gd name="T43" fmla="*/ 51 h 91"/>
                <a:gd name="T44" fmla="*/ 75 w 75"/>
                <a:gd name="T45" fmla="*/ 45 h 91"/>
                <a:gd name="T46" fmla="*/ 63 w 75"/>
                <a:gd name="T47" fmla="*/ 37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91">
                  <a:moveTo>
                    <a:pt x="63" y="37"/>
                  </a:moveTo>
                  <a:cubicBezTo>
                    <a:pt x="59" y="30"/>
                    <a:pt x="75" y="22"/>
                    <a:pt x="72" y="17"/>
                  </a:cubicBezTo>
                  <a:cubicBezTo>
                    <a:pt x="70" y="13"/>
                    <a:pt x="65" y="15"/>
                    <a:pt x="64" y="10"/>
                  </a:cubicBezTo>
                  <a:cubicBezTo>
                    <a:pt x="64" y="5"/>
                    <a:pt x="67" y="0"/>
                    <a:pt x="60" y="2"/>
                  </a:cubicBezTo>
                  <a:cubicBezTo>
                    <a:pt x="55" y="4"/>
                    <a:pt x="52" y="7"/>
                    <a:pt x="47" y="9"/>
                  </a:cubicBezTo>
                  <a:cubicBezTo>
                    <a:pt x="43" y="12"/>
                    <a:pt x="41" y="13"/>
                    <a:pt x="39" y="18"/>
                  </a:cubicBezTo>
                  <a:cubicBezTo>
                    <a:pt x="38" y="19"/>
                    <a:pt x="36" y="22"/>
                    <a:pt x="35" y="24"/>
                  </a:cubicBezTo>
                  <a:cubicBezTo>
                    <a:pt x="33" y="25"/>
                    <a:pt x="35" y="25"/>
                    <a:pt x="32" y="24"/>
                  </a:cubicBezTo>
                  <a:cubicBezTo>
                    <a:pt x="28" y="22"/>
                    <a:pt x="28" y="18"/>
                    <a:pt x="22" y="21"/>
                  </a:cubicBezTo>
                  <a:cubicBezTo>
                    <a:pt x="15" y="25"/>
                    <a:pt x="9" y="31"/>
                    <a:pt x="4" y="37"/>
                  </a:cubicBezTo>
                  <a:cubicBezTo>
                    <a:pt x="3" y="39"/>
                    <a:pt x="2" y="38"/>
                    <a:pt x="3" y="41"/>
                  </a:cubicBezTo>
                  <a:cubicBezTo>
                    <a:pt x="4" y="43"/>
                    <a:pt x="6" y="46"/>
                    <a:pt x="7" y="47"/>
                  </a:cubicBezTo>
                  <a:cubicBezTo>
                    <a:pt x="8" y="53"/>
                    <a:pt x="0" y="57"/>
                    <a:pt x="5" y="62"/>
                  </a:cubicBezTo>
                  <a:cubicBezTo>
                    <a:pt x="8" y="66"/>
                    <a:pt x="15" y="68"/>
                    <a:pt x="19" y="69"/>
                  </a:cubicBezTo>
                  <a:cubicBezTo>
                    <a:pt x="23" y="69"/>
                    <a:pt x="28" y="67"/>
                    <a:pt x="31" y="71"/>
                  </a:cubicBezTo>
                  <a:cubicBezTo>
                    <a:pt x="35" y="75"/>
                    <a:pt x="29" y="83"/>
                    <a:pt x="26" y="88"/>
                  </a:cubicBezTo>
                  <a:cubicBezTo>
                    <a:pt x="28" y="90"/>
                    <a:pt x="34" y="91"/>
                    <a:pt x="37" y="91"/>
                  </a:cubicBezTo>
                  <a:cubicBezTo>
                    <a:pt x="38" y="88"/>
                    <a:pt x="39" y="86"/>
                    <a:pt x="40" y="83"/>
                  </a:cubicBezTo>
                  <a:cubicBezTo>
                    <a:pt x="40" y="79"/>
                    <a:pt x="40" y="77"/>
                    <a:pt x="44" y="75"/>
                  </a:cubicBezTo>
                  <a:cubicBezTo>
                    <a:pt x="50" y="71"/>
                    <a:pt x="57" y="78"/>
                    <a:pt x="63" y="77"/>
                  </a:cubicBezTo>
                  <a:cubicBezTo>
                    <a:pt x="64" y="71"/>
                    <a:pt x="64" y="65"/>
                    <a:pt x="64" y="59"/>
                  </a:cubicBezTo>
                  <a:cubicBezTo>
                    <a:pt x="64" y="54"/>
                    <a:pt x="64" y="53"/>
                    <a:pt x="69" y="51"/>
                  </a:cubicBezTo>
                  <a:cubicBezTo>
                    <a:pt x="72" y="50"/>
                    <a:pt x="75" y="49"/>
                    <a:pt x="75" y="45"/>
                  </a:cubicBezTo>
                  <a:cubicBezTo>
                    <a:pt x="74" y="38"/>
                    <a:pt x="66" y="41"/>
                    <a:pt x="63" y="37"/>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42" name="Freeform 132"/>
            <p:cNvSpPr/>
            <p:nvPr userDrawn="1"/>
          </p:nvSpPr>
          <p:spPr>
            <a:xfrm>
              <a:off x="1609" y="1741"/>
              <a:ext cx="124" cy="145"/>
            </a:xfrm>
            <a:custGeom>
              <a:gdLst>
                <a:gd name="T0" fmla="*/ 192 w 224"/>
                <a:gd name="T1" fmla="*/ 120 h 262"/>
                <a:gd name="T2" fmla="*/ 173 w 224"/>
                <a:gd name="T3" fmla="*/ 119 h 262"/>
                <a:gd name="T4" fmla="*/ 163 w 224"/>
                <a:gd name="T5" fmla="*/ 136 h 262"/>
                <a:gd name="T6" fmla="*/ 116 w 224"/>
                <a:gd name="T7" fmla="*/ 134 h 262"/>
                <a:gd name="T8" fmla="*/ 109 w 224"/>
                <a:gd name="T9" fmla="*/ 151 h 262"/>
                <a:gd name="T10" fmla="*/ 105 w 224"/>
                <a:gd name="T11" fmla="*/ 127 h 262"/>
                <a:gd name="T12" fmla="*/ 131 w 224"/>
                <a:gd name="T13" fmla="*/ 113 h 262"/>
                <a:gd name="T14" fmla="*/ 137 w 224"/>
                <a:gd name="T15" fmla="*/ 100 h 262"/>
                <a:gd name="T16" fmla="*/ 109 w 224"/>
                <a:gd name="T17" fmla="*/ 92 h 262"/>
                <a:gd name="T18" fmla="*/ 94 w 224"/>
                <a:gd name="T19" fmla="*/ 60 h 262"/>
                <a:gd name="T20" fmla="*/ 71 w 224"/>
                <a:gd name="T21" fmla="*/ 38 h 262"/>
                <a:gd name="T22" fmla="*/ 83 w 224"/>
                <a:gd name="T23" fmla="*/ 26 h 262"/>
                <a:gd name="T24" fmla="*/ 65 w 224"/>
                <a:gd name="T25" fmla="*/ 0 h 262"/>
                <a:gd name="T26" fmla="*/ 50 w 224"/>
                <a:gd name="T27" fmla="*/ 17 h 262"/>
                <a:gd name="T28" fmla="*/ 27 w 224"/>
                <a:gd name="T29" fmla="*/ 26 h 262"/>
                <a:gd name="T30" fmla="*/ 24 w 224"/>
                <a:gd name="T31" fmla="*/ 37 h 262"/>
                <a:gd name="T32" fmla="*/ 27 w 224"/>
                <a:gd name="T33" fmla="*/ 50 h 262"/>
                <a:gd name="T34" fmla="*/ 29 w 224"/>
                <a:gd name="T35" fmla="*/ 68 h 262"/>
                <a:gd name="T36" fmla="*/ 1 w 224"/>
                <a:gd name="T37" fmla="*/ 97 h 262"/>
                <a:gd name="T38" fmla="*/ 44 w 224"/>
                <a:gd name="T39" fmla="*/ 99 h 262"/>
                <a:gd name="T40" fmla="*/ 66 w 224"/>
                <a:gd name="T41" fmla="*/ 92 h 262"/>
                <a:gd name="T42" fmla="*/ 73 w 224"/>
                <a:gd name="T43" fmla="*/ 116 h 262"/>
                <a:gd name="T44" fmla="*/ 68 w 224"/>
                <a:gd name="T45" fmla="*/ 141 h 262"/>
                <a:gd name="T46" fmla="*/ 78 w 224"/>
                <a:gd name="T47" fmla="*/ 152 h 262"/>
                <a:gd name="T48" fmla="*/ 77 w 224"/>
                <a:gd name="T49" fmla="*/ 177 h 262"/>
                <a:gd name="T50" fmla="*/ 73 w 224"/>
                <a:gd name="T51" fmla="*/ 197 h 262"/>
                <a:gd name="T52" fmla="*/ 62 w 224"/>
                <a:gd name="T53" fmla="*/ 216 h 262"/>
                <a:gd name="T54" fmla="*/ 51 w 224"/>
                <a:gd name="T55" fmla="*/ 240 h 262"/>
                <a:gd name="T56" fmla="*/ 79 w 224"/>
                <a:gd name="T57" fmla="*/ 252 h 262"/>
                <a:gd name="T58" fmla="*/ 91 w 224"/>
                <a:gd name="T59" fmla="*/ 259 h 262"/>
                <a:gd name="T60" fmla="*/ 104 w 224"/>
                <a:gd name="T61" fmla="*/ 252 h 262"/>
                <a:gd name="T62" fmla="*/ 124 w 224"/>
                <a:gd name="T63" fmla="*/ 246 h 262"/>
                <a:gd name="T64" fmla="*/ 138 w 224"/>
                <a:gd name="T65" fmla="*/ 261 h 262"/>
                <a:gd name="T66" fmla="*/ 128 w 224"/>
                <a:gd name="T67" fmla="*/ 212 h 262"/>
                <a:gd name="T68" fmla="*/ 149 w 224"/>
                <a:gd name="T69" fmla="*/ 228 h 262"/>
                <a:gd name="T70" fmla="*/ 168 w 224"/>
                <a:gd name="T71" fmla="*/ 237 h 262"/>
                <a:gd name="T72" fmla="*/ 176 w 224"/>
                <a:gd name="T73" fmla="*/ 243 h 262"/>
                <a:gd name="T74" fmla="*/ 181 w 224"/>
                <a:gd name="T75" fmla="*/ 233 h 262"/>
                <a:gd name="T76" fmla="*/ 164 w 224"/>
                <a:gd name="T77" fmla="*/ 197 h 262"/>
                <a:gd name="T78" fmla="*/ 151 w 224"/>
                <a:gd name="T79" fmla="*/ 180 h 262"/>
                <a:gd name="T80" fmla="*/ 165 w 224"/>
                <a:gd name="T81" fmla="*/ 165 h 262"/>
                <a:gd name="T82" fmla="*/ 187 w 224"/>
                <a:gd name="T83" fmla="*/ 144 h 262"/>
                <a:gd name="T84" fmla="*/ 217 w 224"/>
                <a:gd name="T85" fmla="*/ 148 h 262"/>
                <a:gd name="T86" fmla="*/ 197 w 224"/>
                <a:gd name="T87" fmla="*/ 128 h 26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4" h="262">
                  <a:moveTo>
                    <a:pt x="197" y="128"/>
                  </a:moveTo>
                  <a:cubicBezTo>
                    <a:pt x="193" y="127"/>
                    <a:pt x="194" y="124"/>
                    <a:pt x="192" y="120"/>
                  </a:cubicBezTo>
                  <a:cubicBezTo>
                    <a:pt x="189" y="115"/>
                    <a:pt x="189" y="116"/>
                    <a:pt x="183" y="117"/>
                  </a:cubicBezTo>
                  <a:cubicBezTo>
                    <a:pt x="180" y="118"/>
                    <a:pt x="176" y="117"/>
                    <a:pt x="173" y="119"/>
                  </a:cubicBezTo>
                  <a:cubicBezTo>
                    <a:pt x="170" y="121"/>
                    <a:pt x="169" y="125"/>
                    <a:pt x="167" y="128"/>
                  </a:cubicBezTo>
                  <a:cubicBezTo>
                    <a:pt x="166" y="130"/>
                    <a:pt x="165" y="134"/>
                    <a:pt x="163" y="136"/>
                  </a:cubicBezTo>
                  <a:cubicBezTo>
                    <a:pt x="158" y="139"/>
                    <a:pt x="149" y="134"/>
                    <a:pt x="145" y="132"/>
                  </a:cubicBezTo>
                  <a:cubicBezTo>
                    <a:pt x="135" y="128"/>
                    <a:pt x="125" y="128"/>
                    <a:pt x="116" y="134"/>
                  </a:cubicBezTo>
                  <a:cubicBezTo>
                    <a:pt x="113" y="137"/>
                    <a:pt x="112" y="138"/>
                    <a:pt x="111" y="141"/>
                  </a:cubicBezTo>
                  <a:cubicBezTo>
                    <a:pt x="110" y="144"/>
                    <a:pt x="111" y="149"/>
                    <a:pt x="109" y="151"/>
                  </a:cubicBezTo>
                  <a:cubicBezTo>
                    <a:pt x="105" y="155"/>
                    <a:pt x="99" y="147"/>
                    <a:pt x="98" y="143"/>
                  </a:cubicBezTo>
                  <a:cubicBezTo>
                    <a:pt x="97" y="138"/>
                    <a:pt x="102" y="131"/>
                    <a:pt x="105" y="127"/>
                  </a:cubicBezTo>
                  <a:cubicBezTo>
                    <a:pt x="109" y="123"/>
                    <a:pt x="115" y="117"/>
                    <a:pt x="120" y="115"/>
                  </a:cubicBezTo>
                  <a:cubicBezTo>
                    <a:pt x="123" y="113"/>
                    <a:pt x="126" y="113"/>
                    <a:pt x="131" y="113"/>
                  </a:cubicBezTo>
                  <a:cubicBezTo>
                    <a:pt x="131" y="110"/>
                    <a:pt x="131" y="107"/>
                    <a:pt x="133" y="105"/>
                  </a:cubicBezTo>
                  <a:cubicBezTo>
                    <a:pt x="134" y="102"/>
                    <a:pt x="136" y="104"/>
                    <a:pt x="137" y="100"/>
                  </a:cubicBezTo>
                  <a:cubicBezTo>
                    <a:pt x="138" y="93"/>
                    <a:pt x="132" y="88"/>
                    <a:pt x="126" y="86"/>
                  </a:cubicBezTo>
                  <a:cubicBezTo>
                    <a:pt x="120" y="85"/>
                    <a:pt x="114" y="89"/>
                    <a:pt x="109" y="92"/>
                  </a:cubicBezTo>
                  <a:cubicBezTo>
                    <a:pt x="106" y="87"/>
                    <a:pt x="102" y="78"/>
                    <a:pt x="96" y="76"/>
                  </a:cubicBezTo>
                  <a:cubicBezTo>
                    <a:pt x="96" y="69"/>
                    <a:pt x="99" y="65"/>
                    <a:pt x="94" y="60"/>
                  </a:cubicBezTo>
                  <a:cubicBezTo>
                    <a:pt x="90" y="57"/>
                    <a:pt x="86" y="55"/>
                    <a:pt x="83" y="53"/>
                  </a:cubicBezTo>
                  <a:cubicBezTo>
                    <a:pt x="77" y="49"/>
                    <a:pt x="68" y="49"/>
                    <a:pt x="71" y="38"/>
                  </a:cubicBezTo>
                  <a:cubicBezTo>
                    <a:pt x="72" y="35"/>
                    <a:pt x="75" y="34"/>
                    <a:pt x="78" y="33"/>
                  </a:cubicBezTo>
                  <a:cubicBezTo>
                    <a:pt x="82" y="30"/>
                    <a:pt x="83" y="30"/>
                    <a:pt x="83" y="26"/>
                  </a:cubicBezTo>
                  <a:cubicBezTo>
                    <a:pt x="84" y="21"/>
                    <a:pt x="84" y="15"/>
                    <a:pt x="83" y="11"/>
                  </a:cubicBezTo>
                  <a:cubicBezTo>
                    <a:pt x="83" y="12"/>
                    <a:pt x="66" y="7"/>
                    <a:pt x="65" y="0"/>
                  </a:cubicBezTo>
                  <a:cubicBezTo>
                    <a:pt x="60" y="1"/>
                    <a:pt x="61" y="7"/>
                    <a:pt x="59" y="10"/>
                  </a:cubicBezTo>
                  <a:cubicBezTo>
                    <a:pt x="57" y="14"/>
                    <a:pt x="54" y="16"/>
                    <a:pt x="50" y="17"/>
                  </a:cubicBezTo>
                  <a:cubicBezTo>
                    <a:pt x="45" y="18"/>
                    <a:pt x="39" y="17"/>
                    <a:pt x="35" y="18"/>
                  </a:cubicBezTo>
                  <a:cubicBezTo>
                    <a:pt x="30" y="20"/>
                    <a:pt x="32" y="24"/>
                    <a:pt x="27" y="26"/>
                  </a:cubicBezTo>
                  <a:cubicBezTo>
                    <a:pt x="24" y="27"/>
                    <a:pt x="19" y="27"/>
                    <a:pt x="17" y="30"/>
                  </a:cubicBezTo>
                  <a:cubicBezTo>
                    <a:pt x="14" y="35"/>
                    <a:pt x="20" y="36"/>
                    <a:pt x="24" y="37"/>
                  </a:cubicBezTo>
                  <a:cubicBezTo>
                    <a:pt x="27" y="38"/>
                    <a:pt x="31" y="37"/>
                    <a:pt x="32" y="42"/>
                  </a:cubicBezTo>
                  <a:cubicBezTo>
                    <a:pt x="34" y="46"/>
                    <a:pt x="30" y="49"/>
                    <a:pt x="27" y="50"/>
                  </a:cubicBezTo>
                  <a:cubicBezTo>
                    <a:pt x="25" y="55"/>
                    <a:pt x="31" y="54"/>
                    <a:pt x="32" y="58"/>
                  </a:cubicBezTo>
                  <a:cubicBezTo>
                    <a:pt x="35" y="62"/>
                    <a:pt x="32" y="66"/>
                    <a:pt x="29" y="68"/>
                  </a:cubicBezTo>
                  <a:cubicBezTo>
                    <a:pt x="21" y="75"/>
                    <a:pt x="12" y="80"/>
                    <a:pt x="5" y="88"/>
                  </a:cubicBezTo>
                  <a:cubicBezTo>
                    <a:pt x="4" y="91"/>
                    <a:pt x="0" y="94"/>
                    <a:pt x="1" y="97"/>
                  </a:cubicBezTo>
                  <a:cubicBezTo>
                    <a:pt x="2" y="101"/>
                    <a:pt x="9" y="99"/>
                    <a:pt x="13" y="99"/>
                  </a:cubicBezTo>
                  <a:cubicBezTo>
                    <a:pt x="23" y="99"/>
                    <a:pt x="33" y="99"/>
                    <a:pt x="44" y="99"/>
                  </a:cubicBezTo>
                  <a:cubicBezTo>
                    <a:pt x="44" y="95"/>
                    <a:pt x="44" y="91"/>
                    <a:pt x="45" y="88"/>
                  </a:cubicBezTo>
                  <a:cubicBezTo>
                    <a:pt x="51" y="92"/>
                    <a:pt x="61" y="86"/>
                    <a:pt x="66" y="92"/>
                  </a:cubicBezTo>
                  <a:cubicBezTo>
                    <a:pt x="68" y="95"/>
                    <a:pt x="69" y="100"/>
                    <a:pt x="70" y="103"/>
                  </a:cubicBezTo>
                  <a:cubicBezTo>
                    <a:pt x="72" y="107"/>
                    <a:pt x="72" y="112"/>
                    <a:pt x="73" y="116"/>
                  </a:cubicBezTo>
                  <a:cubicBezTo>
                    <a:pt x="74" y="121"/>
                    <a:pt x="77" y="131"/>
                    <a:pt x="74" y="135"/>
                  </a:cubicBezTo>
                  <a:cubicBezTo>
                    <a:pt x="73" y="138"/>
                    <a:pt x="70" y="138"/>
                    <a:pt x="68" y="141"/>
                  </a:cubicBezTo>
                  <a:cubicBezTo>
                    <a:pt x="66" y="146"/>
                    <a:pt x="69" y="147"/>
                    <a:pt x="73" y="149"/>
                  </a:cubicBezTo>
                  <a:cubicBezTo>
                    <a:pt x="75" y="149"/>
                    <a:pt x="77" y="150"/>
                    <a:pt x="78" y="152"/>
                  </a:cubicBezTo>
                  <a:cubicBezTo>
                    <a:pt x="79" y="153"/>
                    <a:pt x="79" y="159"/>
                    <a:pt x="79" y="161"/>
                  </a:cubicBezTo>
                  <a:cubicBezTo>
                    <a:pt x="79" y="165"/>
                    <a:pt x="77" y="172"/>
                    <a:pt x="77" y="177"/>
                  </a:cubicBezTo>
                  <a:cubicBezTo>
                    <a:pt x="77" y="181"/>
                    <a:pt x="77" y="184"/>
                    <a:pt x="76" y="187"/>
                  </a:cubicBezTo>
                  <a:cubicBezTo>
                    <a:pt x="75" y="191"/>
                    <a:pt x="74" y="194"/>
                    <a:pt x="73" y="197"/>
                  </a:cubicBezTo>
                  <a:cubicBezTo>
                    <a:pt x="73" y="200"/>
                    <a:pt x="73" y="205"/>
                    <a:pt x="72" y="208"/>
                  </a:cubicBezTo>
                  <a:cubicBezTo>
                    <a:pt x="71" y="211"/>
                    <a:pt x="65" y="214"/>
                    <a:pt x="62" y="216"/>
                  </a:cubicBezTo>
                  <a:cubicBezTo>
                    <a:pt x="59" y="219"/>
                    <a:pt x="57" y="217"/>
                    <a:pt x="54" y="219"/>
                  </a:cubicBezTo>
                  <a:cubicBezTo>
                    <a:pt x="49" y="222"/>
                    <a:pt x="49" y="235"/>
                    <a:pt x="51" y="240"/>
                  </a:cubicBezTo>
                  <a:cubicBezTo>
                    <a:pt x="52" y="245"/>
                    <a:pt x="59" y="244"/>
                    <a:pt x="64" y="246"/>
                  </a:cubicBezTo>
                  <a:cubicBezTo>
                    <a:pt x="69" y="248"/>
                    <a:pt x="74" y="250"/>
                    <a:pt x="79" y="252"/>
                  </a:cubicBezTo>
                  <a:cubicBezTo>
                    <a:pt x="79" y="249"/>
                    <a:pt x="83" y="246"/>
                    <a:pt x="87" y="248"/>
                  </a:cubicBezTo>
                  <a:cubicBezTo>
                    <a:pt x="90" y="250"/>
                    <a:pt x="91" y="255"/>
                    <a:pt x="91" y="259"/>
                  </a:cubicBezTo>
                  <a:cubicBezTo>
                    <a:pt x="91" y="259"/>
                    <a:pt x="98" y="258"/>
                    <a:pt x="99" y="257"/>
                  </a:cubicBezTo>
                  <a:cubicBezTo>
                    <a:pt x="102" y="256"/>
                    <a:pt x="103" y="254"/>
                    <a:pt x="104" y="252"/>
                  </a:cubicBezTo>
                  <a:cubicBezTo>
                    <a:pt x="107" y="248"/>
                    <a:pt x="112" y="238"/>
                    <a:pt x="117" y="237"/>
                  </a:cubicBezTo>
                  <a:cubicBezTo>
                    <a:pt x="123" y="236"/>
                    <a:pt x="123" y="242"/>
                    <a:pt x="124" y="246"/>
                  </a:cubicBezTo>
                  <a:cubicBezTo>
                    <a:pt x="125" y="249"/>
                    <a:pt x="125" y="256"/>
                    <a:pt x="127" y="259"/>
                  </a:cubicBezTo>
                  <a:cubicBezTo>
                    <a:pt x="129" y="262"/>
                    <a:pt x="134" y="261"/>
                    <a:pt x="138" y="261"/>
                  </a:cubicBezTo>
                  <a:cubicBezTo>
                    <a:pt x="140" y="253"/>
                    <a:pt x="139" y="244"/>
                    <a:pt x="137" y="236"/>
                  </a:cubicBezTo>
                  <a:cubicBezTo>
                    <a:pt x="135" y="229"/>
                    <a:pt x="126" y="218"/>
                    <a:pt x="128" y="212"/>
                  </a:cubicBezTo>
                  <a:cubicBezTo>
                    <a:pt x="128" y="209"/>
                    <a:pt x="132" y="208"/>
                    <a:pt x="135" y="206"/>
                  </a:cubicBezTo>
                  <a:cubicBezTo>
                    <a:pt x="141" y="210"/>
                    <a:pt x="144" y="222"/>
                    <a:pt x="149" y="228"/>
                  </a:cubicBezTo>
                  <a:cubicBezTo>
                    <a:pt x="154" y="233"/>
                    <a:pt x="158" y="231"/>
                    <a:pt x="163" y="234"/>
                  </a:cubicBezTo>
                  <a:cubicBezTo>
                    <a:pt x="165" y="235"/>
                    <a:pt x="166" y="236"/>
                    <a:pt x="168" y="237"/>
                  </a:cubicBezTo>
                  <a:cubicBezTo>
                    <a:pt x="170" y="238"/>
                    <a:pt x="172" y="239"/>
                    <a:pt x="173" y="240"/>
                  </a:cubicBezTo>
                  <a:cubicBezTo>
                    <a:pt x="175" y="241"/>
                    <a:pt x="175" y="240"/>
                    <a:pt x="176" y="243"/>
                  </a:cubicBezTo>
                  <a:cubicBezTo>
                    <a:pt x="177" y="245"/>
                    <a:pt x="176" y="248"/>
                    <a:pt x="176" y="249"/>
                  </a:cubicBezTo>
                  <a:cubicBezTo>
                    <a:pt x="189" y="253"/>
                    <a:pt x="183" y="239"/>
                    <a:pt x="181" y="233"/>
                  </a:cubicBezTo>
                  <a:cubicBezTo>
                    <a:pt x="178" y="223"/>
                    <a:pt x="174" y="216"/>
                    <a:pt x="169" y="208"/>
                  </a:cubicBezTo>
                  <a:cubicBezTo>
                    <a:pt x="167" y="205"/>
                    <a:pt x="165" y="202"/>
                    <a:pt x="164" y="197"/>
                  </a:cubicBezTo>
                  <a:cubicBezTo>
                    <a:pt x="164" y="193"/>
                    <a:pt x="166" y="188"/>
                    <a:pt x="161" y="186"/>
                  </a:cubicBezTo>
                  <a:cubicBezTo>
                    <a:pt x="156" y="184"/>
                    <a:pt x="152" y="187"/>
                    <a:pt x="151" y="180"/>
                  </a:cubicBezTo>
                  <a:cubicBezTo>
                    <a:pt x="150" y="172"/>
                    <a:pt x="155" y="176"/>
                    <a:pt x="159" y="176"/>
                  </a:cubicBezTo>
                  <a:cubicBezTo>
                    <a:pt x="167" y="176"/>
                    <a:pt x="163" y="170"/>
                    <a:pt x="165" y="165"/>
                  </a:cubicBezTo>
                  <a:cubicBezTo>
                    <a:pt x="169" y="157"/>
                    <a:pt x="180" y="162"/>
                    <a:pt x="181" y="154"/>
                  </a:cubicBezTo>
                  <a:cubicBezTo>
                    <a:pt x="182" y="148"/>
                    <a:pt x="178" y="144"/>
                    <a:pt x="187" y="144"/>
                  </a:cubicBezTo>
                  <a:cubicBezTo>
                    <a:pt x="195" y="143"/>
                    <a:pt x="195" y="156"/>
                    <a:pt x="203" y="157"/>
                  </a:cubicBezTo>
                  <a:cubicBezTo>
                    <a:pt x="210" y="157"/>
                    <a:pt x="214" y="153"/>
                    <a:pt x="217" y="148"/>
                  </a:cubicBezTo>
                  <a:cubicBezTo>
                    <a:pt x="219" y="144"/>
                    <a:pt x="224" y="137"/>
                    <a:pt x="221" y="132"/>
                  </a:cubicBezTo>
                  <a:cubicBezTo>
                    <a:pt x="218" y="123"/>
                    <a:pt x="204" y="130"/>
                    <a:pt x="197" y="128"/>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43" name="Freeform 133"/>
            <p:cNvSpPr/>
            <p:nvPr userDrawn="1"/>
          </p:nvSpPr>
          <p:spPr>
            <a:xfrm>
              <a:off x="1434" y="1783"/>
              <a:ext cx="47" cy="59"/>
            </a:xfrm>
            <a:custGeom>
              <a:gdLst>
                <a:gd name="T0" fmla="*/ 74 w 85"/>
                <a:gd name="T1" fmla="*/ 57 h 106"/>
                <a:gd name="T2" fmla="*/ 57 w 85"/>
                <a:gd name="T3" fmla="*/ 61 h 106"/>
                <a:gd name="T4" fmla="*/ 50 w 85"/>
                <a:gd name="T5" fmla="*/ 47 h 106"/>
                <a:gd name="T6" fmla="*/ 45 w 85"/>
                <a:gd name="T7" fmla="*/ 37 h 106"/>
                <a:gd name="T8" fmla="*/ 58 w 85"/>
                <a:gd name="T9" fmla="*/ 26 h 106"/>
                <a:gd name="T10" fmla="*/ 63 w 85"/>
                <a:gd name="T11" fmla="*/ 17 h 106"/>
                <a:gd name="T12" fmla="*/ 58 w 85"/>
                <a:gd name="T13" fmla="*/ 3 h 106"/>
                <a:gd name="T14" fmla="*/ 40 w 85"/>
                <a:gd name="T15" fmla="*/ 3 h 106"/>
                <a:gd name="T16" fmla="*/ 27 w 85"/>
                <a:gd name="T17" fmla="*/ 10 h 106"/>
                <a:gd name="T18" fmla="*/ 30 w 85"/>
                <a:gd name="T19" fmla="*/ 29 h 106"/>
                <a:gd name="T20" fmla="*/ 22 w 85"/>
                <a:gd name="T21" fmla="*/ 36 h 106"/>
                <a:gd name="T22" fmla="*/ 17 w 85"/>
                <a:gd name="T23" fmla="*/ 40 h 106"/>
                <a:gd name="T24" fmla="*/ 19 w 85"/>
                <a:gd name="T25" fmla="*/ 46 h 106"/>
                <a:gd name="T26" fmla="*/ 31 w 85"/>
                <a:gd name="T27" fmla="*/ 45 h 106"/>
                <a:gd name="T28" fmla="*/ 34 w 85"/>
                <a:gd name="T29" fmla="*/ 58 h 106"/>
                <a:gd name="T30" fmla="*/ 31 w 85"/>
                <a:gd name="T31" fmla="*/ 68 h 106"/>
                <a:gd name="T32" fmla="*/ 20 w 85"/>
                <a:gd name="T33" fmla="*/ 70 h 106"/>
                <a:gd name="T34" fmla="*/ 18 w 85"/>
                <a:gd name="T35" fmla="*/ 86 h 106"/>
                <a:gd name="T36" fmla="*/ 2 w 85"/>
                <a:gd name="T37" fmla="*/ 85 h 106"/>
                <a:gd name="T38" fmla="*/ 5 w 85"/>
                <a:gd name="T39" fmla="*/ 102 h 106"/>
                <a:gd name="T40" fmla="*/ 22 w 85"/>
                <a:gd name="T41" fmla="*/ 105 h 106"/>
                <a:gd name="T42" fmla="*/ 36 w 85"/>
                <a:gd name="T43" fmla="*/ 93 h 106"/>
                <a:gd name="T44" fmla="*/ 47 w 85"/>
                <a:gd name="T45" fmla="*/ 84 h 106"/>
                <a:gd name="T46" fmla="*/ 61 w 85"/>
                <a:gd name="T47" fmla="*/ 81 h 106"/>
                <a:gd name="T48" fmla="*/ 66 w 85"/>
                <a:gd name="T49" fmla="*/ 95 h 106"/>
                <a:gd name="T50" fmla="*/ 72 w 85"/>
                <a:gd name="T51" fmla="*/ 82 h 106"/>
                <a:gd name="T52" fmla="*/ 85 w 85"/>
                <a:gd name="T53" fmla="*/ 70 h 106"/>
                <a:gd name="T54" fmla="*/ 74 w 85"/>
                <a:gd name="T55" fmla="*/ 57 h 1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06">
                  <a:moveTo>
                    <a:pt x="74" y="57"/>
                  </a:moveTo>
                  <a:cubicBezTo>
                    <a:pt x="68" y="57"/>
                    <a:pt x="63" y="64"/>
                    <a:pt x="57" y="61"/>
                  </a:cubicBezTo>
                  <a:cubicBezTo>
                    <a:pt x="53" y="59"/>
                    <a:pt x="52" y="51"/>
                    <a:pt x="50" y="47"/>
                  </a:cubicBezTo>
                  <a:cubicBezTo>
                    <a:pt x="49" y="44"/>
                    <a:pt x="46" y="40"/>
                    <a:pt x="45" y="37"/>
                  </a:cubicBezTo>
                  <a:cubicBezTo>
                    <a:pt x="45" y="30"/>
                    <a:pt x="53" y="28"/>
                    <a:pt x="58" y="26"/>
                  </a:cubicBezTo>
                  <a:cubicBezTo>
                    <a:pt x="63" y="25"/>
                    <a:pt x="76" y="18"/>
                    <a:pt x="63" y="17"/>
                  </a:cubicBezTo>
                  <a:cubicBezTo>
                    <a:pt x="62" y="11"/>
                    <a:pt x="66" y="7"/>
                    <a:pt x="58" y="3"/>
                  </a:cubicBezTo>
                  <a:cubicBezTo>
                    <a:pt x="53" y="0"/>
                    <a:pt x="46" y="2"/>
                    <a:pt x="40" y="3"/>
                  </a:cubicBezTo>
                  <a:cubicBezTo>
                    <a:pt x="35" y="4"/>
                    <a:pt x="29" y="5"/>
                    <a:pt x="27" y="10"/>
                  </a:cubicBezTo>
                  <a:cubicBezTo>
                    <a:pt x="25" y="17"/>
                    <a:pt x="33" y="23"/>
                    <a:pt x="30" y="29"/>
                  </a:cubicBezTo>
                  <a:cubicBezTo>
                    <a:pt x="30" y="31"/>
                    <a:pt x="24" y="35"/>
                    <a:pt x="22" y="36"/>
                  </a:cubicBezTo>
                  <a:cubicBezTo>
                    <a:pt x="21" y="38"/>
                    <a:pt x="19" y="39"/>
                    <a:pt x="17" y="40"/>
                  </a:cubicBezTo>
                  <a:cubicBezTo>
                    <a:pt x="17" y="42"/>
                    <a:pt x="18" y="44"/>
                    <a:pt x="19" y="46"/>
                  </a:cubicBezTo>
                  <a:cubicBezTo>
                    <a:pt x="22" y="46"/>
                    <a:pt x="28" y="44"/>
                    <a:pt x="31" y="45"/>
                  </a:cubicBezTo>
                  <a:cubicBezTo>
                    <a:pt x="33" y="47"/>
                    <a:pt x="34" y="56"/>
                    <a:pt x="34" y="58"/>
                  </a:cubicBezTo>
                  <a:cubicBezTo>
                    <a:pt x="36" y="65"/>
                    <a:pt x="38" y="66"/>
                    <a:pt x="31" y="68"/>
                  </a:cubicBezTo>
                  <a:cubicBezTo>
                    <a:pt x="28" y="70"/>
                    <a:pt x="24" y="72"/>
                    <a:pt x="20" y="70"/>
                  </a:cubicBezTo>
                  <a:cubicBezTo>
                    <a:pt x="19" y="74"/>
                    <a:pt x="21" y="83"/>
                    <a:pt x="18" y="86"/>
                  </a:cubicBezTo>
                  <a:cubicBezTo>
                    <a:pt x="15" y="88"/>
                    <a:pt x="5" y="86"/>
                    <a:pt x="2" y="85"/>
                  </a:cubicBezTo>
                  <a:cubicBezTo>
                    <a:pt x="1" y="90"/>
                    <a:pt x="0" y="99"/>
                    <a:pt x="5" y="102"/>
                  </a:cubicBezTo>
                  <a:cubicBezTo>
                    <a:pt x="9" y="104"/>
                    <a:pt x="18" y="106"/>
                    <a:pt x="22" y="105"/>
                  </a:cubicBezTo>
                  <a:cubicBezTo>
                    <a:pt x="27" y="103"/>
                    <a:pt x="33" y="97"/>
                    <a:pt x="36" y="93"/>
                  </a:cubicBezTo>
                  <a:cubicBezTo>
                    <a:pt x="40" y="89"/>
                    <a:pt x="42" y="87"/>
                    <a:pt x="47" y="84"/>
                  </a:cubicBezTo>
                  <a:cubicBezTo>
                    <a:pt x="51" y="83"/>
                    <a:pt x="58" y="79"/>
                    <a:pt x="61" y="81"/>
                  </a:cubicBezTo>
                  <a:cubicBezTo>
                    <a:pt x="67" y="83"/>
                    <a:pt x="61" y="93"/>
                    <a:pt x="66" y="95"/>
                  </a:cubicBezTo>
                  <a:cubicBezTo>
                    <a:pt x="71" y="96"/>
                    <a:pt x="71" y="84"/>
                    <a:pt x="72" y="82"/>
                  </a:cubicBezTo>
                  <a:cubicBezTo>
                    <a:pt x="75" y="77"/>
                    <a:pt x="81" y="73"/>
                    <a:pt x="85" y="70"/>
                  </a:cubicBezTo>
                  <a:cubicBezTo>
                    <a:pt x="84" y="65"/>
                    <a:pt x="80" y="57"/>
                    <a:pt x="74" y="57"/>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044" name="Freeform 134"/>
            <p:cNvSpPr/>
            <p:nvPr userDrawn="1"/>
          </p:nvSpPr>
          <p:spPr>
            <a:xfrm>
              <a:off x="1494" y="1686"/>
              <a:ext cx="23" cy="21"/>
            </a:xfrm>
            <a:custGeom>
              <a:gdLst>
                <a:gd name="T0" fmla="*/ 14 w 42"/>
                <a:gd name="T1" fmla="*/ 2 h 38"/>
                <a:gd name="T2" fmla="*/ 5 w 42"/>
                <a:gd name="T3" fmla="*/ 11 h 38"/>
                <a:gd name="T4" fmla="*/ 2 w 42"/>
                <a:gd name="T5" fmla="*/ 26 h 38"/>
                <a:gd name="T6" fmla="*/ 19 w 42"/>
                <a:gd name="T7" fmla="*/ 38 h 38"/>
                <a:gd name="T8" fmla="*/ 36 w 42"/>
                <a:gd name="T9" fmla="*/ 15 h 38"/>
                <a:gd name="T10" fmla="*/ 14 w 42"/>
                <a:gd name="T11" fmla="*/ 2 h 38"/>
              </a:gdLst>
              <a:cxnLst>
                <a:cxn ang="0">
                  <a:pos x="T0" y="T1"/>
                </a:cxn>
                <a:cxn ang="0">
                  <a:pos x="T2" y="T3"/>
                </a:cxn>
                <a:cxn ang="0">
                  <a:pos x="T4" y="T5"/>
                </a:cxn>
                <a:cxn ang="0">
                  <a:pos x="T6" y="T7"/>
                </a:cxn>
                <a:cxn ang="0">
                  <a:pos x="T8" y="T9"/>
                </a:cxn>
                <a:cxn ang="0">
                  <a:pos x="T10" y="T11"/>
                </a:cxn>
              </a:cxnLst>
              <a:rect l="0" t="0" r="r" b="b"/>
              <a:pathLst>
                <a:path w="42" h="38">
                  <a:moveTo>
                    <a:pt x="14" y="2"/>
                  </a:moveTo>
                  <a:cubicBezTo>
                    <a:pt x="6" y="3"/>
                    <a:pt x="7" y="4"/>
                    <a:pt x="5" y="11"/>
                  </a:cubicBezTo>
                  <a:cubicBezTo>
                    <a:pt x="4" y="15"/>
                    <a:pt x="0" y="22"/>
                    <a:pt x="2" y="26"/>
                  </a:cubicBezTo>
                  <a:cubicBezTo>
                    <a:pt x="5" y="32"/>
                    <a:pt x="15" y="33"/>
                    <a:pt x="19" y="38"/>
                  </a:cubicBezTo>
                  <a:cubicBezTo>
                    <a:pt x="25" y="31"/>
                    <a:pt x="33" y="24"/>
                    <a:pt x="36" y="15"/>
                  </a:cubicBezTo>
                  <a:cubicBezTo>
                    <a:pt x="42" y="0"/>
                    <a:pt x="25" y="1"/>
                    <a:pt x="14" y="2"/>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2" name="Freeform 135"/>
            <p:cNvSpPr/>
            <p:nvPr userDrawn="1"/>
          </p:nvSpPr>
          <p:spPr>
            <a:xfrm>
              <a:off x="1451" y="1699"/>
              <a:ext cx="48" cy="44"/>
            </a:xfrm>
            <a:custGeom>
              <a:gdLst>
                <a:gd name="T0" fmla="*/ 71 w 86"/>
                <a:gd name="T1" fmla="*/ 33 h 80"/>
                <a:gd name="T2" fmla="*/ 75 w 86"/>
                <a:gd name="T3" fmla="*/ 13 h 80"/>
                <a:gd name="T4" fmla="*/ 59 w 86"/>
                <a:gd name="T5" fmla="*/ 0 h 80"/>
                <a:gd name="T6" fmla="*/ 56 w 86"/>
                <a:gd name="T7" fmla="*/ 6 h 80"/>
                <a:gd name="T8" fmla="*/ 47 w 86"/>
                <a:gd name="T9" fmla="*/ 6 h 80"/>
                <a:gd name="T10" fmla="*/ 20 w 86"/>
                <a:gd name="T11" fmla="*/ 8 h 80"/>
                <a:gd name="T12" fmla="*/ 9 w 86"/>
                <a:gd name="T13" fmla="*/ 2 h 80"/>
                <a:gd name="T14" fmla="*/ 9 w 86"/>
                <a:gd name="T15" fmla="*/ 3 h 80"/>
                <a:gd name="T16" fmla="*/ 10 w 86"/>
                <a:gd name="T17" fmla="*/ 11 h 80"/>
                <a:gd name="T18" fmla="*/ 1 w 86"/>
                <a:gd name="T19" fmla="*/ 13 h 80"/>
                <a:gd name="T20" fmla="*/ 12 w 86"/>
                <a:gd name="T21" fmla="*/ 28 h 80"/>
                <a:gd name="T22" fmla="*/ 32 w 86"/>
                <a:gd name="T23" fmla="*/ 33 h 80"/>
                <a:gd name="T24" fmla="*/ 41 w 86"/>
                <a:gd name="T25" fmla="*/ 45 h 80"/>
                <a:gd name="T26" fmla="*/ 47 w 86"/>
                <a:gd name="T27" fmla="*/ 50 h 80"/>
                <a:gd name="T28" fmla="*/ 50 w 86"/>
                <a:gd name="T29" fmla="*/ 62 h 80"/>
                <a:gd name="T30" fmla="*/ 55 w 86"/>
                <a:gd name="T31" fmla="*/ 72 h 80"/>
                <a:gd name="T32" fmla="*/ 65 w 86"/>
                <a:gd name="T33" fmla="*/ 77 h 80"/>
                <a:gd name="T34" fmla="*/ 81 w 86"/>
                <a:gd name="T35" fmla="*/ 68 h 80"/>
                <a:gd name="T36" fmla="*/ 78 w 86"/>
                <a:gd name="T37" fmla="*/ 53 h 80"/>
                <a:gd name="T38" fmla="*/ 71 w 86"/>
                <a:gd name="T39" fmla="*/ 33 h 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80">
                  <a:moveTo>
                    <a:pt x="71" y="33"/>
                  </a:moveTo>
                  <a:cubicBezTo>
                    <a:pt x="72" y="29"/>
                    <a:pt x="76" y="18"/>
                    <a:pt x="75" y="13"/>
                  </a:cubicBezTo>
                  <a:cubicBezTo>
                    <a:pt x="73" y="9"/>
                    <a:pt x="63" y="4"/>
                    <a:pt x="59" y="0"/>
                  </a:cubicBezTo>
                  <a:cubicBezTo>
                    <a:pt x="57" y="1"/>
                    <a:pt x="58" y="4"/>
                    <a:pt x="56" y="6"/>
                  </a:cubicBezTo>
                  <a:cubicBezTo>
                    <a:pt x="54" y="7"/>
                    <a:pt x="49" y="6"/>
                    <a:pt x="47" y="6"/>
                  </a:cubicBezTo>
                  <a:cubicBezTo>
                    <a:pt x="38" y="6"/>
                    <a:pt x="29" y="5"/>
                    <a:pt x="20" y="8"/>
                  </a:cubicBezTo>
                  <a:cubicBezTo>
                    <a:pt x="18" y="5"/>
                    <a:pt x="13" y="4"/>
                    <a:pt x="9" y="2"/>
                  </a:cubicBezTo>
                  <a:cubicBezTo>
                    <a:pt x="9" y="3"/>
                    <a:pt x="9" y="3"/>
                    <a:pt x="9" y="3"/>
                  </a:cubicBezTo>
                  <a:cubicBezTo>
                    <a:pt x="9" y="5"/>
                    <a:pt x="11" y="9"/>
                    <a:pt x="10" y="11"/>
                  </a:cubicBezTo>
                  <a:cubicBezTo>
                    <a:pt x="8" y="14"/>
                    <a:pt x="5" y="13"/>
                    <a:pt x="1" y="13"/>
                  </a:cubicBezTo>
                  <a:cubicBezTo>
                    <a:pt x="0" y="19"/>
                    <a:pt x="8" y="27"/>
                    <a:pt x="12" y="28"/>
                  </a:cubicBezTo>
                  <a:cubicBezTo>
                    <a:pt x="20" y="30"/>
                    <a:pt x="26" y="25"/>
                    <a:pt x="32" y="33"/>
                  </a:cubicBezTo>
                  <a:cubicBezTo>
                    <a:pt x="35" y="38"/>
                    <a:pt x="36" y="42"/>
                    <a:pt x="41" y="45"/>
                  </a:cubicBezTo>
                  <a:cubicBezTo>
                    <a:pt x="45" y="46"/>
                    <a:pt x="45" y="45"/>
                    <a:pt x="47" y="50"/>
                  </a:cubicBezTo>
                  <a:cubicBezTo>
                    <a:pt x="49" y="53"/>
                    <a:pt x="50" y="58"/>
                    <a:pt x="50" y="62"/>
                  </a:cubicBezTo>
                  <a:cubicBezTo>
                    <a:pt x="51" y="67"/>
                    <a:pt x="50" y="69"/>
                    <a:pt x="55" y="72"/>
                  </a:cubicBezTo>
                  <a:cubicBezTo>
                    <a:pt x="57" y="74"/>
                    <a:pt x="62" y="76"/>
                    <a:pt x="65" y="77"/>
                  </a:cubicBezTo>
                  <a:cubicBezTo>
                    <a:pt x="70" y="80"/>
                    <a:pt x="77" y="72"/>
                    <a:pt x="81" y="68"/>
                  </a:cubicBezTo>
                  <a:cubicBezTo>
                    <a:pt x="86" y="62"/>
                    <a:pt x="80" y="58"/>
                    <a:pt x="78" y="53"/>
                  </a:cubicBezTo>
                  <a:cubicBezTo>
                    <a:pt x="74" y="45"/>
                    <a:pt x="69" y="42"/>
                    <a:pt x="71" y="33"/>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3" name="Freeform 136"/>
            <p:cNvSpPr/>
            <p:nvPr userDrawn="1"/>
          </p:nvSpPr>
          <p:spPr>
            <a:xfrm>
              <a:off x="1060" y="1501"/>
              <a:ext cx="463" cy="346"/>
            </a:xfrm>
            <a:custGeom>
              <a:gdLst>
                <a:gd name="T0" fmla="*/ 769 w 835"/>
                <a:gd name="T1" fmla="*/ 32 h 624"/>
                <a:gd name="T2" fmla="*/ 704 w 835"/>
                <a:gd name="T3" fmla="*/ 77 h 624"/>
                <a:gd name="T4" fmla="*/ 692 w 835"/>
                <a:gd name="T5" fmla="*/ 49 h 624"/>
                <a:gd name="T6" fmla="*/ 657 w 835"/>
                <a:gd name="T7" fmla="*/ 83 h 624"/>
                <a:gd name="T8" fmla="*/ 611 w 835"/>
                <a:gd name="T9" fmla="*/ 109 h 624"/>
                <a:gd name="T10" fmla="*/ 524 w 835"/>
                <a:gd name="T11" fmla="*/ 179 h 624"/>
                <a:gd name="T12" fmla="*/ 415 w 835"/>
                <a:gd name="T13" fmla="*/ 219 h 624"/>
                <a:gd name="T14" fmla="*/ 367 w 835"/>
                <a:gd name="T15" fmla="*/ 249 h 624"/>
                <a:gd name="T16" fmla="*/ 334 w 835"/>
                <a:gd name="T17" fmla="*/ 271 h 624"/>
                <a:gd name="T18" fmla="*/ 282 w 835"/>
                <a:gd name="T19" fmla="*/ 228 h 624"/>
                <a:gd name="T20" fmla="*/ 226 w 835"/>
                <a:gd name="T21" fmla="*/ 232 h 624"/>
                <a:gd name="T22" fmla="*/ 202 w 835"/>
                <a:gd name="T23" fmla="*/ 275 h 624"/>
                <a:gd name="T24" fmla="*/ 177 w 835"/>
                <a:gd name="T25" fmla="*/ 324 h 624"/>
                <a:gd name="T26" fmla="*/ 128 w 835"/>
                <a:gd name="T27" fmla="*/ 321 h 624"/>
                <a:gd name="T28" fmla="*/ 74 w 835"/>
                <a:gd name="T29" fmla="*/ 354 h 624"/>
                <a:gd name="T30" fmla="*/ 70 w 835"/>
                <a:gd name="T31" fmla="*/ 384 h 624"/>
                <a:gd name="T32" fmla="*/ 90 w 835"/>
                <a:gd name="T33" fmla="*/ 406 h 624"/>
                <a:gd name="T34" fmla="*/ 52 w 835"/>
                <a:gd name="T35" fmla="*/ 440 h 624"/>
                <a:gd name="T36" fmla="*/ 28 w 835"/>
                <a:gd name="T37" fmla="*/ 460 h 624"/>
                <a:gd name="T38" fmla="*/ 4 w 835"/>
                <a:gd name="T39" fmla="*/ 508 h 624"/>
                <a:gd name="T40" fmla="*/ 9 w 835"/>
                <a:gd name="T41" fmla="*/ 567 h 624"/>
                <a:gd name="T42" fmla="*/ 35 w 835"/>
                <a:gd name="T43" fmla="*/ 603 h 624"/>
                <a:gd name="T44" fmla="*/ 56 w 835"/>
                <a:gd name="T45" fmla="*/ 617 h 624"/>
                <a:gd name="T46" fmla="*/ 86 w 835"/>
                <a:gd name="T47" fmla="*/ 586 h 624"/>
                <a:gd name="T48" fmla="*/ 130 w 835"/>
                <a:gd name="T49" fmla="*/ 565 h 624"/>
                <a:gd name="T50" fmla="*/ 167 w 835"/>
                <a:gd name="T51" fmla="*/ 524 h 624"/>
                <a:gd name="T52" fmla="*/ 203 w 835"/>
                <a:gd name="T53" fmla="*/ 507 h 624"/>
                <a:gd name="T54" fmla="*/ 221 w 835"/>
                <a:gd name="T55" fmla="*/ 528 h 624"/>
                <a:gd name="T56" fmla="*/ 269 w 835"/>
                <a:gd name="T57" fmla="*/ 572 h 624"/>
                <a:gd name="T58" fmla="*/ 290 w 835"/>
                <a:gd name="T59" fmla="*/ 553 h 624"/>
                <a:gd name="T60" fmla="*/ 327 w 835"/>
                <a:gd name="T61" fmla="*/ 566 h 624"/>
                <a:gd name="T62" fmla="*/ 344 w 835"/>
                <a:gd name="T63" fmla="*/ 534 h 624"/>
                <a:gd name="T64" fmla="*/ 321 w 835"/>
                <a:gd name="T65" fmla="*/ 527 h 624"/>
                <a:gd name="T66" fmla="*/ 322 w 835"/>
                <a:gd name="T67" fmla="*/ 499 h 624"/>
                <a:gd name="T68" fmla="*/ 344 w 835"/>
                <a:gd name="T69" fmla="*/ 505 h 624"/>
                <a:gd name="T70" fmla="*/ 381 w 835"/>
                <a:gd name="T71" fmla="*/ 489 h 624"/>
                <a:gd name="T72" fmla="*/ 413 w 835"/>
                <a:gd name="T73" fmla="*/ 465 h 624"/>
                <a:gd name="T74" fmla="*/ 470 w 835"/>
                <a:gd name="T75" fmla="*/ 470 h 624"/>
                <a:gd name="T76" fmla="*/ 492 w 835"/>
                <a:gd name="T77" fmla="*/ 448 h 624"/>
                <a:gd name="T78" fmla="*/ 538 w 835"/>
                <a:gd name="T79" fmla="*/ 448 h 624"/>
                <a:gd name="T80" fmla="*/ 525 w 835"/>
                <a:gd name="T81" fmla="*/ 477 h 624"/>
                <a:gd name="T82" fmla="*/ 545 w 835"/>
                <a:gd name="T83" fmla="*/ 508 h 624"/>
                <a:gd name="T84" fmla="*/ 541 w 835"/>
                <a:gd name="T85" fmla="*/ 537 h 624"/>
                <a:gd name="T86" fmla="*/ 565 w 835"/>
                <a:gd name="T87" fmla="*/ 553 h 624"/>
                <a:gd name="T88" fmla="*/ 593 w 835"/>
                <a:gd name="T89" fmla="*/ 529 h 624"/>
                <a:gd name="T90" fmla="*/ 616 w 835"/>
                <a:gd name="T91" fmla="*/ 541 h 624"/>
                <a:gd name="T92" fmla="*/ 642 w 835"/>
                <a:gd name="T93" fmla="*/ 524 h 624"/>
                <a:gd name="T94" fmla="*/ 661 w 835"/>
                <a:gd name="T95" fmla="*/ 502 h 624"/>
                <a:gd name="T96" fmla="*/ 683 w 835"/>
                <a:gd name="T97" fmla="*/ 478 h 624"/>
                <a:gd name="T98" fmla="*/ 656 w 835"/>
                <a:gd name="T99" fmla="*/ 470 h 624"/>
                <a:gd name="T100" fmla="*/ 631 w 835"/>
                <a:gd name="T101" fmla="*/ 465 h 624"/>
                <a:gd name="T102" fmla="*/ 595 w 835"/>
                <a:gd name="T103" fmla="*/ 435 h 624"/>
                <a:gd name="T104" fmla="*/ 604 w 835"/>
                <a:gd name="T105" fmla="*/ 423 h 624"/>
                <a:gd name="T106" fmla="*/ 614 w 835"/>
                <a:gd name="T107" fmla="*/ 408 h 624"/>
                <a:gd name="T108" fmla="*/ 649 w 835"/>
                <a:gd name="T109" fmla="*/ 398 h 624"/>
                <a:gd name="T110" fmla="*/ 634 w 835"/>
                <a:gd name="T111" fmla="*/ 349 h 624"/>
                <a:gd name="T112" fmla="*/ 679 w 835"/>
                <a:gd name="T113" fmla="*/ 336 h 624"/>
                <a:gd name="T114" fmla="*/ 688 w 835"/>
                <a:gd name="T115" fmla="*/ 251 h 624"/>
                <a:gd name="T116" fmla="*/ 685 w 835"/>
                <a:gd name="T117" fmla="*/ 203 h 624"/>
                <a:gd name="T118" fmla="*/ 689 w 835"/>
                <a:gd name="T119" fmla="*/ 157 h 624"/>
                <a:gd name="T120" fmla="*/ 742 w 835"/>
                <a:gd name="T121" fmla="*/ 140 h 624"/>
                <a:gd name="T122" fmla="*/ 818 w 835"/>
                <a:gd name="T123" fmla="*/ 115 h 624"/>
                <a:gd name="T124" fmla="*/ 802 w 835"/>
                <a:gd name="T125" fmla="*/ 11 h 6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5" h="624">
                  <a:moveTo>
                    <a:pt x="802" y="11"/>
                  </a:moveTo>
                  <a:cubicBezTo>
                    <a:pt x="798" y="6"/>
                    <a:pt x="801" y="7"/>
                    <a:pt x="795" y="5"/>
                  </a:cubicBezTo>
                  <a:cubicBezTo>
                    <a:pt x="792" y="4"/>
                    <a:pt x="788" y="3"/>
                    <a:pt x="785" y="2"/>
                  </a:cubicBezTo>
                  <a:cubicBezTo>
                    <a:pt x="783" y="2"/>
                    <a:pt x="778" y="0"/>
                    <a:pt x="776" y="0"/>
                  </a:cubicBezTo>
                  <a:cubicBezTo>
                    <a:pt x="772" y="2"/>
                    <a:pt x="774" y="13"/>
                    <a:pt x="774" y="17"/>
                  </a:cubicBezTo>
                  <a:cubicBezTo>
                    <a:pt x="774" y="19"/>
                    <a:pt x="775" y="37"/>
                    <a:pt x="769" y="32"/>
                  </a:cubicBezTo>
                  <a:cubicBezTo>
                    <a:pt x="767" y="31"/>
                    <a:pt x="769" y="24"/>
                    <a:pt x="764" y="25"/>
                  </a:cubicBezTo>
                  <a:cubicBezTo>
                    <a:pt x="760" y="26"/>
                    <a:pt x="763" y="29"/>
                    <a:pt x="761" y="31"/>
                  </a:cubicBezTo>
                  <a:cubicBezTo>
                    <a:pt x="760" y="33"/>
                    <a:pt x="752" y="36"/>
                    <a:pt x="750" y="37"/>
                  </a:cubicBezTo>
                  <a:cubicBezTo>
                    <a:pt x="745" y="40"/>
                    <a:pt x="742" y="43"/>
                    <a:pt x="737" y="46"/>
                  </a:cubicBezTo>
                  <a:cubicBezTo>
                    <a:pt x="728" y="54"/>
                    <a:pt x="718" y="59"/>
                    <a:pt x="711" y="69"/>
                  </a:cubicBezTo>
                  <a:cubicBezTo>
                    <a:pt x="709" y="71"/>
                    <a:pt x="706" y="74"/>
                    <a:pt x="704" y="77"/>
                  </a:cubicBezTo>
                  <a:cubicBezTo>
                    <a:pt x="699" y="81"/>
                    <a:pt x="695" y="85"/>
                    <a:pt x="692" y="90"/>
                  </a:cubicBezTo>
                  <a:cubicBezTo>
                    <a:pt x="687" y="88"/>
                    <a:pt x="691" y="83"/>
                    <a:pt x="693" y="81"/>
                  </a:cubicBezTo>
                  <a:cubicBezTo>
                    <a:pt x="696" y="77"/>
                    <a:pt x="695" y="74"/>
                    <a:pt x="699" y="70"/>
                  </a:cubicBezTo>
                  <a:cubicBezTo>
                    <a:pt x="701" y="67"/>
                    <a:pt x="704" y="67"/>
                    <a:pt x="704" y="62"/>
                  </a:cubicBezTo>
                  <a:cubicBezTo>
                    <a:pt x="704" y="59"/>
                    <a:pt x="703" y="55"/>
                    <a:pt x="702" y="52"/>
                  </a:cubicBezTo>
                  <a:cubicBezTo>
                    <a:pt x="698" y="50"/>
                    <a:pt x="697" y="49"/>
                    <a:pt x="692" y="49"/>
                  </a:cubicBezTo>
                  <a:cubicBezTo>
                    <a:pt x="693" y="55"/>
                    <a:pt x="699" y="57"/>
                    <a:pt x="694" y="62"/>
                  </a:cubicBezTo>
                  <a:cubicBezTo>
                    <a:pt x="693" y="64"/>
                    <a:pt x="686" y="70"/>
                    <a:pt x="686" y="64"/>
                  </a:cubicBezTo>
                  <a:cubicBezTo>
                    <a:pt x="682" y="63"/>
                    <a:pt x="681" y="66"/>
                    <a:pt x="680" y="69"/>
                  </a:cubicBezTo>
                  <a:cubicBezTo>
                    <a:pt x="676" y="76"/>
                    <a:pt x="675" y="73"/>
                    <a:pt x="669" y="74"/>
                  </a:cubicBezTo>
                  <a:cubicBezTo>
                    <a:pt x="664" y="74"/>
                    <a:pt x="663" y="76"/>
                    <a:pt x="660" y="80"/>
                  </a:cubicBezTo>
                  <a:cubicBezTo>
                    <a:pt x="659" y="81"/>
                    <a:pt x="660" y="83"/>
                    <a:pt x="657" y="83"/>
                  </a:cubicBezTo>
                  <a:cubicBezTo>
                    <a:pt x="654" y="83"/>
                    <a:pt x="652" y="80"/>
                    <a:pt x="649" y="83"/>
                  </a:cubicBezTo>
                  <a:cubicBezTo>
                    <a:pt x="648" y="85"/>
                    <a:pt x="649" y="84"/>
                    <a:pt x="649" y="87"/>
                  </a:cubicBezTo>
                  <a:cubicBezTo>
                    <a:pt x="651" y="90"/>
                    <a:pt x="652" y="92"/>
                    <a:pt x="652" y="97"/>
                  </a:cubicBezTo>
                  <a:cubicBezTo>
                    <a:pt x="645" y="98"/>
                    <a:pt x="637" y="102"/>
                    <a:pt x="630" y="106"/>
                  </a:cubicBezTo>
                  <a:cubicBezTo>
                    <a:pt x="626" y="108"/>
                    <a:pt x="618" y="115"/>
                    <a:pt x="614" y="113"/>
                  </a:cubicBezTo>
                  <a:cubicBezTo>
                    <a:pt x="612" y="112"/>
                    <a:pt x="613" y="110"/>
                    <a:pt x="611" y="109"/>
                  </a:cubicBezTo>
                  <a:cubicBezTo>
                    <a:pt x="604" y="107"/>
                    <a:pt x="597" y="125"/>
                    <a:pt x="595" y="130"/>
                  </a:cubicBezTo>
                  <a:cubicBezTo>
                    <a:pt x="593" y="132"/>
                    <a:pt x="591" y="135"/>
                    <a:pt x="590" y="138"/>
                  </a:cubicBezTo>
                  <a:cubicBezTo>
                    <a:pt x="588" y="143"/>
                    <a:pt x="587" y="146"/>
                    <a:pt x="581" y="146"/>
                  </a:cubicBezTo>
                  <a:cubicBezTo>
                    <a:pt x="576" y="147"/>
                    <a:pt x="571" y="147"/>
                    <a:pt x="566" y="149"/>
                  </a:cubicBezTo>
                  <a:cubicBezTo>
                    <a:pt x="557" y="151"/>
                    <a:pt x="547" y="156"/>
                    <a:pt x="539" y="162"/>
                  </a:cubicBezTo>
                  <a:cubicBezTo>
                    <a:pt x="534" y="166"/>
                    <a:pt x="529" y="173"/>
                    <a:pt x="524" y="179"/>
                  </a:cubicBezTo>
                  <a:cubicBezTo>
                    <a:pt x="519" y="184"/>
                    <a:pt x="512" y="190"/>
                    <a:pt x="505" y="193"/>
                  </a:cubicBezTo>
                  <a:cubicBezTo>
                    <a:pt x="495" y="199"/>
                    <a:pt x="484" y="201"/>
                    <a:pt x="473" y="203"/>
                  </a:cubicBezTo>
                  <a:cubicBezTo>
                    <a:pt x="464" y="204"/>
                    <a:pt x="456" y="202"/>
                    <a:pt x="449" y="208"/>
                  </a:cubicBezTo>
                  <a:cubicBezTo>
                    <a:pt x="447" y="210"/>
                    <a:pt x="446" y="214"/>
                    <a:pt x="443" y="216"/>
                  </a:cubicBezTo>
                  <a:cubicBezTo>
                    <a:pt x="440" y="219"/>
                    <a:pt x="429" y="218"/>
                    <a:pt x="425" y="219"/>
                  </a:cubicBezTo>
                  <a:cubicBezTo>
                    <a:pt x="422" y="220"/>
                    <a:pt x="418" y="219"/>
                    <a:pt x="415" y="219"/>
                  </a:cubicBezTo>
                  <a:cubicBezTo>
                    <a:pt x="410" y="219"/>
                    <a:pt x="405" y="224"/>
                    <a:pt x="401" y="223"/>
                  </a:cubicBezTo>
                  <a:cubicBezTo>
                    <a:pt x="397" y="222"/>
                    <a:pt x="394" y="215"/>
                    <a:pt x="389" y="219"/>
                  </a:cubicBezTo>
                  <a:cubicBezTo>
                    <a:pt x="388" y="221"/>
                    <a:pt x="389" y="223"/>
                    <a:pt x="388" y="224"/>
                  </a:cubicBezTo>
                  <a:cubicBezTo>
                    <a:pt x="386" y="226"/>
                    <a:pt x="382" y="224"/>
                    <a:pt x="380" y="225"/>
                  </a:cubicBezTo>
                  <a:cubicBezTo>
                    <a:pt x="378" y="226"/>
                    <a:pt x="378" y="227"/>
                    <a:pt x="377" y="229"/>
                  </a:cubicBezTo>
                  <a:cubicBezTo>
                    <a:pt x="374" y="236"/>
                    <a:pt x="370" y="242"/>
                    <a:pt x="367" y="249"/>
                  </a:cubicBezTo>
                  <a:cubicBezTo>
                    <a:pt x="365" y="253"/>
                    <a:pt x="363" y="257"/>
                    <a:pt x="360" y="261"/>
                  </a:cubicBezTo>
                  <a:cubicBezTo>
                    <a:pt x="358" y="264"/>
                    <a:pt x="359" y="266"/>
                    <a:pt x="358" y="270"/>
                  </a:cubicBezTo>
                  <a:cubicBezTo>
                    <a:pt x="358" y="273"/>
                    <a:pt x="357" y="276"/>
                    <a:pt x="356" y="279"/>
                  </a:cubicBezTo>
                  <a:cubicBezTo>
                    <a:pt x="354" y="282"/>
                    <a:pt x="354" y="282"/>
                    <a:pt x="350" y="281"/>
                  </a:cubicBezTo>
                  <a:cubicBezTo>
                    <a:pt x="347" y="280"/>
                    <a:pt x="344" y="278"/>
                    <a:pt x="341" y="277"/>
                  </a:cubicBezTo>
                  <a:cubicBezTo>
                    <a:pt x="337" y="275"/>
                    <a:pt x="336" y="275"/>
                    <a:pt x="334" y="271"/>
                  </a:cubicBezTo>
                  <a:cubicBezTo>
                    <a:pt x="332" y="266"/>
                    <a:pt x="330" y="262"/>
                    <a:pt x="328" y="258"/>
                  </a:cubicBezTo>
                  <a:cubicBezTo>
                    <a:pt x="327" y="254"/>
                    <a:pt x="328" y="250"/>
                    <a:pt x="327" y="246"/>
                  </a:cubicBezTo>
                  <a:cubicBezTo>
                    <a:pt x="326" y="240"/>
                    <a:pt x="321" y="233"/>
                    <a:pt x="315" y="233"/>
                  </a:cubicBezTo>
                  <a:cubicBezTo>
                    <a:pt x="313" y="233"/>
                    <a:pt x="310" y="233"/>
                    <a:pt x="307" y="233"/>
                  </a:cubicBezTo>
                  <a:cubicBezTo>
                    <a:pt x="305" y="232"/>
                    <a:pt x="303" y="229"/>
                    <a:pt x="301" y="228"/>
                  </a:cubicBezTo>
                  <a:cubicBezTo>
                    <a:pt x="296" y="225"/>
                    <a:pt x="288" y="225"/>
                    <a:pt x="282" y="228"/>
                  </a:cubicBezTo>
                  <a:cubicBezTo>
                    <a:pt x="277" y="232"/>
                    <a:pt x="273" y="238"/>
                    <a:pt x="266" y="234"/>
                  </a:cubicBezTo>
                  <a:cubicBezTo>
                    <a:pt x="262" y="232"/>
                    <a:pt x="262" y="227"/>
                    <a:pt x="257" y="226"/>
                  </a:cubicBezTo>
                  <a:cubicBezTo>
                    <a:pt x="251" y="225"/>
                    <a:pt x="246" y="227"/>
                    <a:pt x="244" y="233"/>
                  </a:cubicBezTo>
                  <a:cubicBezTo>
                    <a:pt x="243" y="235"/>
                    <a:pt x="243" y="237"/>
                    <a:pt x="240" y="238"/>
                  </a:cubicBezTo>
                  <a:cubicBezTo>
                    <a:pt x="239" y="239"/>
                    <a:pt x="231" y="240"/>
                    <a:pt x="230" y="239"/>
                  </a:cubicBezTo>
                  <a:cubicBezTo>
                    <a:pt x="227" y="238"/>
                    <a:pt x="228" y="233"/>
                    <a:pt x="226" y="232"/>
                  </a:cubicBezTo>
                  <a:cubicBezTo>
                    <a:pt x="224" y="231"/>
                    <a:pt x="221" y="232"/>
                    <a:pt x="220" y="232"/>
                  </a:cubicBezTo>
                  <a:cubicBezTo>
                    <a:pt x="220" y="235"/>
                    <a:pt x="221" y="238"/>
                    <a:pt x="218" y="240"/>
                  </a:cubicBezTo>
                  <a:cubicBezTo>
                    <a:pt x="217" y="240"/>
                    <a:pt x="215" y="239"/>
                    <a:pt x="214" y="240"/>
                  </a:cubicBezTo>
                  <a:cubicBezTo>
                    <a:pt x="209" y="244"/>
                    <a:pt x="211" y="257"/>
                    <a:pt x="211" y="262"/>
                  </a:cubicBezTo>
                  <a:cubicBezTo>
                    <a:pt x="211" y="267"/>
                    <a:pt x="211" y="268"/>
                    <a:pt x="209" y="271"/>
                  </a:cubicBezTo>
                  <a:cubicBezTo>
                    <a:pt x="207" y="273"/>
                    <a:pt x="204" y="274"/>
                    <a:pt x="202" y="275"/>
                  </a:cubicBezTo>
                  <a:cubicBezTo>
                    <a:pt x="199" y="277"/>
                    <a:pt x="195" y="279"/>
                    <a:pt x="191" y="281"/>
                  </a:cubicBezTo>
                  <a:cubicBezTo>
                    <a:pt x="188" y="282"/>
                    <a:pt x="182" y="282"/>
                    <a:pt x="179" y="285"/>
                  </a:cubicBezTo>
                  <a:cubicBezTo>
                    <a:pt x="176" y="287"/>
                    <a:pt x="176" y="294"/>
                    <a:pt x="177" y="297"/>
                  </a:cubicBezTo>
                  <a:cubicBezTo>
                    <a:pt x="179" y="302"/>
                    <a:pt x="184" y="307"/>
                    <a:pt x="185" y="312"/>
                  </a:cubicBezTo>
                  <a:cubicBezTo>
                    <a:pt x="185" y="316"/>
                    <a:pt x="186" y="322"/>
                    <a:pt x="183" y="325"/>
                  </a:cubicBezTo>
                  <a:cubicBezTo>
                    <a:pt x="181" y="327"/>
                    <a:pt x="179" y="327"/>
                    <a:pt x="177" y="324"/>
                  </a:cubicBezTo>
                  <a:cubicBezTo>
                    <a:pt x="176" y="323"/>
                    <a:pt x="177" y="322"/>
                    <a:pt x="176" y="321"/>
                  </a:cubicBezTo>
                  <a:cubicBezTo>
                    <a:pt x="175" y="319"/>
                    <a:pt x="173" y="316"/>
                    <a:pt x="172" y="314"/>
                  </a:cubicBezTo>
                  <a:cubicBezTo>
                    <a:pt x="170" y="311"/>
                    <a:pt x="169" y="306"/>
                    <a:pt x="165" y="307"/>
                  </a:cubicBezTo>
                  <a:cubicBezTo>
                    <a:pt x="162" y="309"/>
                    <a:pt x="160" y="314"/>
                    <a:pt x="156" y="316"/>
                  </a:cubicBezTo>
                  <a:cubicBezTo>
                    <a:pt x="152" y="318"/>
                    <a:pt x="147" y="319"/>
                    <a:pt x="143" y="321"/>
                  </a:cubicBezTo>
                  <a:cubicBezTo>
                    <a:pt x="138" y="323"/>
                    <a:pt x="133" y="322"/>
                    <a:pt x="128" y="321"/>
                  </a:cubicBezTo>
                  <a:cubicBezTo>
                    <a:pt x="126" y="321"/>
                    <a:pt x="115" y="322"/>
                    <a:pt x="115" y="324"/>
                  </a:cubicBezTo>
                  <a:cubicBezTo>
                    <a:pt x="116" y="331"/>
                    <a:pt x="116" y="335"/>
                    <a:pt x="113" y="342"/>
                  </a:cubicBezTo>
                  <a:cubicBezTo>
                    <a:pt x="111" y="346"/>
                    <a:pt x="110" y="350"/>
                    <a:pt x="107" y="353"/>
                  </a:cubicBezTo>
                  <a:cubicBezTo>
                    <a:pt x="103" y="357"/>
                    <a:pt x="99" y="360"/>
                    <a:pt x="95" y="364"/>
                  </a:cubicBezTo>
                  <a:cubicBezTo>
                    <a:pt x="92" y="361"/>
                    <a:pt x="85" y="351"/>
                    <a:pt x="82" y="351"/>
                  </a:cubicBezTo>
                  <a:cubicBezTo>
                    <a:pt x="80" y="351"/>
                    <a:pt x="76" y="354"/>
                    <a:pt x="74" y="354"/>
                  </a:cubicBezTo>
                  <a:cubicBezTo>
                    <a:pt x="72" y="355"/>
                    <a:pt x="67" y="355"/>
                    <a:pt x="65" y="357"/>
                  </a:cubicBezTo>
                  <a:cubicBezTo>
                    <a:pt x="63" y="359"/>
                    <a:pt x="63" y="363"/>
                    <a:pt x="61" y="366"/>
                  </a:cubicBezTo>
                  <a:cubicBezTo>
                    <a:pt x="59" y="370"/>
                    <a:pt x="55" y="371"/>
                    <a:pt x="52" y="373"/>
                  </a:cubicBezTo>
                  <a:cubicBezTo>
                    <a:pt x="50" y="376"/>
                    <a:pt x="50" y="375"/>
                    <a:pt x="51" y="378"/>
                  </a:cubicBezTo>
                  <a:cubicBezTo>
                    <a:pt x="52" y="383"/>
                    <a:pt x="51" y="387"/>
                    <a:pt x="57" y="388"/>
                  </a:cubicBezTo>
                  <a:cubicBezTo>
                    <a:pt x="61" y="388"/>
                    <a:pt x="66" y="386"/>
                    <a:pt x="70" y="384"/>
                  </a:cubicBezTo>
                  <a:cubicBezTo>
                    <a:pt x="72" y="382"/>
                    <a:pt x="74" y="380"/>
                    <a:pt x="76" y="380"/>
                  </a:cubicBezTo>
                  <a:cubicBezTo>
                    <a:pt x="78" y="380"/>
                    <a:pt x="81" y="382"/>
                    <a:pt x="83" y="383"/>
                  </a:cubicBezTo>
                  <a:cubicBezTo>
                    <a:pt x="82" y="388"/>
                    <a:pt x="83" y="389"/>
                    <a:pt x="88" y="389"/>
                  </a:cubicBezTo>
                  <a:cubicBezTo>
                    <a:pt x="91" y="390"/>
                    <a:pt x="92" y="389"/>
                    <a:pt x="93" y="391"/>
                  </a:cubicBezTo>
                  <a:cubicBezTo>
                    <a:pt x="94" y="392"/>
                    <a:pt x="95" y="396"/>
                    <a:pt x="95" y="397"/>
                  </a:cubicBezTo>
                  <a:cubicBezTo>
                    <a:pt x="96" y="403"/>
                    <a:pt x="95" y="404"/>
                    <a:pt x="90" y="406"/>
                  </a:cubicBezTo>
                  <a:cubicBezTo>
                    <a:pt x="87" y="408"/>
                    <a:pt x="85" y="413"/>
                    <a:pt x="81" y="414"/>
                  </a:cubicBezTo>
                  <a:cubicBezTo>
                    <a:pt x="77" y="416"/>
                    <a:pt x="72" y="415"/>
                    <a:pt x="68" y="415"/>
                  </a:cubicBezTo>
                  <a:cubicBezTo>
                    <a:pt x="62" y="415"/>
                    <a:pt x="61" y="418"/>
                    <a:pt x="56" y="420"/>
                  </a:cubicBezTo>
                  <a:cubicBezTo>
                    <a:pt x="52" y="422"/>
                    <a:pt x="48" y="421"/>
                    <a:pt x="46" y="426"/>
                  </a:cubicBezTo>
                  <a:cubicBezTo>
                    <a:pt x="45" y="428"/>
                    <a:pt x="43" y="433"/>
                    <a:pt x="43" y="435"/>
                  </a:cubicBezTo>
                  <a:cubicBezTo>
                    <a:pt x="43" y="440"/>
                    <a:pt x="48" y="438"/>
                    <a:pt x="52" y="440"/>
                  </a:cubicBezTo>
                  <a:cubicBezTo>
                    <a:pt x="54" y="441"/>
                    <a:pt x="54" y="443"/>
                    <a:pt x="54" y="446"/>
                  </a:cubicBezTo>
                  <a:cubicBezTo>
                    <a:pt x="55" y="450"/>
                    <a:pt x="56" y="453"/>
                    <a:pt x="57" y="457"/>
                  </a:cubicBezTo>
                  <a:cubicBezTo>
                    <a:pt x="58" y="461"/>
                    <a:pt x="57" y="461"/>
                    <a:pt x="54" y="465"/>
                  </a:cubicBezTo>
                  <a:cubicBezTo>
                    <a:pt x="52" y="467"/>
                    <a:pt x="49" y="475"/>
                    <a:pt x="44" y="473"/>
                  </a:cubicBezTo>
                  <a:cubicBezTo>
                    <a:pt x="41" y="472"/>
                    <a:pt x="37" y="464"/>
                    <a:pt x="35" y="462"/>
                  </a:cubicBezTo>
                  <a:cubicBezTo>
                    <a:pt x="33" y="458"/>
                    <a:pt x="32" y="459"/>
                    <a:pt x="28" y="460"/>
                  </a:cubicBezTo>
                  <a:cubicBezTo>
                    <a:pt x="24" y="460"/>
                    <a:pt x="14" y="458"/>
                    <a:pt x="12" y="461"/>
                  </a:cubicBezTo>
                  <a:cubicBezTo>
                    <a:pt x="9" y="463"/>
                    <a:pt x="10" y="473"/>
                    <a:pt x="9" y="476"/>
                  </a:cubicBezTo>
                  <a:cubicBezTo>
                    <a:pt x="8" y="478"/>
                    <a:pt x="8" y="483"/>
                    <a:pt x="7" y="485"/>
                  </a:cubicBezTo>
                  <a:cubicBezTo>
                    <a:pt x="5" y="488"/>
                    <a:pt x="1" y="487"/>
                    <a:pt x="1" y="491"/>
                  </a:cubicBezTo>
                  <a:cubicBezTo>
                    <a:pt x="0" y="494"/>
                    <a:pt x="3" y="494"/>
                    <a:pt x="4" y="497"/>
                  </a:cubicBezTo>
                  <a:cubicBezTo>
                    <a:pt x="5" y="501"/>
                    <a:pt x="4" y="505"/>
                    <a:pt x="4" y="508"/>
                  </a:cubicBezTo>
                  <a:cubicBezTo>
                    <a:pt x="4" y="514"/>
                    <a:pt x="2" y="522"/>
                    <a:pt x="4" y="527"/>
                  </a:cubicBezTo>
                  <a:cubicBezTo>
                    <a:pt x="6" y="531"/>
                    <a:pt x="12" y="532"/>
                    <a:pt x="14" y="536"/>
                  </a:cubicBezTo>
                  <a:cubicBezTo>
                    <a:pt x="14" y="537"/>
                    <a:pt x="14" y="538"/>
                    <a:pt x="15" y="540"/>
                  </a:cubicBezTo>
                  <a:cubicBezTo>
                    <a:pt x="15" y="544"/>
                    <a:pt x="17" y="548"/>
                    <a:pt x="18" y="552"/>
                  </a:cubicBezTo>
                  <a:cubicBezTo>
                    <a:pt x="19" y="557"/>
                    <a:pt x="14" y="555"/>
                    <a:pt x="9" y="555"/>
                  </a:cubicBezTo>
                  <a:cubicBezTo>
                    <a:pt x="9" y="559"/>
                    <a:pt x="9" y="563"/>
                    <a:pt x="9" y="567"/>
                  </a:cubicBezTo>
                  <a:cubicBezTo>
                    <a:pt x="9" y="571"/>
                    <a:pt x="8" y="573"/>
                    <a:pt x="12" y="575"/>
                  </a:cubicBezTo>
                  <a:cubicBezTo>
                    <a:pt x="16" y="579"/>
                    <a:pt x="23" y="583"/>
                    <a:pt x="28" y="584"/>
                  </a:cubicBezTo>
                  <a:cubicBezTo>
                    <a:pt x="30" y="584"/>
                    <a:pt x="36" y="582"/>
                    <a:pt x="38" y="584"/>
                  </a:cubicBezTo>
                  <a:cubicBezTo>
                    <a:pt x="40" y="585"/>
                    <a:pt x="41" y="594"/>
                    <a:pt x="40" y="594"/>
                  </a:cubicBezTo>
                  <a:cubicBezTo>
                    <a:pt x="37" y="594"/>
                    <a:pt x="33" y="593"/>
                    <a:pt x="33" y="596"/>
                  </a:cubicBezTo>
                  <a:cubicBezTo>
                    <a:pt x="33" y="598"/>
                    <a:pt x="35" y="600"/>
                    <a:pt x="35" y="603"/>
                  </a:cubicBezTo>
                  <a:cubicBezTo>
                    <a:pt x="33" y="608"/>
                    <a:pt x="28" y="609"/>
                    <a:pt x="25" y="612"/>
                  </a:cubicBezTo>
                  <a:cubicBezTo>
                    <a:pt x="21" y="617"/>
                    <a:pt x="24" y="621"/>
                    <a:pt x="29" y="624"/>
                  </a:cubicBezTo>
                  <a:cubicBezTo>
                    <a:pt x="31" y="622"/>
                    <a:pt x="32" y="619"/>
                    <a:pt x="34" y="618"/>
                  </a:cubicBezTo>
                  <a:cubicBezTo>
                    <a:pt x="36" y="615"/>
                    <a:pt x="38" y="616"/>
                    <a:pt x="42" y="616"/>
                  </a:cubicBezTo>
                  <a:cubicBezTo>
                    <a:pt x="45" y="616"/>
                    <a:pt x="48" y="617"/>
                    <a:pt x="51" y="617"/>
                  </a:cubicBezTo>
                  <a:cubicBezTo>
                    <a:pt x="52" y="618"/>
                    <a:pt x="55" y="618"/>
                    <a:pt x="56" y="617"/>
                  </a:cubicBezTo>
                  <a:cubicBezTo>
                    <a:pt x="60" y="615"/>
                    <a:pt x="63" y="609"/>
                    <a:pt x="60" y="606"/>
                  </a:cubicBezTo>
                  <a:cubicBezTo>
                    <a:pt x="57" y="603"/>
                    <a:pt x="49" y="600"/>
                    <a:pt x="56" y="596"/>
                  </a:cubicBezTo>
                  <a:cubicBezTo>
                    <a:pt x="59" y="594"/>
                    <a:pt x="61" y="595"/>
                    <a:pt x="63" y="594"/>
                  </a:cubicBezTo>
                  <a:cubicBezTo>
                    <a:pt x="66" y="592"/>
                    <a:pt x="66" y="589"/>
                    <a:pt x="69" y="588"/>
                  </a:cubicBezTo>
                  <a:cubicBezTo>
                    <a:pt x="74" y="586"/>
                    <a:pt x="79" y="594"/>
                    <a:pt x="82" y="591"/>
                  </a:cubicBezTo>
                  <a:cubicBezTo>
                    <a:pt x="84" y="589"/>
                    <a:pt x="83" y="587"/>
                    <a:pt x="86" y="586"/>
                  </a:cubicBezTo>
                  <a:cubicBezTo>
                    <a:pt x="87" y="585"/>
                    <a:pt x="93" y="585"/>
                    <a:pt x="94" y="587"/>
                  </a:cubicBezTo>
                  <a:cubicBezTo>
                    <a:pt x="96" y="589"/>
                    <a:pt x="95" y="591"/>
                    <a:pt x="97" y="593"/>
                  </a:cubicBezTo>
                  <a:cubicBezTo>
                    <a:pt x="103" y="598"/>
                    <a:pt x="105" y="596"/>
                    <a:pt x="107" y="591"/>
                  </a:cubicBezTo>
                  <a:cubicBezTo>
                    <a:pt x="109" y="588"/>
                    <a:pt x="111" y="586"/>
                    <a:pt x="113" y="584"/>
                  </a:cubicBezTo>
                  <a:cubicBezTo>
                    <a:pt x="116" y="579"/>
                    <a:pt x="118" y="574"/>
                    <a:pt x="121" y="570"/>
                  </a:cubicBezTo>
                  <a:cubicBezTo>
                    <a:pt x="124" y="568"/>
                    <a:pt x="127" y="567"/>
                    <a:pt x="130" y="565"/>
                  </a:cubicBezTo>
                  <a:cubicBezTo>
                    <a:pt x="132" y="563"/>
                    <a:pt x="135" y="557"/>
                    <a:pt x="137" y="556"/>
                  </a:cubicBezTo>
                  <a:cubicBezTo>
                    <a:pt x="141" y="554"/>
                    <a:pt x="145" y="564"/>
                    <a:pt x="152" y="562"/>
                  </a:cubicBezTo>
                  <a:cubicBezTo>
                    <a:pt x="159" y="559"/>
                    <a:pt x="148" y="549"/>
                    <a:pt x="153" y="543"/>
                  </a:cubicBezTo>
                  <a:cubicBezTo>
                    <a:pt x="155" y="541"/>
                    <a:pt x="158" y="542"/>
                    <a:pt x="159" y="540"/>
                  </a:cubicBezTo>
                  <a:cubicBezTo>
                    <a:pt x="161" y="538"/>
                    <a:pt x="159" y="534"/>
                    <a:pt x="160" y="532"/>
                  </a:cubicBezTo>
                  <a:cubicBezTo>
                    <a:pt x="161" y="529"/>
                    <a:pt x="165" y="527"/>
                    <a:pt x="167" y="524"/>
                  </a:cubicBezTo>
                  <a:cubicBezTo>
                    <a:pt x="168" y="523"/>
                    <a:pt x="169" y="519"/>
                    <a:pt x="171" y="518"/>
                  </a:cubicBezTo>
                  <a:cubicBezTo>
                    <a:pt x="172" y="517"/>
                    <a:pt x="177" y="516"/>
                    <a:pt x="178" y="516"/>
                  </a:cubicBezTo>
                  <a:cubicBezTo>
                    <a:pt x="181" y="515"/>
                    <a:pt x="182" y="515"/>
                    <a:pt x="184" y="516"/>
                  </a:cubicBezTo>
                  <a:cubicBezTo>
                    <a:pt x="186" y="518"/>
                    <a:pt x="186" y="522"/>
                    <a:pt x="187" y="524"/>
                  </a:cubicBezTo>
                  <a:cubicBezTo>
                    <a:pt x="195" y="525"/>
                    <a:pt x="199" y="523"/>
                    <a:pt x="198" y="515"/>
                  </a:cubicBezTo>
                  <a:cubicBezTo>
                    <a:pt x="197" y="511"/>
                    <a:pt x="198" y="507"/>
                    <a:pt x="203" y="507"/>
                  </a:cubicBezTo>
                  <a:cubicBezTo>
                    <a:pt x="206" y="507"/>
                    <a:pt x="208" y="510"/>
                    <a:pt x="210" y="512"/>
                  </a:cubicBezTo>
                  <a:cubicBezTo>
                    <a:pt x="214" y="515"/>
                    <a:pt x="217" y="514"/>
                    <a:pt x="222" y="514"/>
                  </a:cubicBezTo>
                  <a:cubicBezTo>
                    <a:pt x="222" y="514"/>
                    <a:pt x="226" y="513"/>
                    <a:pt x="226" y="513"/>
                  </a:cubicBezTo>
                  <a:cubicBezTo>
                    <a:pt x="228" y="514"/>
                    <a:pt x="228" y="514"/>
                    <a:pt x="228" y="517"/>
                  </a:cubicBezTo>
                  <a:cubicBezTo>
                    <a:pt x="228" y="519"/>
                    <a:pt x="229" y="524"/>
                    <a:pt x="227" y="526"/>
                  </a:cubicBezTo>
                  <a:cubicBezTo>
                    <a:pt x="226" y="527"/>
                    <a:pt x="223" y="527"/>
                    <a:pt x="221" y="528"/>
                  </a:cubicBezTo>
                  <a:cubicBezTo>
                    <a:pt x="220" y="533"/>
                    <a:pt x="226" y="537"/>
                    <a:pt x="225" y="542"/>
                  </a:cubicBezTo>
                  <a:cubicBezTo>
                    <a:pt x="230" y="544"/>
                    <a:pt x="235" y="544"/>
                    <a:pt x="238" y="548"/>
                  </a:cubicBezTo>
                  <a:cubicBezTo>
                    <a:pt x="240" y="550"/>
                    <a:pt x="243" y="552"/>
                    <a:pt x="245" y="554"/>
                  </a:cubicBezTo>
                  <a:cubicBezTo>
                    <a:pt x="248" y="556"/>
                    <a:pt x="251" y="559"/>
                    <a:pt x="254" y="562"/>
                  </a:cubicBezTo>
                  <a:cubicBezTo>
                    <a:pt x="257" y="564"/>
                    <a:pt x="259" y="567"/>
                    <a:pt x="262" y="568"/>
                  </a:cubicBezTo>
                  <a:cubicBezTo>
                    <a:pt x="264" y="570"/>
                    <a:pt x="267" y="570"/>
                    <a:pt x="269" y="572"/>
                  </a:cubicBezTo>
                  <a:cubicBezTo>
                    <a:pt x="270" y="573"/>
                    <a:pt x="272" y="576"/>
                    <a:pt x="274" y="576"/>
                  </a:cubicBezTo>
                  <a:cubicBezTo>
                    <a:pt x="276" y="576"/>
                    <a:pt x="280" y="573"/>
                    <a:pt x="280" y="571"/>
                  </a:cubicBezTo>
                  <a:cubicBezTo>
                    <a:pt x="281" y="569"/>
                    <a:pt x="280" y="568"/>
                    <a:pt x="280" y="566"/>
                  </a:cubicBezTo>
                  <a:cubicBezTo>
                    <a:pt x="281" y="565"/>
                    <a:pt x="281" y="563"/>
                    <a:pt x="281" y="562"/>
                  </a:cubicBezTo>
                  <a:cubicBezTo>
                    <a:pt x="282" y="560"/>
                    <a:pt x="282" y="558"/>
                    <a:pt x="284" y="556"/>
                  </a:cubicBezTo>
                  <a:cubicBezTo>
                    <a:pt x="286" y="555"/>
                    <a:pt x="288" y="552"/>
                    <a:pt x="290" y="553"/>
                  </a:cubicBezTo>
                  <a:cubicBezTo>
                    <a:pt x="291" y="553"/>
                    <a:pt x="293" y="555"/>
                    <a:pt x="294" y="556"/>
                  </a:cubicBezTo>
                  <a:cubicBezTo>
                    <a:pt x="296" y="557"/>
                    <a:pt x="299" y="559"/>
                    <a:pt x="301" y="562"/>
                  </a:cubicBezTo>
                  <a:cubicBezTo>
                    <a:pt x="302" y="564"/>
                    <a:pt x="303" y="566"/>
                    <a:pt x="303" y="569"/>
                  </a:cubicBezTo>
                  <a:cubicBezTo>
                    <a:pt x="304" y="572"/>
                    <a:pt x="304" y="575"/>
                    <a:pt x="306" y="577"/>
                  </a:cubicBezTo>
                  <a:cubicBezTo>
                    <a:pt x="310" y="573"/>
                    <a:pt x="317" y="571"/>
                    <a:pt x="322" y="568"/>
                  </a:cubicBezTo>
                  <a:cubicBezTo>
                    <a:pt x="323" y="567"/>
                    <a:pt x="325" y="566"/>
                    <a:pt x="327" y="566"/>
                  </a:cubicBezTo>
                  <a:cubicBezTo>
                    <a:pt x="331" y="566"/>
                    <a:pt x="336" y="567"/>
                    <a:pt x="341" y="566"/>
                  </a:cubicBezTo>
                  <a:cubicBezTo>
                    <a:pt x="344" y="565"/>
                    <a:pt x="347" y="564"/>
                    <a:pt x="350" y="563"/>
                  </a:cubicBezTo>
                  <a:cubicBezTo>
                    <a:pt x="351" y="562"/>
                    <a:pt x="354" y="562"/>
                    <a:pt x="354" y="561"/>
                  </a:cubicBezTo>
                  <a:cubicBezTo>
                    <a:pt x="355" y="559"/>
                    <a:pt x="352" y="556"/>
                    <a:pt x="351" y="554"/>
                  </a:cubicBezTo>
                  <a:cubicBezTo>
                    <a:pt x="349" y="549"/>
                    <a:pt x="350" y="543"/>
                    <a:pt x="350" y="538"/>
                  </a:cubicBezTo>
                  <a:cubicBezTo>
                    <a:pt x="347" y="538"/>
                    <a:pt x="346" y="536"/>
                    <a:pt x="344" y="534"/>
                  </a:cubicBezTo>
                  <a:cubicBezTo>
                    <a:pt x="342" y="533"/>
                    <a:pt x="340" y="532"/>
                    <a:pt x="338" y="530"/>
                  </a:cubicBezTo>
                  <a:cubicBezTo>
                    <a:pt x="336" y="529"/>
                    <a:pt x="335" y="526"/>
                    <a:pt x="333" y="524"/>
                  </a:cubicBezTo>
                  <a:cubicBezTo>
                    <a:pt x="332" y="523"/>
                    <a:pt x="332" y="523"/>
                    <a:pt x="332" y="523"/>
                  </a:cubicBezTo>
                  <a:cubicBezTo>
                    <a:pt x="330" y="522"/>
                    <a:pt x="329" y="523"/>
                    <a:pt x="327" y="523"/>
                  </a:cubicBezTo>
                  <a:cubicBezTo>
                    <a:pt x="326" y="524"/>
                    <a:pt x="325" y="524"/>
                    <a:pt x="323" y="525"/>
                  </a:cubicBezTo>
                  <a:cubicBezTo>
                    <a:pt x="322" y="525"/>
                    <a:pt x="322" y="526"/>
                    <a:pt x="321" y="527"/>
                  </a:cubicBezTo>
                  <a:cubicBezTo>
                    <a:pt x="319" y="528"/>
                    <a:pt x="313" y="530"/>
                    <a:pt x="310" y="529"/>
                  </a:cubicBezTo>
                  <a:cubicBezTo>
                    <a:pt x="307" y="527"/>
                    <a:pt x="306" y="525"/>
                    <a:pt x="305" y="522"/>
                  </a:cubicBezTo>
                  <a:cubicBezTo>
                    <a:pt x="304" y="520"/>
                    <a:pt x="303" y="519"/>
                    <a:pt x="303" y="517"/>
                  </a:cubicBezTo>
                  <a:cubicBezTo>
                    <a:pt x="306" y="517"/>
                    <a:pt x="307" y="517"/>
                    <a:pt x="309" y="516"/>
                  </a:cubicBezTo>
                  <a:cubicBezTo>
                    <a:pt x="312" y="514"/>
                    <a:pt x="315" y="512"/>
                    <a:pt x="317" y="509"/>
                  </a:cubicBezTo>
                  <a:cubicBezTo>
                    <a:pt x="319" y="505"/>
                    <a:pt x="320" y="502"/>
                    <a:pt x="322" y="499"/>
                  </a:cubicBezTo>
                  <a:cubicBezTo>
                    <a:pt x="323" y="498"/>
                    <a:pt x="323" y="497"/>
                    <a:pt x="325" y="496"/>
                  </a:cubicBezTo>
                  <a:cubicBezTo>
                    <a:pt x="327" y="496"/>
                    <a:pt x="329" y="496"/>
                    <a:pt x="330" y="498"/>
                  </a:cubicBezTo>
                  <a:cubicBezTo>
                    <a:pt x="332" y="500"/>
                    <a:pt x="333" y="502"/>
                    <a:pt x="334" y="504"/>
                  </a:cubicBezTo>
                  <a:cubicBezTo>
                    <a:pt x="334" y="505"/>
                    <a:pt x="334" y="507"/>
                    <a:pt x="335" y="507"/>
                  </a:cubicBezTo>
                  <a:cubicBezTo>
                    <a:pt x="336" y="508"/>
                    <a:pt x="337" y="507"/>
                    <a:pt x="338" y="507"/>
                  </a:cubicBezTo>
                  <a:cubicBezTo>
                    <a:pt x="340" y="506"/>
                    <a:pt x="342" y="506"/>
                    <a:pt x="344" y="505"/>
                  </a:cubicBezTo>
                  <a:cubicBezTo>
                    <a:pt x="349" y="503"/>
                    <a:pt x="353" y="500"/>
                    <a:pt x="357" y="498"/>
                  </a:cubicBezTo>
                  <a:cubicBezTo>
                    <a:pt x="361" y="496"/>
                    <a:pt x="364" y="493"/>
                    <a:pt x="367" y="490"/>
                  </a:cubicBezTo>
                  <a:cubicBezTo>
                    <a:pt x="368" y="489"/>
                    <a:pt x="370" y="488"/>
                    <a:pt x="371" y="487"/>
                  </a:cubicBezTo>
                  <a:cubicBezTo>
                    <a:pt x="372" y="487"/>
                    <a:pt x="372" y="486"/>
                    <a:pt x="372" y="485"/>
                  </a:cubicBezTo>
                  <a:cubicBezTo>
                    <a:pt x="373" y="487"/>
                    <a:pt x="375" y="487"/>
                    <a:pt x="377" y="488"/>
                  </a:cubicBezTo>
                  <a:cubicBezTo>
                    <a:pt x="378" y="488"/>
                    <a:pt x="380" y="489"/>
                    <a:pt x="381" y="489"/>
                  </a:cubicBezTo>
                  <a:cubicBezTo>
                    <a:pt x="383" y="487"/>
                    <a:pt x="381" y="483"/>
                    <a:pt x="382" y="481"/>
                  </a:cubicBezTo>
                  <a:cubicBezTo>
                    <a:pt x="383" y="478"/>
                    <a:pt x="387" y="477"/>
                    <a:pt x="390" y="476"/>
                  </a:cubicBezTo>
                  <a:cubicBezTo>
                    <a:pt x="393" y="474"/>
                    <a:pt x="397" y="473"/>
                    <a:pt x="400" y="470"/>
                  </a:cubicBezTo>
                  <a:cubicBezTo>
                    <a:pt x="401" y="469"/>
                    <a:pt x="402" y="468"/>
                    <a:pt x="403" y="467"/>
                  </a:cubicBezTo>
                  <a:cubicBezTo>
                    <a:pt x="404" y="467"/>
                    <a:pt x="406" y="466"/>
                    <a:pt x="407" y="466"/>
                  </a:cubicBezTo>
                  <a:cubicBezTo>
                    <a:pt x="408" y="465"/>
                    <a:pt x="411" y="465"/>
                    <a:pt x="413" y="465"/>
                  </a:cubicBezTo>
                  <a:cubicBezTo>
                    <a:pt x="415" y="465"/>
                    <a:pt x="418" y="464"/>
                    <a:pt x="421" y="464"/>
                  </a:cubicBezTo>
                  <a:cubicBezTo>
                    <a:pt x="429" y="464"/>
                    <a:pt x="436" y="463"/>
                    <a:pt x="443" y="463"/>
                  </a:cubicBezTo>
                  <a:cubicBezTo>
                    <a:pt x="446" y="463"/>
                    <a:pt x="446" y="463"/>
                    <a:pt x="447" y="465"/>
                  </a:cubicBezTo>
                  <a:cubicBezTo>
                    <a:pt x="449" y="467"/>
                    <a:pt x="450" y="470"/>
                    <a:pt x="451" y="473"/>
                  </a:cubicBezTo>
                  <a:cubicBezTo>
                    <a:pt x="453" y="472"/>
                    <a:pt x="455" y="470"/>
                    <a:pt x="457" y="470"/>
                  </a:cubicBezTo>
                  <a:cubicBezTo>
                    <a:pt x="461" y="470"/>
                    <a:pt x="466" y="471"/>
                    <a:pt x="470" y="470"/>
                  </a:cubicBezTo>
                  <a:cubicBezTo>
                    <a:pt x="469" y="467"/>
                    <a:pt x="469" y="465"/>
                    <a:pt x="469" y="462"/>
                  </a:cubicBezTo>
                  <a:cubicBezTo>
                    <a:pt x="469" y="461"/>
                    <a:pt x="469" y="460"/>
                    <a:pt x="470" y="459"/>
                  </a:cubicBezTo>
                  <a:cubicBezTo>
                    <a:pt x="470" y="458"/>
                    <a:pt x="471" y="458"/>
                    <a:pt x="472" y="457"/>
                  </a:cubicBezTo>
                  <a:cubicBezTo>
                    <a:pt x="473" y="457"/>
                    <a:pt x="474" y="456"/>
                    <a:pt x="475" y="456"/>
                  </a:cubicBezTo>
                  <a:cubicBezTo>
                    <a:pt x="478" y="455"/>
                    <a:pt x="480" y="454"/>
                    <a:pt x="482" y="453"/>
                  </a:cubicBezTo>
                  <a:cubicBezTo>
                    <a:pt x="485" y="452"/>
                    <a:pt x="488" y="450"/>
                    <a:pt x="492" y="448"/>
                  </a:cubicBezTo>
                  <a:cubicBezTo>
                    <a:pt x="496" y="445"/>
                    <a:pt x="500" y="443"/>
                    <a:pt x="505" y="441"/>
                  </a:cubicBezTo>
                  <a:cubicBezTo>
                    <a:pt x="506" y="440"/>
                    <a:pt x="508" y="439"/>
                    <a:pt x="508" y="438"/>
                  </a:cubicBezTo>
                  <a:cubicBezTo>
                    <a:pt x="510" y="439"/>
                    <a:pt x="512" y="439"/>
                    <a:pt x="513" y="440"/>
                  </a:cubicBezTo>
                  <a:cubicBezTo>
                    <a:pt x="516" y="440"/>
                    <a:pt x="518" y="441"/>
                    <a:pt x="521" y="442"/>
                  </a:cubicBezTo>
                  <a:cubicBezTo>
                    <a:pt x="523" y="442"/>
                    <a:pt x="526" y="442"/>
                    <a:pt x="529" y="443"/>
                  </a:cubicBezTo>
                  <a:cubicBezTo>
                    <a:pt x="532" y="444"/>
                    <a:pt x="535" y="446"/>
                    <a:pt x="538" y="448"/>
                  </a:cubicBezTo>
                  <a:cubicBezTo>
                    <a:pt x="539" y="449"/>
                    <a:pt x="541" y="450"/>
                    <a:pt x="542" y="451"/>
                  </a:cubicBezTo>
                  <a:cubicBezTo>
                    <a:pt x="540" y="453"/>
                    <a:pt x="539" y="455"/>
                    <a:pt x="536" y="458"/>
                  </a:cubicBezTo>
                  <a:cubicBezTo>
                    <a:pt x="535" y="459"/>
                    <a:pt x="534" y="460"/>
                    <a:pt x="533" y="461"/>
                  </a:cubicBezTo>
                  <a:cubicBezTo>
                    <a:pt x="532" y="463"/>
                    <a:pt x="531" y="465"/>
                    <a:pt x="531" y="467"/>
                  </a:cubicBezTo>
                  <a:cubicBezTo>
                    <a:pt x="530" y="469"/>
                    <a:pt x="529" y="471"/>
                    <a:pt x="527" y="473"/>
                  </a:cubicBezTo>
                  <a:cubicBezTo>
                    <a:pt x="527" y="474"/>
                    <a:pt x="526" y="475"/>
                    <a:pt x="525" y="477"/>
                  </a:cubicBezTo>
                  <a:cubicBezTo>
                    <a:pt x="525" y="478"/>
                    <a:pt x="524" y="480"/>
                    <a:pt x="524" y="482"/>
                  </a:cubicBezTo>
                  <a:cubicBezTo>
                    <a:pt x="523" y="483"/>
                    <a:pt x="523" y="484"/>
                    <a:pt x="523" y="485"/>
                  </a:cubicBezTo>
                  <a:cubicBezTo>
                    <a:pt x="524" y="486"/>
                    <a:pt x="525" y="486"/>
                    <a:pt x="526" y="487"/>
                  </a:cubicBezTo>
                  <a:cubicBezTo>
                    <a:pt x="528" y="489"/>
                    <a:pt x="530" y="491"/>
                    <a:pt x="532" y="492"/>
                  </a:cubicBezTo>
                  <a:cubicBezTo>
                    <a:pt x="536" y="495"/>
                    <a:pt x="540" y="498"/>
                    <a:pt x="543" y="503"/>
                  </a:cubicBezTo>
                  <a:cubicBezTo>
                    <a:pt x="544" y="505"/>
                    <a:pt x="544" y="506"/>
                    <a:pt x="545" y="508"/>
                  </a:cubicBezTo>
                  <a:cubicBezTo>
                    <a:pt x="546" y="509"/>
                    <a:pt x="546" y="509"/>
                    <a:pt x="545" y="510"/>
                  </a:cubicBezTo>
                  <a:cubicBezTo>
                    <a:pt x="545" y="511"/>
                    <a:pt x="544" y="512"/>
                    <a:pt x="543" y="512"/>
                  </a:cubicBezTo>
                  <a:cubicBezTo>
                    <a:pt x="541" y="515"/>
                    <a:pt x="540" y="519"/>
                    <a:pt x="537" y="522"/>
                  </a:cubicBezTo>
                  <a:cubicBezTo>
                    <a:pt x="536" y="524"/>
                    <a:pt x="533" y="526"/>
                    <a:pt x="533" y="529"/>
                  </a:cubicBezTo>
                  <a:cubicBezTo>
                    <a:pt x="533" y="530"/>
                    <a:pt x="535" y="531"/>
                    <a:pt x="536" y="532"/>
                  </a:cubicBezTo>
                  <a:cubicBezTo>
                    <a:pt x="537" y="534"/>
                    <a:pt x="539" y="535"/>
                    <a:pt x="541" y="537"/>
                  </a:cubicBezTo>
                  <a:cubicBezTo>
                    <a:pt x="543" y="539"/>
                    <a:pt x="545" y="539"/>
                    <a:pt x="548" y="539"/>
                  </a:cubicBezTo>
                  <a:cubicBezTo>
                    <a:pt x="550" y="539"/>
                    <a:pt x="552" y="540"/>
                    <a:pt x="554" y="540"/>
                  </a:cubicBezTo>
                  <a:cubicBezTo>
                    <a:pt x="556" y="541"/>
                    <a:pt x="556" y="541"/>
                    <a:pt x="556" y="543"/>
                  </a:cubicBezTo>
                  <a:cubicBezTo>
                    <a:pt x="557" y="544"/>
                    <a:pt x="558" y="546"/>
                    <a:pt x="558" y="547"/>
                  </a:cubicBezTo>
                  <a:cubicBezTo>
                    <a:pt x="559" y="549"/>
                    <a:pt x="560" y="550"/>
                    <a:pt x="561" y="552"/>
                  </a:cubicBezTo>
                  <a:cubicBezTo>
                    <a:pt x="562" y="554"/>
                    <a:pt x="563" y="554"/>
                    <a:pt x="565" y="553"/>
                  </a:cubicBezTo>
                  <a:cubicBezTo>
                    <a:pt x="567" y="552"/>
                    <a:pt x="571" y="551"/>
                    <a:pt x="571" y="549"/>
                  </a:cubicBezTo>
                  <a:cubicBezTo>
                    <a:pt x="571" y="547"/>
                    <a:pt x="570" y="545"/>
                    <a:pt x="573" y="545"/>
                  </a:cubicBezTo>
                  <a:cubicBezTo>
                    <a:pt x="575" y="544"/>
                    <a:pt x="576" y="544"/>
                    <a:pt x="578" y="544"/>
                  </a:cubicBezTo>
                  <a:cubicBezTo>
                    <a:pt x="581" y="543"/>
                    <a:pt x="585" y="541"/>
                    <a:pt x="586" y="539"/>
                  </a:cubicBezTo>
                  <a:cubicBezTo>
                    <a:pt x="588" y="536"/>
                    <a:pt x="590" y="534"/>
                    <a:pt x="592" y="531"/>
                  </a:cubicBezTo>
                  <a:cubicBezTo>
                    <a:pt x="592" y="531"/>
                    <a:pt x="593" y="530"/>
                    <a:pt x="593" y="529"/>
                  </a:cubicBezTo>
                  <a:cubicBezTo>
                    <a:pt x="594" y="528"/>
                    <a:pt x="595" y="528"/>
                    <a:pt x="596" y="528"/>
                  </a:cubicBezTo>
                  <a:cubicBezTo>
                    <a:pt x="598" y="527"/>
                    <a:pt x="601" y="526"/>
                    <a:pt x="603" y="525"/>
                  </a:cubicBezTo>
                  <a:cubicBezTo>
                    <a:pt x="604" y="527"/>
                    <a:pt x="605" y="528"/>
                    <a:pt x="606" y="529"/>
                  </a:cubicBezTo>
                  <a:cubicBezTo>
                    <a:pt x="608" y="531"/>
                    <a:pt x="609" y="532"/>
                    <a:pt x="610" y="535"/>
                  </a:cubicBezTo>
                  <a:cubicBezTo>
                    <a:pt x="611" y="536"/>
                    <a:pt x="611" y="538"/>
                    <a:pt x="612" y="539"/>
                  </a:cubicBezTo>
                  <a:cubicBezTo>
                    <a:pt x="613" y="541"/>
                    <a:pt x="614" y="541"/>
                    <a:pt x="616" y="541"/>
                  </a:cubicBezTo>
                  <a:cubicBezTo>
                    <a:pt x="618" y="542"/>
                    <a:pt x="620" y="542"/>
                    <a:pt x="622" y="541"/>
                  </a:cubicBezTo>
                  <a:cubicBezTo>
                    <a:pt x="623" y="541"/>
                    <a:pt x="626" y="542"/>
                    <a:pt x="627" y="541"/>
                  </a:cubicBezTo>
                  <a:cubicBezTo>
                    <a:pt x="628" y="541"/>
                    <a:pt x="629" y="539"/>
                    <a:pt x="629" y="537"/>
                  </a:cubicBezTo>
                  <a:cubicBezTo>
                    <a:pt x="630" y="536"/>
                    <a:pt x="631" y="534"/>
                    <a:pt x="632" y="533"/>
                  </a:cubicBezTo>
                  <a:cubicBezTo>
                    <a:pt x="633" y="531"/>
                    <a:pt x="634" y="527"/>
                    <a:pt x="636" y="525"/>
                  </a:cubicBezTo>
                  <a:cubicBezTo>
                    <a:pt x="638" y="523"/>
                    <a:pt x="640" y="524"/>
                    <a:pt x="642" y="524"/>
                  </a:cubicBezTo>
                  <a:cubicBezTo>
                    <a:pt x="644" y="524"/>
                    <a:pt x="647" y="524"/>
                    <a:pt x="647" y="522"/>
                  </a:cubicBezTo>
                  <a:cubicBezTo>
                    <a:pt x="648" y="520"/>
                    <a:pt x="646" y="519"/>
                    <a:pt x="645" y="518"/>
                  </a:cubicBezTo>
                  <a:cubicBezTo>
                    <a:pt x="645" y="516"/>
                    <a:pt x="645" y="516"/>
                    <a:pt x="646" y="514"/>
                  </a:cubicBezTo>
                  <a:cubicBezTo>
                    <a:pt x="646" y="512"/>
                    <a:pt x="647" y="509"/>
                    <a:pt x="649" y="507"/>
                  </a:cubicBezTo>
                  <a:cubicBezTo>
                    <a:pt x="651" y="506"/>
                    <a:pt x="653" y="506"/>
                    <a:pt x="655" y="505"/>
                  </a:cubicBezTo>
                  <a:cubicBezTo>
                    <a:pt x="657" y="505"/>
                    <a:pt x="659" y="504"/>
                    <a:pt x="661" y="502"/>
                  </a:cubicBezTo>
                  <a:cubicBezTo>
                    <a:pt x="663" y="501"/>
                    <a:pt x="666" y="500"/>
                    <a:pt x="668" y="498"/>
                  </a:cubicBezTo>
                  <a:cubicBezTo>
                    <a:pt x="671" y="497"/>
                    <a:pt x="674" y="495"/>
                    <a:pt x="676" y="493"/>
                  </a:cubicBezTo>
                  <a:cubicBezTo>
                    <a:pt x="678" y="492"/>
                    <a:pt x="678" y="492"/>
                    <a:pt x="678" y="490"/>
                  </a:cubicBezTo>
                  <a:cubicBezTo>
                    <a:pt x="677" y="488"/>
                    <a:pt x="675" y="487"/>
                    <a:pt x="674" y="485"/>
                  </a:cubicBezTo>
                  <a:cubicBezTo>
                    <a:pt x="678" y="483"/>
                    <a:pt x="682" y="485"/>
                    <a:pt x="686" y="484"/>
                  </a:cubicBezTo>
                  <a:cubicBezTo>
                    <a:pt x="685" y="482"/>
                    <a:pt x="684" y="480"/>
                    <a:pt x="683" y="478"/>
                  </a:cubicBezTo>
                  <a:cubicBezTo>
                    <a:pt x="682" y="477"/>
                    <a:pt x="681" y="476"/>
                    <a:pt x="680" y="474"/>
                  </a:cubicBezTo>
                  <a:cubicBezTo>
                    <a:pt x="679" y="473"/>
                    <a:pt x="679" y="472"/>
                    <a:pt x="678" y="471"/>
                  </a:cubicBezTo>
                  <a:cubicBezTo>
                    <a:pt x="676" y="473"/>
                    <a:pt x="674" y="475"/>
                    <a:pt x="672" y="476"/>
                  </a:cubicBezTo>
                  <a:cubicBezTo>
                    <a:pt x="671" y="475"/>
                    <a:pt x="670" y="472"/>
                    <a:pt x="670" y="470"/>
                  </a:cubicBezTo>
                  <a:cubicBezTo>
                    <a:pt x="669" y="470"/>
                    <a:pt x="667" y="470"/>
                    <a:pt x="666" y="470"/>
                  </a:cubicBezTo>
                  <a:cubicBezTo>
                    <a:pt x="663" y="470"/>
                    <a:pt x="659" y="471"/>
                    <a:pt x="656" y="470"/>
                  </a:cubicBezTo>
                  <a:cubicBezTo>
                    <a:pt x="654" y="469"/>
                    <a:pt x="653" y="466"/>
                    <a:pt x="651" y="464"/>
                  </a:cubicBezTo>
                  <a:cubicBezTo>
                    <a:pt x="650" y="462"/>
                    <a:pt x="648" y="460"/>
                    <a:pt x="647" y="459"/>
                  </a:cubicBezTo>
                  <a:cubicBezTo>
                    <a:pt x="645" y="457"/>
                    <a:pt x="643" y="457"/>
                    <a:pt x="642" y="458"/>
                  </a:cubicBezTo>
                  <a:cubicBezTo>
                    <a:pt x="639" y="458"/>
                    <a:pt x="638" y="461"/>
                    <a:pt x="636" y="463"/>
                  </a:cubicBezTo>
                  <a:cubicBezTo>
                    <a:pt x="636" y="464"/>
                    <a:pt x="635" y="465"/>
                    <a:pt x="635" y="465"/>
                  </a:cubicBezTo>
                  <a:cubicBezTo>
                    <a:pt x="634" y="466"/>
                    <a:pt x="632" y="465"/>
                    <a:pt x="631" y="465"/>
                  </a:cubicBezTo>
                  <a:cubicBezTo>
                    <a:pt x="630" y="466"/>
                    <a:pt x="628" y="466"/>
                    <a:pt x="627" y="465"/>
                  </a:cubicBezTo>
                  <a:cubicBezTo>
                    <a:pt x="624" y="464"/>
                    <a:pt x="622" y="463"/>
                    <a:pt x="619" y="462"/>
                  </a:cubicBezTo>
                  <a:cubicBezTo>
                    <a:pt x="613" y="457"/>
                    <a:pt x="613" y="448"/>
                    <a:pt x="609" y="442"/>
                  </a:cubicBezTo>
                  <a:cubicBezTo>
                    <a:pt x="607" y="439"/>
                    <a:pt x="605" y="438"/>
                    <a:pt x="602" y="436"/>
                  </a:cubicBezTo>
                  <a:cubicBezTo>
                    <a:pt x="601" y="435"/>
                    <a:pt x="601" y="435"/>
                    <a:pt x="599" y="435"/>
                  </a:cubicBezTo>
                  <a:cubicBezTo>
                    <a:pt x="598" y="435"/>
                    <a:pt x="597" y="435"/>
                    <a:pt x="595" y="435"/>
                  </a:cubicBezTo>
                  <a:cubicBezTo>
                    <a:pt x="594" y="436"/>
                    <a:pt x="592" y="437"/>
                    <a:pt x="591" y="437"/>
                  </a:cubicBezTo>
                  <a:cubicBezTo>
                    <a:pt x="591" y="434"/>
                    <a:pt x="592" y="432"/>
                    <a:pt x="592" y="430"/>
                  </a:cubicBezTo>
                  <a:cubicBezTo>
                    <a:pt x="593" y="428"/>
                    <a:pt x="593" y="426"/>
                    <a:pt x="594" y="425"/>
                  </a:cubicBezTo>
                  <a:cubicBezTo>
                    <a:pt x="595" y="425"/>
                    <a:pt x="596" y="424"/>
                    <a:pt x="597" y="424"/>
                  </a:cubicBezTo>
                  <a:cubicBezTo>
                    <a:pt x="598" y="423"/>
                    <a:pt x="599" y="423"/>
                    <a:pt x="599" y="423"/>
                  </a:cubicBezTo>
                  <a:cubicBezTo>
                    <a:pt x="601" y="423"/>
                    <a:pt x="603" y="423"/>
                    <a:pt x="604" y="423"/>
                  </a:cubicBezTo>
                  <a:cubicBezTo>
                    <a:pt x="605" y="423"/>
                    <a:pt x="606" y="423"/>
                    <a:pt x="607" y="423"/>
                  </a:cubicBezTo>
                  <a:cubicBezTo>
                    <a:pt x="607" y="423"/>
                    <a:pt x="607" y="422"/>
                    <a:pt x="608" y="422"/>
                  </a:cubicBezTo>
                  <a:cubicBezTo>
                    <a:pt x="609" y="421"/>
                    <a:pt x="609" y="420"/>
                    <a:pt x="610" y="418"/>
                  </a:cubicBezTo>
                  <a:cubicBezTo>
                    <a:pt x="611" y="417"/>
                    <a:pt x="611" y="417"/>
                    <a:pt x="612" y="416"/>
                  </a:cubicBezTo>
                  <a:cubicBezTo>
                    <a:pt x="612" y="414"/>
                    <a:pt x="613" y="413"/>
                    <a:pt x="613" y="412"/>
                  </a:cubicBezTo>
                  <a:cubicBezTo>
                    <a:pt x="613" y="411"/>
                    <a:pt x="613" y="409"/>
                    <a:pt x="614" y="408"/>
                  </a:cubicBezTo>
                  <a:cubicBezTo>
                    <a:pt x="615" y="407"/>
                    <a:pt x="615" y="407"/>
                    <a:pt x="616" y="407"/>
                  </a:cubicBezTo>
                  <a:cubicBezTo>
                    <a:pt x="619" y="407"/>
                    <a:pt x="620" y="407"/>
                    <a:pt x="622" y="406"/>
                  </a:cubicBezTo>
                  <a:cubicBezTo>
                    <a:pt x="623" y="405"/>
                    <a:pt x="624" y="404"/>
                    <a:pt x="626" y="403"/>
                  </a:cubicBezTo>
                  <a:cubicBezTo>
                    <a:pt x="627" y="402"/>
                    <a:pt x="629" y="403"/>
                    <a:pt x="630" y="402"/>
                  </a:cubicBezTo>
                  <a:cubicBezTo>
                    <a:pt x="635" y="401"/>
                    <a:pt x="640" y="401"/>
                    <a:pt x="644" y="400"/>
                  </a:cubicBezTo>
                  <a:cubicBezTo>
                    <a:pt x="646" y="399"/>
                    <a:pt x="647" y="399"/>
                    <a:pt x="649" y="398"/>
                  </a:cubicBezTo>
                  <a:cubicBezTo>
                    <a:pt x="653" y="396"/>
                    <a:pt x="660" y="392"/>
                    <a:pt x="659" y="386"/>
                  </a:cubicBezTo>
                  <a:cubicBezTo>
                    <a:pt x="659" y="385"/>
                    <a:pt x="657" y="384"/>
                    <a:pt x="656" y="383"/>
                  </a:cubicBezTo>
                  <a:cubicBezTo>
                    <a:pt x="655" y="382"/>
                    <a:pt x="653" y="380"/>
                    <a:pt x="652" y="379"/>
                  </a:cubicBezTo>
                  <a:cubicBezTo>
                    <a:pt x="649" y="376"/>
                    <a:pt x="647" y="373"/>
                    <a:pt x="644" y="370"/>
                  </a:cubicBezTo>
                  <a:cubicBezTo>
                    <a:pt x="642" y="367"/>
                    <a:pt x="639" y="364"/>
                    <a:pt x="638" y="360"/>
                  </a:cubicBezTo>
                  <a:cubicBezTo>
                    <a:pt x="637" y="359"/>
                    <a:pt x="634" y="349"/>
                    <a:pt x="634" y="349"/>
                  </a:cubicBezTo>
                  <a:cubicBezTo>
                    <a:pt x="630" y="349"/>
                    <a:pt x="627" y="347"/>
                    <a:pt x="623" y="346"/>
                  </a:cubicBezTo>
                  <a:cubicBezTo>
                    <a:pt x="628" y="333"/>
                    <a:pt x="595" y="337"/>
                    <a:pt x="609" y="323"/>
                  </a:cubicBezTo>
                  <a:cubicBezTo>
                    <a:pt x="615" y="316"/>
                    <a:pt x="622" y="313"/>
                    <a:pt x="628" y="319"/>
                  </a:cubicBezTo>
                  <a:cubicBezTo>
                    <a:pt x="635" y="325"/>
                    <a:pt x="637" y="327"/>
                    <a:pt x="646" y="325"/>
                  </a:cubicBezTo>
                  <a:cubicBezTo>
                    <a:pt x="647" y="338"/>
                    <a:pt x="650" y="334"/>
                    <a:pt x="660" y="337"/>
                  </a:cubicBezTo>
                  <a:cubicBezTo>
                    <a:pt x="670" y="340"/>
                    <a:pt x="669" y="340"/>
                    <a:pt x="679" y="336"/>
                  </a:cubicBezTo>
                  <a:cubicBezTo>
                    <a:pt x="686" y="333"/>
                    <a:pt x="688" y="337"/>
                    <a:pt x="691" y="330"/>
                  </a:cubicBezTo>
                  <a:cubicBezTo>
                    <a:pt x="693" y="325"/>
                    <a:pt x="694" y="319"/>
                    <a:pt x="693" y="314"/>
                  </a:cubicBezTo>
                  <a:cubicBezTo>
                    <a:pt x="693" y="306"/>
                    <a:pt x="690" y="300"/>
                    <a:pt x="689" y="293"/>
                  </a:cubicBezTo>
                  <a:cubicBezTo>
                    <a:pt x="686" y="281"/>
                    <a:pt x="695" y="287"/>
                    <a:pt x="698" y="281"/>
                  </a:cubicBezTo>
                  <a:cubicBezTo>
                    <a:pt x="699" y="280"/>
                    <a:pt x="697" y="266"/>
                    <a:pt x="697" y="263"/>
                  </a:cubicBezTo>
                  <a:cubicBezTo>
                    <a:pt x="697" y="255"/>
                    <a:pt x="694" y="255"/>
                    <a:pt x="688" y="251"/>
                  </a:cubicBezTo>
                  <a:cubicBezTo>
                    <a:pt x="680" y="246"/>
                    <a:pt x="685" y="247"/>
                    <a:pt x="686" y="239"/>
                  </a:cubicBezTo>
                  <a:cubicBezTo>
                    <a:pt x="687" y="235"/>
                    <a:pt x="680" y="228"/>
                    <a:pt x="688" y="226"/>
                  </a:cubicBezTo>
                  <a:cubicBezTo>
                    <a:pt x="691" y="226"/>
                    <a:pt x="694" y="230"/>
                    <a:pt x="697" y="230"/>
                  </a:cubicBezTo>
                  <a:cubicBezTo>
                    <a:pt x="702" y="232"/>
                    <a:pt x="710" y="230"/>
                    <a:pt x="715" y="229"/>
                  </a:cubicBezTo>
                  <a:cubicBezTo>
                    <a:pt x="714" y="224"/>
                    <a:pt x="703" y="202"/>
                    <a:pt x="699" y="200"/>
                  </a:cubicBezTo>
                  <a:cubicBezTo>
                    <a:pt x="695" y="199"/>
                    <a:pt x="688" y="201"/>
                    <a:pt x="685" y="203"/>
                  </a:cubicBezTo>
                  <a:cubicBezTo>
                    <a:pt x="678" y="206"/>
                    <a:pt x="677" y="209"/>
                    <a:pt x="667" y="209"/>
                  </a:cubicBezTo>
                  <a:cubicBezTo>
                    <a:pt x="665" y="200"/>
                    <a:pt x="672" y="200"/>
                    <a:pt x="677" y="197"/>
                  </a:cubicBezTo>
                  <a:cubicBezTo>
                    <a:pt x="680" y="194"/>
                    <a:pt x="684" y="193"/>
                    <a:pt x="682" y="188"/>
                  </a:cubicBezTo>
                  <a:cubicBezTo>
                    <a:pt x="680" y="183"/>
                    <a:pt x="677" y="187"/>
                    <a:pt x="676" y="185"/>
                  </a:cubicBezTo>
                  <a:cubicBezTo>
                    <a:pt x="671" y="180"/>
                    <a:pt x="672" y="174"/>
                    <a:pt x="675" y="168"/>
                  </a:cubicBezTo>
                  <a:cubicBezTo>
                    <a:pt x="679" y="160"/>
                    <a:pt x="681" y="158"/>
                    <a:pt x="689" y="157"/>
                  </a:cubicBezTo>
                  <a:cubicBezTo>
                    <a:pt x="695" y="157"/>
                    <a:pt x="700" y="158"/>
                    <a:pt x="706" y="156"/>
                  </a:cubicBezTo>
                  <a:cubicBezTo>
                    <a:pt x="709" y="154"/>
                    <a:pt x="713" y="148"/>
                    <a:pt x="717" y="149"/>
                  </a:cubicBezTo>
                  <a:cubicBezTo>
                    <a:pt x="721" y="149"/>
                    <a:pt x="723" y="157"/>
                    <a:pt x="726" y="160"/>
                  </a:cubicBezTo>
                  <a:cubicBezTo>
                    <a:pt x="732" y="164"/>
                    <a:pt x="733" y="162"/>
                    <a:pt x="739" y="160"/>
                  </a:cubicBezTo>
                  <a:cubicBezTo>
                    <a:pt x="748" y="157"/>
                    <a:pt x="748" y="158"/>
                    <a:pt x="746" y="151"/>
                  </a:cubicBezTo>
                  <a:cubicBezTo>
                    <a:pt x="745" y="147"/>
                    <a:pt x="742" y="143"/>
                    <a:pt x="742" y="140"/>
                  </a:cubicBezTo>
                  <a:cubicBezTo>
                    <a:pt x="742" y="137"/>
                    <a:pt x="744" y="136"/>
                    <a:pt x="744" y="134"/>
                  </a:cubicBezTo>
                  <a:cubicBezTo>
                    <a:pt x="745" y="124"/>
                    <a:pt x="739" y="115"/>
                    <a:pt x="740" y="105"/>
                  </a:cubicBezTo>
                  <a:cubicBezTo>
                    <a:pt x="745" y="75"/>
                    <a:pt x="768" y="129"/>
                    <a:pt x="777" y="131"/>
                  </a:cubicBezTo>
                  <a:cubicBezTo>
                    <a:pt x="783" y="133"/>
                    <a:pt x="783" y="128"/>
                    <a:pt x="789" y="127"/>
                  </a:cubicBezTo>
                  <a:cubicBezTo>
                    <a:pt x="792" y="126"/>
                    <a:pt x="794" y="129"/>
                    <a:pt x="797" y="128"/>
                  </a:cubicBezTo>
                  <a:cubicBezTo>
                    <a:pt x="807" y="127"/>
                    <a:pt x="806" y="115"/>
                    <a:pt x="818" y="115"/>
                  </a:cubicBezTo>
                  <a:cubicBezTo>
                    <a:pt x="820" y="106"/>
                    <a:pt x="814" y="98"/>
                    <a:pt x="820" y="89"/>
                  </a:cubicBezTo>
                  <a:cubicBezTo>
                    <a:pt x="824" y="80"/>
                    <a:pt x="835" y="72"/>
                    <a:pt x="819" y="70"/>
                  </a:cubicBezTo>
                  <a:cubicBezTo>
                    <a:pt x="817" y="67"/>
                    <a:pt x="817" y="63"/>
                    <a:pt x="817" y="58"/>
                  </a:cubicBezTo>
                  <a:cubicBezTo>
                    <a:pt x="822" y="58"/>
                    <a:pt x="825" y="55"/>
                    <a:pt x="829" y="54"/>
                  </a:cubicBezTo>
                  <a:cubicBezTo>
                    <a:pt x="829" y="41"/>
                    <a:pt x="815" y="29"/>
                    <a:pt x="808" y="20"/>
                  </a:cubicBezTo>
                  <a:cubicBezTo>
                    <a:pt x="805" y="17"/>
                    <a:pt x="804" y="13"/>
                    <a:pt x="802" y="11"/>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4" name="Freeform 137"/>
            <p:cNvSpPr/>
            <p:nvPr userDrawn="1"/>
          </p:nvSpPr>
          <p:spPr>
            <a:xfrm>
              <a:off x="1168" y="1554"/>
              <a:ext cx="118" cy="78"/>
            </a:xfrm>
            <a:custGeom>
              <a:gdLst>
                <a:gd name="T0" fmla="*/ 168 w 214"/>
                <a:gd name="T1" fmla="*/ 0 h 140"/>
                <a:gd name="T2" fmla="*/ 14 w 214"/>
                <a:gd name="T3" fmla="*/ 51 h 140"/>
                <a:gd name="T4" fmla="*/ 7 w 214"/>
                <a:gd name="T5" fmla="*/ 63 h 140"/>
                <a:gd name="T6" fmla="*/ 0 w 214"/>
                <a:gd name="T7" fmla="*/ 66 h 140"/>
                <a:gd name="T8" fmla="*/ 14 w 214"/>
                <a:gd name="T9" fmla="*/ 68 h 140"/>
                <a:gd name="T10" fmla="*/ 24 w 214"/>
                <a:gd name="T11" fmla="*/ 73 h 140"/>
                <a:gd name="T12" fmla="*/ 25 w 214"/>
                <a:gd name="T13" fmla="*/ 83 h 140"/>
                <a:gd name="T14" fmla="*/ 32 w 214"/>
                <a:gd name="T15" fmla="*/ 87 h 140"/>
                <a:gd name="T16" fmla="*/ 33 w 214"/>
                <a:gd name="T17" fmla="*/ 96 h 140"/>
                <a:gd name="T18" fmla="*/ 18 w 214"/>
                <a:gd name="T19" fmla="*/ 106 h 140"/>
                <a:gd name="T20" fmla="*/ 15 w 214"/>
                <a:gd name="T21" fmla="*/ 113 h 140"/>
                <a:gd name="T22" fmla="*/ 4 w 214"/>
                <a:gd name="T23" fmla="*/ 120 h 140"/>
                <a:gd name="T24" fmla="*/ 5 w 214"/>
                <a:gd name="T25" fmla="*/ 126 h 140"/>
                <a:gd name="T26" fmla="*/ 17 w 214"/>
                <a:gd name="T27" fmla="*/ 120 h 140"/>
                <a:gd name="T28" fmla="*/ 17 w 214"/>
                <a:gd name="T29" fmla="*/ 126 h 140"/>
                <a:gd name="T30" fmla="*/ 30 w 214"/>
                <a:gd name="T31" fmla="*/ 126 h 140"/>
                <a:gd name="T32" fmla="*/ 84 w 214"/>
                <a:gd name="T33" fmla="*/ 120 h 140"/>
                <a:gd name="T34" fmla="*/ 122 w 214"/>
                <a:gd name="T35" fmla="*/ 126 h 140"/>
                <a:gd name="T36" fmla="*/ 148 w 214"/>
                <a:gd name="T37" fmla="*/ 136 h 140"/>
                <a:gd name="T38" fmla="*/ 153 w 214"/>
                <a:gd name="T39" fmla="*/ 136 h 140"/>
                <a:gd name="T40" fmla="*/ 159 w 214"/>
                <a:gd name="T41" fmla="*/ 140 h 140"/>
                <a:gd name="T42" fmla="*/ 183 w 214"/>
                <a:gd name="T43" fmla="*/ 120 h 140"/>
                <a:gd name="T44" fmla="*/ 176 w 214"/>
                <a:gd name="T45" fmla="*/ 91 h 140"/>
                <a:gd name="T46" fmla="*/ 183 w 214"/>
                <a:gd name="T47" fmla="*/ 89 h 140"/>
                <a:gd name="T48" fmla="*/ 190 w 214"/>
                <a:gd name="T49" fmla="*/ 80 h 140"/>
                <a:gd name="T50" fmla="*/ 184 w 214"/>
                <a:gd name="T51" fmla="*/ 70 h 140"/>
                <a:gd name="T52" fmla="*/ 208 w 214"/>
                <a:gd name="T53" fmla="*/ 32 h 140"/>
                <a:gd name="T54" fmla="*/ 208 w 214"/>
                <a:gd name="T55" fmla="*/ 23 h 140"/>
                <a:gd name="T56" fmla="*/ 214 w 214"/>
                <a:gd name="T57" fmla="*/ 11 h 140"/>
                <a:gd name="T58" fmla="*/ 211 w 214"/>
                <a:gd name="T59" fmla="*/ 3 h 140"/>
                <a:gd name="T60" fmla="*/ 200 w 214"/>
                <a:gd name="T61" fmla="*/ 6 h 140"/>
                <a:gd name="T62" fmla="*/ 183 w 214"/>
                <a:gd name="T63" fmla="*/ 9 h 140"/>
                <a:gd name="T64" fmla="*/ 174 w 214"/>
                <a:gd name="T65" fmla="*/ 14 h 140"/>
                <a:gd name="T66" fmla="*/ 173 w 214"/>
                <a:gd name="T67" fmla="*/ 7 h 140"/>
                <a:gd name="T68" fmla="*/ 180 w 214"/>
                <a:gd name="T69" fmla="*/ 0 h 140"/>
                <a:gd name="T70" fmla="*/ 168 w 214"/>
                <a:gd name="T71" fmla="*/ 0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140">
                  <a:moveTo>
                    <a:pt x="168" y="0"/>
                  </a:moveTo>
                  <a:cubicBezTo>
                    <a:pt x="14" y="51"/>
                    <a:pt x="14" y="51"/>
                    <a:pt x="14" y="51"/>
                  </a:cubicBezTo>
                  <a:cubicBezTo>
                    <a:pt x="7" y="63"/>
                    <a:pt x="7" y="63"/>
                    <a:pt x="7" y="63"/>
                  </a:cubicBezTo>
                  <a:cubicBezTo>
                    <a:pt x="0" y="66"/>
                    <a:pt x="0" y="66"/>
                    <a:pt x="0" y="66"/>
                  </a:cubicBezTo>
                  <a:cubicBezTo>
                    <a:pt x="14" y="68"/>
                    <a:pt x="14" y="68"/>
                    <a:pt x="14" y="68"/>
                  </a:cubicBezTo>
                  <a:cubicBezTo>
                    <a:pt x="24" y="73"/>
                    <a:pt x="24" y="73"/>
                    <a:pt x="24" y="73"/>
                  </a:cubicBezTo>
                  <a:cubicBezTo>
                    <a:pt x="25" y="83"/>
                    <a:pt x="25" y="83"/>
                    <a:pt x="25" y="83"/>
                  </a:cubicBezTo>
                  <a:cubicBezTo>
                    <a:pt x="32" y="87"/>
                    <a:pt x="32" y="87"/>
                    <a:pt x="32" y="87"/>
                  </a:cubicBezTo>
                  <a:cubicBezTo>
                    <a:pt x="33" y="96"/>
                    <a:pt x="33" y="96"/>
                    <a:pt x="33" y="96"/>
                  </a:cubicBezTo>
                  <a:cubicBezTo>
                    <a:pt x="18" y="106"/>
                    <a:pt x="18" y="106"/>
                    <a:pt x="18" y="106"/>
                  </a:cubicBezTo>
                  <a:cubicBezTo>
                    <a:pt x="15" y="113"/>
                    <a:pt x="15" y="113"/>
                    <a:pt x="15" y="113"/>
                  </a:cubicBezTo>
                  <a:cubicBezTo>
                    <a:pt x="4" y="120"/>
                    <a:pt x="4" y="120"/>
                    <a:pt x="4" y="120"/>
                  </a:cubicBezTo>
                  <a:cubicBezTo>
                    <a:pt x="4" y="120"/>
                    <a:pt x="3" y="127"/>
                    <a:pt x="5" y="126"/>
                  </a:cubicBezTo>
                  <a:cubicBezTo>
                    <a:pt x="6" y="124"/>
                    <a:pt x="17" y="120"/>
                    <a:pt x="17" y="120"/>
                  </a:cubicBezTo>
                  <a:cubicBezTo>
                    <a:pt x="17" y="126"/>
                    <a:pt x="17" y="126"/>
                    <a:pt x="17" y="126"/>
                  </a:cubicBezTo>
                  <a:cubicBezTo>
                    <a:pt x="30" y="126"/>
                    <a:pt x="30" y="126"/>
                    <a:pt x="30" y="126"/>
                  </a:cubicBezTo>
                  <a:cubicBezTo>
                    <a:pt x="84" y="120"/>
                    <a:pt x="84" y="120"/>
                    <a:pt x="84" y="120"/>
                  </a:cubicBezTo>
                  <a:cubicBezTo>
                    <a:pt x="122" y="126"/>
                    <a:pt x="122" y="126"/>
                    <a:pt x="122" y="126"/>
                  </a:cubicBezTo>
                  <a:cubicBezTo>
                    <a:pt x="148" y="136"/>
                    <a:pt x="148" y="136"/>
                    <a:pt x="148" y="136"/>
                  </a:cubicBezTo>
                  <a:cubicBezTo>
                    <a:pt x="153" y="136"/>
                    <a:pt x="153" y="136"/>
                    <a:pt x="153" y="136"/>
                  </a:cubicBezTo>
                  <a:cubicBezTo>
                    <a:pt x="159" y="140"/>
                    <a:pt x="159" y="140"/>
                    <a:pt x="159" y="140"/>
                  </a:cubicBezTo>
                  <a:cubicBezTo>
                    <a:pt x="183" y="120"/>
                    <a:pt x="183" y="120"/>
                    <a:pt x="183" y="120"/>
                  </a:cubicBezTo>
                  <a:cubicBezTo>
                    <a:pt x="176" y="91"/>
                    <a:pt x="176" y="91"/>
                    <a:pt x="176" y="91"/>
                  </a:cubicBezTo>
                  <a:cubicBezTo>
                    <a:pt x="183" y="89"/>
                    <a:pt x="183" y="89"/>
                    <a:pt x="183" y="89"/>
                  </a:cubicBezTo>
                  <a:cubicBezTo>
                    <a:pt x="190" y="80"/>
                    <a:pt x="190" y="80"/>
                    <a:pt x="190" y="80"/>
                  </a:cubicBezTo>
                  <a:cubicBezTo>
                    <a:pt x="184" y="70"/>
                    <a:pt x="184" y="70"/>
                    <a:pt x="184" y="70"/>
                  </a:cubicBezTo>
                  <a:cubicBezTo>
                    <a:pt x="208" y="32"/>
                    <a:pt x="208" y="32"/>
                    <a:pt x="208" y="32"/>
                  </a:cubicBezTo>
                  <a:cubicBezTo>
                    <a:pt x="208" y="23"/>
                    <a:pt x="208" y="23"/>
                    <a:pt x="208" y="23"/>
                  </a:cubicBezTo>
                  <a:cubicBezTo>
                    <a:pt x="214" y="11"/>
                    <a:pt x="214" y="11"/>
                    <a:pt x="214" y="11"/>
                  </a:cubicBezTo>
                  <a:cubicBezTo>
                    <a:pt x="211" y="3"/>
                    <a:pt x="211" y="3"/>
                    <a:pt x="211" y="3"/>
                  </a:cubicBezTo>
                  <a:cubicBezTo>
                    <a:pt x="200" y="6"/>
                    <a:pt x="200" y="6"/>
                    <a:pt x="200" y="6"/>
                  </a:cubicBezTo>
                  <a:cubicBezTo>
                    <a:pt x="183" y="9"/>
                    <a:pt x="183" y="9"/>
                    <a:pt x="183" y="9"/>
                  </a:cubicBezTo>
                  <a:cubicBezTo>
                    <a:pt x="174" y="14"/>
                    <a:pt x="174" y="14"/>
                    <a:pt x="174" y="14"/>
                  </a:cubicBezTo>
                  <a:cubicBezTo>
                    <a:pt x="173" y="7"/>
                    <a:pt x="173" y="7"/>
                    <a:pt x="173" y="7"/>
                  </a:cubicBezTo>
                  <a:cubicBezTo>
                    <a:pt x="180" y="0"/>
                    <a:pt x="180" y="0"/>
                    <a:pt x="180" y="0"/>
                  </a:cubicBezTo>
                  <a:lnTo>
                    <a:pt x="168" y="0"/>
                  </a:ln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5" name="Freeform 138"/>
            <p:cNvSpPr/>
            <p:nvPr userDrawn="1"/>
          </p:nvSpPr>
          <p:spPr>
            <a:xfrm>
              <a:off x="1471" y="1625"/>
              <a:ext cx="28" cy="30"/>
            </a:xfrm>
            <a:custGeom>
              <a:gdLst>
                <a:gd name="T0" fmla="*/ 34 w 49"/>
                <a:gd name="T1" fmla="*/ 15 h 55"/>
                <a:gd name="T2" fmla="*/ 30 w 49"/>
                <a:gd name="T3" fmla="*/ 2 h 55"/>
                <a:gd name="T4" fmla="*/ 12 w 49"/>
                <a:gd name="T5" fmla="*/ 8 h 55"/>
                <a:gd name="T6" fmla="*/ 0 w 49"/>
                <a:gd name="T7" fmla="*/ 18 h 55"/>
                <a:gd name="T8" fmla="*/ 10 w 49"/>
                <a:gd name="T9" fmla="*/ 36 h 55"/>
                <a:gd name="T10" fmla="*/ 19 w 49"/>
                <a:gd name="T11" fmla="*/ 53 h 55"/>
                <a:gd name="T12" fmla="*/ 42 w 49"/>
                <a:gd name="T13" fmla="*/ 48 h 55"/>
                <a:gd name="T14" fmla="*/ 42 w 49"/>
                <a:gd name="T15" fmla="*/ 27 h 55"/>
                <a:gd name="T16" fmla="*/ 27 w 49"/>
                <a:gd name="T17" fmla="*/ 33 h 55"/>
                <a:gd name="T18" fmla="*/ 21 w 49"/>
                <a:gd name="T19" fmla="*/ 23 h 55"/>
                <a:gd name="T20" fmla="*/ 34 w 49"/>
                <a:gd name="T21" fmla="*/ 15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5">
                  <a:moveTo>
                    <a:pt x="34" y="15"/>
                  </a:moveTo>
                  <a:cubicBezTo>
                    <a:pt x="37" y="12"/>
                    <a:pt x="33" y="4"/>
                    <a:pt x="30" y="2"/>
                  </a:cubicBezTo>
                  <a:cubicBezTo>
                    <a:pt x="25" y="0"/>
                    <a:pt x="16" y="6"/>
                    <a:pt x="12" y="8"/>
                  </a:cubicBezTo>
                  <a:cubicBezTo>
                    <a:pt x="7" y="9"/>
                    <a:pt x="0" y="12"/>
                    <a:pt x="0" y="18"/>
                  </a:cubicBezTo>
                  <a:cubicBezTo>
                    <a:pt x="1" y="24"/>
                    <a:pt x="8" y="30"/>
                    <a:pt x="10" y="36"/>
                  </a:cubicBezTo>
                  <a:cubicBezTo>
                    <a:pt x="12" y="42"/>
                    <a:pt x="12" y="52"/>
                    <a:pt x="19" y="53"/>
                  </a:cubicBezTo>
                  <a:cubicBezTo>
                    <a:pt x="26" y="55"/>
                    <a:pt x="37" y="51"/>
                    <a:pt x="42" y="48"/>
                  </a:cubicBezTo>
                  <a:cubicBezTo>
                    <a:pt x="49" y="43"/>
                    <a:pt x="44" y="33"/>
                    <a:pt x="42" y="27"/>
                  </a:cubicBezTo>
                  <a:cubicBezTo>
                    <a:pt x="40" y="24"/>
                    <a:pt x="29" y="32"/>
                    <a:pt x="27" y="33"/>
                  </a:cubicBezTo>
                  <a:cubicBezTo>
                    <a:pt x="22" y="34"/>
                    <a:pt x="18" y="28"/>
                    <a:pt x="21" y="23"/>
                  </a:cubicBezTo>
                  <a:cubicBezTo>
                    <a:pt x="24" y="19"/>
                    <a:pt x="31" y="18"/>
                    <a:pt x="34" y="15"/>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7" name="Freeform 139"/>
            <p:cNvSpPr/>
            <p:nvPr userDrawn="1"/>
          </p:nvSpPr>
          <p:spPr>
            <a:xfrm>
              <a:off x="2022" y="1427"/>
              <a:ext cx="67" cy="127"/>
            </a:xfrm>
            <a:custGeom>
              <a:gdLst>
                <a:gd name="T0" fmla="*/ 121 w 121"/>
                <a:gd name="T1" fmla="*/ 196 h 230"/>
                <a:gd name="T2" fmla="*/ 110 w 121"/>
                <a:gd name="T3" fmla="*/ 181 h 230"/>
                <a:gd name="T4" fmla="*/ 106 w 121"/>
                <a:gd name="T5" fmla="*/ 167 h 230"/>
                <a:gd name="T6" fmla="*/ 97 w 121"/>
                <a:gd name="T7" fmla="*/ 160 h 230"/>
                <a:gd name="T8" fmla="*/ 96 w 121"/>
                <a:gd name="T9" fmla="*/ 153 h 230"/>
                <a:gd name="T10" fmla="*/ 98 w 121"/>
                <a:gd name="T11" fmla="*/ 140 h 230"/>
                <a:gd name="T12" fmla="*/ 103 w 121"/>
                <a:gd name="T13" fmla="*/ 136 h 230"/>
                <a:gd name="T14" fmla="*/ 105 w 121"/>
                <a:gd name="T15" fmla="*/ 130 h 230"/>
                <a:gd name="T16" fmla="*/ 106 w 121"/>
                <a:gd name="T17" fmla="*/ 115 h 230"/>
                <a:gd name="T18" fmla="*/ 110 w 121"/>
                <a:gd name="T19" fmla="*/ 100 h 230"/>
                <a:gd name="T20" fmla="*/ 104 w 121"/>
                <a:gd name="T21" fmla="*/ 92 h 230"/>
                <a:gd name="T22" fmla="*/ 95 w 121"/>
                <a:gd name="T23" fmla="*/ 88 h 230"/>
                <a:gd name="T24" fmla="*/ 79 w 121"/>
                <a:gd name="T25" fmla="*/ 78 h 230"/>
                <a:gd name="T26" fmla="*/ 83 w 121"/>
                <a:gd name="T27" fmla="*/ 63 h 230"/>
                <a:gd name="T28" fmla="*/ 81 w 121"/>
                <a:gd name="T29" fmla="*/ 49 h 230"/>
                <a:gd name="T30" fmla="*/ 69 w 121"/>
                <a:gd name="T31" fmla="*/ 31 h 230"/>
                <a:gd name="T32" fmla="*/ 72 w 121"/>
                <a:gd name="T33" fmla="*/ 19 h 230"/>
                <a:gd name="T34" fmla="*/ 67 w 121"/>
                <a:gd name="T35" fmla="*/ 10 h 230"/>
                <a:gd name="T36" fmla="*/ 60 w 121"/>
                <a:gd name="T37" fmla="*/ 14 h 230"/>
                <a:gd name="T38" fmla="*/ 53 w 121"/>
                <a:gd name="T39" fmla="*/ 10 h 230"/>
                <a:gd name="T40" fmla="*/ 48 w 121"/>
                <a:gd name="T41" fmla="*/ 4 h 230"/>
                <a:gd name="T42" fmla="*/ 39 w 121"/>
                <a:gd name="T43" fmla="*/ 3 h 230"/>
                <a:gd name="T44" fmla="*/ 31 w 121"/>
                <a:gd name="T45" fmla="*/ 1 h 230"/>
                <a:gd name="T46" fmla="*/ 27 w 121"/>
                <a:gd name="T47" fmla="*/ 24 h 230"/>
                <a:gd name="T48" fmla="*/ 26 w 121"/>
                <a:gd name="T49" fmla="*/ 9 h 230"/>
                <a:gd name="T50" fmla="*/ 20 w 121"/>
                <a:gd name="T51" fmla="*/ 9 h 230"/>
                <a:gd name="T52" fmla="*/ 4 w 121"/>
                <a:gd name="T53" fmla="*/ 4 h 230"/>
                <a:gd name="T54" fmla="*/ 1 w 121"/>
                <a:gd name="T55" fmla="*/ 26 h 230"/>
                <a:gd name="T56" fmla="*/ 8 w 121"/>
                <a:gd name="T57" fmla="*/ 45 h 230"/>
                <a:gd name="T58" fmla="*/ 8 w 121"/>
                <a:gd name="T59" fmla="*/ 55 h 230"/>
                <a:gd name="T60" fmla="*/ 21 w 121"/>
                <a:gd name="T61" fmla="*/ 64 h 230"/>
                <a:gd name="T62" fmla="*/ 22 w 121"/>
                <a:gd name="T63" fmla="*/ 86 h 230"/>
                <a:gd name="T64" fmla="*/ 26 w 121"/>
                <a:gd name="T65" fmla="*/ 104 h 230"/>
                <a:gd name="T66" fmla="*/ 15 w 121"/>
                <a:gd name="T67" fmla="*/ 114 h 230"/>
                <a:gd name="T68" fmla="*/ 31 w 121"/>
                <a:gd name="T69" fmla="*/ 142 h 230"/>
                <a:gd name="T70" fmla="*/ 38 w 121"/>
                <a:gd name="T71" fmla="*/ 145 h 230"/>
                <a:gd name="T72" fmla="*/ 44 w 121"/>
                <a:gd name="T73" fmla="*/ 155 h 230"/>
                <a:gd name="T74" fmla="*/ 56 w 121"/>
                <a:gd name="T75" fmla="*/ 144 h 230"/>
                <a:gd name="T76" fmla="*/ 63 w 121"/>
                <a:gd name="T77" fmla="*/ 148 h 230"/>
                <a:gd name="T78" fmla="*/ 67 w 121"/>
                <a:gd name="T79" fmla="*/ 153 h 230"/>
                <a:gd name="T80" fmla="*/ 71 w 121"/>
                <a:gd name="T81" fmla="*/ 154 h 230"/>
                <a:gd name="T82" fmla="*/ 76 w 121"/>
                <a:gd name="T83" fmla="*/ 156 h 230"/>
                <a:gd name="T84" fmla="*/ 72 w 121"/>
                <a:gd name="T85" fmla="*/ 160 h 230"/>
                <a:gd name="T86" fmla="*/ 70 w 121"/>
                <a:gd name="T87" fmla="*/ 165 h 230"/>
                <a:gd name="T88" fmla="*/ 67 w 121"/>
                <a:gd name="T89" fmla="*/ 172 h 230"/>
                <a:gd name="T90" fmla="*/ 63 w 121"/>
                <a:gd name="T91" fmla="*/ 177 h 230"/>
                <a:gd name="T92" fmla="*/ 72 w 121"/>
                <a:gd name="T93" fmla="*/ 207 h 230"/>
                <a:gd name="T94" fmla="*/ 79 w 121"/>
                <a:gd name="T95" fmla="*/ 224 h 230"/>
                <a:gd name="T96" fmla="*/ 95 w 121"/>
                <a:gd name="T97" fmla="*/ 224 h 230"/>
                <a:gd name="T98" fmla="*/ 106 w 121"/>
                <a:gd name="T99" fmla="*/ 227 h 230"/>
                <a:gd name="T100" fmla="*/ 112 w 121"/>
                <a:gd name="T101" fmla="*/ 219 h 230"/>
                <a:gd name="T102" fmla="*/ 118 w 121"/>
                <a:gd name="T103" fmla="*/ 219 h 230"/>
                <a:gd name="T104" fmla="*/ 121 w 121"/>
                <a:gd name="T105" fmla="*/ 196 h 2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230">
                  <a:moveTo>
                    <a:pt x="121" y="196"/>
                  </a:moveTo>
                  <a:cubicBezTo>
                    <a:pt x="117" y="196"/>
                    <a:pt x="112" y="185"/>
                    <a:pt x="110" y="181"/>
                  </a:cubicBezTo>
                  <a:cubicBezTo>
                    <a:pt x="108" y="177"/>
                    <a:pt x="108" y="171"/>
                    <a:pt x="106" y="167"/>
                  </a:cubicBezTo>
                  <a:cubicBezTo>
                    <a:pt x="104" y="163"/>
                    <a:pt x="99" y="163"/>
                    <a:pt x="97" y="160"/>
                  </a:cubicBezTo>
                  <a:cubicBezTo>
                    <a:pt x="96" y="158"/>
                    <a:pt x="96" y="156"/>
                    <a:pt x="96" y="153"/>
                  </a:cubicBezTo>
                  <a:cubicBezTo>
                    <a:pt x="96" y="149"/>
                    <a:pt x="96" y="143"/>
                    <a:pt x="98" y="140"/>
                  </a:cubicBezTo>
                  <a:cubicBezTo>
                    <a:pt x="98" y="139"/>
                    <a:pt x="101" y="138"/>
                    <a:pt x="103" y="136"/>
                  </a:cubicBezTo>
                  <a:cubicBezTo>
                    <a:pt x="105" y="134"/>
                    <a:pt x="105" y="134"/>
                    <a:pt x="105" y="130"/>
                  </a:cubicBezTo>
                  <a:cubicBezTo>
                    <a:pt x="106" y="125"/>
                    <a:pt x="105" y="120"/>
                    <a:pt x="106" y="115"/>
                  </a:cubicBezTo>
                  <a:cubicBezTo>
                    <a:pt x="106" y="110"/>
                    <a:pt x="112" y="104"/>
                    <a:pt x="110" y="100"/>
                  </a:cubicBezTo>
                  <a:cubicBezTo>
                    <a:pt x="110" y="99"/>
                    <a:pt x="105" y="93"/>
                    <a:pt x="104" y="92"/>
                  </a:cubicBezTo>
                  <a:cubicBezTo>
                    <a:pt x="102" y="91"/>
                    <a:pt x="98" y="89"/>
                    <a:pt x="95" y="88"/>
                  </a:cubicBezTo>
                  <a:cubicBezTo>
                    <a:pt x="89" y="85"/>
                    <a:pt x="78" y="87"/>
                    <a:pt x="79" y="78"/>
                  </a:cubicBezTo>
                  <a:cubicBezTo>
                    <a:pt x="80" y="73"/>
                    <a:pt x="83" y="69"/>
                    <a:pt x="83" y="63"/>
                  </a:cubicBezTo>
                  <a:cubicBezTo>
                    <a:pt x="83" y="58"/>
                    <a:pt x="83" y="53"/>
                    <a:pt x="81" y="49"/>
                  </a:cubicBezTo>
                  <a:cubicBezTo>
                    <a:pt x="78" y="44"/>
                    <a:pt x="70" y="37"/>
                    <a:pt x="69" y="31"/>
                  </a:cubicBezTo>
                  <a:cubicBezTo>
                    <a:pt x="68" y="26"/>
                    <a:pt x="74" y="25"/>
                    <a:pt x="72" y="19"/>
                  </a:cubicBezTo>
                  <a:cubicBezTo>
                    <a:pt x="72" y="16"/>
                    <a:pt x="69" y="10"/>
                    <a:pt x="67" y="10"/>
                  </a:cubicBezTo>
                  <a:cubicBezTo>
                    <a:pt x="64" y="9"/>
                    <a:pt x="62" y="13"/>
                    <a:pt x="60" y="14"/>
                  </a:cubicBezTo>
                  <a:cubicBezTo>
                    <a:pt x="56" y="15"/>
                    <a:pt x="54" y="13"/>
                    <a:pt x="53" y="10"/>
                  </a:cubicBezTo>
                  <a:cubicBezTo>
                    <a:pt x="50" y="4"/>
                    <a:pt x="53" y="5"/>
                    <a:pt x="48" y="4"/>
                  </a:cubicBezTo>
                  <a:cubicBezTo>
                    <a:pt x="44" y="4"/>
                    <a:pt x="42" y="4"/>
                    <a:pt x="39" y="3"/>
                  </a:cubicBezTo>
                  <a:cubicBezTo>
                    <a:pt x="36" y="2"/>
                    <a:pt x="34" y="0"/>
                    <a:pt x="31" y="1"/>
                  </a:cubicBezTo>
                  <a:cubicBezTo>
                    <a:pt x="31" y="6"/>
                    <a:pt x="39" y="28"/>
                    <a:pt x="27" y="24"/>
                  </a:cubicBezTo>
                  <a:cubicBezTo>
                    <a:pt x="27" y="22"/>
                    <a:pt x="27" y="10"/>
                    <a:pt x="26" y="9"/>
                  </a:cubicBezTo>
                  <a:cubicBezTo>
                    <a:pt x="25" y="8"/>
                    <a:pt x="21" y="9"/>
                    <a:pt x="20" y="9"/>
                  </a:cubicBezTo>
                  <a:cubicBezTo>
                    <a:pt x="16" y="9"/>
                    <a:pt x="8" y="2"/>
                    <a:pt x="4" y="4"/>
                  </a:cubicBezTo>
                  <a:cubicBezTo>
                    <a:pt x="1" y="5"/>
                    <a:pt x="2" y="22"/>
                    <a:pt x="1" y="26"/>
                  </a:cubicBezTo>
                  <a:cubicBezTo>
                    <a:pt x="0" y="35"/>
                    <a:pt x="7" y="36"/>
                    <a:pt x="8" y="45"/>
                  </a:cubicBezTo>
                  <a:cubicBezTo>
                    <a:pt x="8" y="48"/>
                    <a:pt x="8" y="51"/>
                    <a:pt x="8" y="55"/>
                  </a:cubicBezTo>
                  <a:cubicBezTo>
                    <a:pt x="10" y="62"/>
                    <a:pt x="16" y="60"/>
                    <a:pt x="21" y="64"/>
                  </a:cubicBezTo>
                  <a:cubicBezTo>
                    <a:pt x="28" y="70"/>
                    <a:pt x="30" y="80"/>
                    <a:pt x="22" y="86"/>
                  </a:cubicBezTo>
                  <a:cubicBezTo>
                    <a:pt x="26" y="90"/>
                    <a:pt x="29" y="98"/>
                    <a:pt x="26" y="104"/>
                  </a:cubicBezTo>
                  <a:cubicBezTo>
                    <a:pt x="24" y="109"/>
                    <a:pt x="16" y="108"/>
                    <a:pt x="15" y="114"/>
                  </a:cubicBezTo>
                  <a:cubicBezTo>
                    <a:pt x="13" y="121"/>
                    <a:pt x="24" y="138"/>
                    <a:pt x="31" y="142"/>
                  </a:cubicBezTo>
                  <a:cubicBezTo>
                    <a:pt x="33" y="143"/>
                    <a:pt x="36" y="144"/>
                    <a:pt x="38" y="145"/>
                  </a:cubicBezTo>
                  <a:cubicBezTo>
                    <a:pt x="41" y="148"/>
                    <a:pt x="41" y="152"/>
                    <a:pt x="44" y="155"/>
                  </a:cubicBezTo>
                  <a:cubicBezTo>
                    <a:pt x="50" y="164"/>
                    <a:pt x="54" y="149"/>
                    <a:pt x="56" y="144"/>
                  </a:cubicBezTo>
                  <a:cubicBezTo>
                    <a:pt x="58" y="145"/>
                    <a:pt x="62" y="146"/>
                    <a:pt x="63" y="148"/>
                  </a:cubicBezTo>
                  <a:cubicBezTo>
                    <a:pt x="65" y="149"/>
                    <a:pt x="65" y="151"/>
                    <a:pt x="67" y="153"/>
                  </a:cubicBezTo>
                  <a:cubicBezTo>
                    <a:pt x="70" y="156"/>
                    <a:pt x="69" y="154"/>
                    <a:pt x="71" y="154"/>
                  </a:cubicBezTo>
                  <a:cubicBezTo>
                    <a:pt x="74" y="155"/>
                    <a:pt x="74" y="154"/>
                    <a:pt x="76" y="156"/>
                  </a:cubicBezTo>
                  <a:cubicBezTo>
                    <a:pt x="79" y="161"/>
                    <a:pt x="74" y="159"/>
                    <a:pt x="72" y="160"/>
                  </a:cubicBezTo>
                  <a:cubicBezTo>
                    <a:pt x="71" y="162"/>
                    <a:pt x="71" y="163"/>
                    <a:pt x="70" y="165"/>
                  </a:cubicBezTo>
                  <a:cubicBezTo>
                    <a:pt x="69" y="168"/>
                    <a:pt x="69" y="169"/>
                    <a:pt x="67" y="172"/>
                  </a:cubicBezTo>
                  <a:cubicBezTo>
                    <a:pt x="65" y="174"/>
                    <a:pt x="64" y="174"/>
                    <a:pt x="63" y="177"/>
                  </a:cubicBezTo>
                  <a:cubicBezTo>
                    <a:pt x="62" y="186"/>
                    <a:pt x="69" y="199"/>
                    <a:pt x="72" y="207"/>
                  </a:cubicBezTo>
                  <a:cubicBezTo>
                    <a:pt x="74" y="211"/>
                    <a:pt x="74" y="222"/>
                    <a:pt x="79" y="224"/>
                  </a:cubicBezTo>
                  <a:cubicBezTo>
                    <a:pt x="84" y="227"/>
                    <a:pt x="90" y="223"/>
                    <a:pt x="95" y="224"/>
                  </a:cubicBezTo>
                  <a:cubicBezTo>
                    <a:pt x="100" y="225"/>
                    <a:pt x="101" y="230"/>
                    <a:pt x="106" y="227"/>
                  </a:cubicBezTo>
                  <a:cubicBezTo>
                    <a:pt x="109" y="225"/>
                    <a:pt x="111" y="222"/>
                    <a:pt x="112" y="219"/>
                  </a:cubicBezTo>
                  <a:cubicBezTo>
                    <a:pt x="114" y="219"/>
                    <a:pt x="116" y="219"/>
                    <a:pt x="118" y="219"/>
                  </a:cubicBezTo>
                  <a:cubicBezTo>
                    <a:pt x="118" y="211"/>
                    <a:pt x="121" y="204"/>
                    <a:pt x="121" y="196"/>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48" name="Freeform 140"/>
            <p:cNvSpPr/>
            <p:nvPr userDrawn="1"/>
          </p:nvSpPr>
          <p:spPr>
            <a:xfrm>
              <a:off x="1191" y="1021"/>
              <a:ext cx="1052" cy="678"/>
            </a:xfrm>
            <a:custGeom>
              <a:gdLst>
                <a:gd name="T0" fmla="*/ 994 w 1898"/>
                <a:gd name="T1" fmla="*/ 8 h 1223"/>
                <a:gd name="T2" fmla="*/ 839 w 1898"/>
                <a:gd name="T3" fmla="*/ 101 h 1223"/>
                <a:gd name="T4" fmla="*/ 736 w 1898"/>
                <a:gd name="T5" fmla="*/ 112 h 1223"/>
                <a:gd name="T6" fmla="*/ 588 w 1898"/>
                <a:gd name="T7" fmla="*/ 230 h 1223"/>
                <a:gd name="T8" fmla="*/ 429 w 1898"/>
                <a:gd name="T9" fmla="*/ 357 h 1223"/>
                <a:gd name="T10" fmla="*/ 477 w 1898"/>
                <a:gd name="T11" fmla="*/ 393 h 1223"/>
                <a:gd name="T12" fmla="*/ 418 w 1898"/>
                <a:gd name="T13" fmla="*/ 335 h 1223"/>
                <a:gd name="T14" fmla="*/ 288 w 1898"/>
                <a:gd name="T15" fmla="*/ 418 h 1223"/>
                <a:gd name="T16" fmla="*/ 111 w 1898"/>
                <a:gd name="T17" fmla="*/ 556 h 1223"/>
                <a:gd name="T18" fmla="*/ 53 w 1898"/>
                <a:gd name="T19" fmla="*/ 691 h 1223"/>
                <a:gd name="T20" fmla="*/ 121 w 1898"/>
                <a:gd name="T21" fmla="*/ 785 h 1223"/>
                <a:gd name="T22" fmla="*/ 225 w 1898"/>
                <a:gd name="T23" fmla="*/ 827 h 1223"/>
                <a:gd name="T24" fmla="*/ 322 w 1898"/>
                <a:gd name="T25" fmla="*/ 802 h 1223"/>
                <a:gd name="T26" fmla="*/ 485 w 1898"/>
                <a:gd name="T27" fmla="*/ 840 h 1223"/>
                <a:gd name="T28" fmla="*/ 703 w 1898"/>
                <a:gd name="T29" fmla="*/ 795 h 1223"/>
                <a:gd name="T30" fmla="*/ 857 w 1898"/>
                <a:gd name="T31" fmla="*/ 909 h 1223"/>
                <a:gd name="T32" fmla="*/ 916 w 1898"/>
                <a:gd name="T33" fmla="*/ 985 h 1223"/>
                <a:gd name="T34" fmla="*/ 995 w 1898"/>
                <a:gd name="T35" fmla="*/ 1071 h 1223"/>
                <a:gd name="T36" fmla="*/ 1113 w 1898"/>
                <a:gd name="T37" fmla="*/ 982 h 1223"/>
                <a:gd name="T38" fmla="*/ 1263 w 1898"/>
                <a:gd name="T39" fmla="*/ 1098 h 1223"/>
                <a:gd name="T40" fmla="*/ 1377 w 1898"/>
                <a:gd name="T41" fmla="*/ 1094 h 1223"/>
                <a:gd name="T42" fmla="*/ 1402 w 1898"/>
                <a:gd name="T43" fmla="*/ 1175 h 1223"/>
                <a:gd name="T44" fmla="*/ 1490 w 1898"/>
                <a:gd name="T45" fmla="*/ 1218 h 1223"/>
                <a:gd name="T46" fmla="*/ 1502 w 1898"/>
                <a:gd name="T47" fmla="*/ 1141 h 1223"/>
                <a:gd name="T48" fmla="*/ 1545 w 1898"/>
                <a:gd name="T49" fmla="*/ 1079 h 1223"/>
                <a:gd name="T50" fmla="*/ 1474 w 1898"/>
                <a:gd name="T51" fmla="*/ 1008 h 1223"/>
                <a:gd name="T52" fmla="*/ 1376 w 1898"/>
                <a:gd name="T53" fmla="*/ 866 h 1223"/>
                <a:gd name="T54" fmla="*/ 1371 w 1898"/>
                <a:gd name="T55" fmla="*/ 772 h 1223"/>
                <a:gd name="T56" fmla="*/ 1419 w 1898"/>
                <a:gd name="T57" fmla="*/ 830 h 1223"/>
                <a:gd name="T58" fmla="*/ 1440 w 1898"/>
                <a:gd name="T59" fmla="*/ 684 h 1223"/>
                <a:gd name="T60" fmla="*/ 1563 w 1898"/>
                <a:gd name="T61" fmla="*/ 704 h 1223"/>
                <a:gd name="T62" fmla="*/ 1625 w 1898"/>
                <a:gd name="T63" fmla="*/ 803 h 1223"/>
                <a:gd name="T64" fmla="*/ 1673 w 1898"/>
                <a:gd name="T65" fmla="*/ 858 h 1223"/>
                <a:gd name="T66" fmla="*/ 1730 w 1898"/>
                <a:gd name="T67" fmla="*/ 881 h 1223"/>
                <a:gd name="T68" fmla="*/ 1807 w 1898"/>
                <a:gd name="T69" fmla="*/ 804 h 1223"/>
                <a:gd name="T70" fmla="*/ 1820 w 1898"/>
                <a:gd name="T71" fmla="*/ 698 h 1223"/>
                <a:gd name="T72" fmla="*/ 1800 w 1898"/>
                <a:gd name="T73" fmla="*/ 601 h 1223"/>
                <a:gd name="T74" fmla="*/ 1892 w 1898"/>
                <a:gd name="T75" fmla="*/ 578 h 1223"/>
                <a:gd name="T76" fmla="*/ 1812 w 1898"/>
                <a:gd name="T77" fmla="*/ 502 h 1223"/>
                <a:gd name="T78" fmla="*/ 1726 w 1898"/>
                <a:gd name="T79" fmla="*/ 413 h 1223"/>
                <a:gd name="T80" fmla="*/ 1707 w 1898"/>
                <a:gd name="T81" fmla="*/ 565 h 1223"/>
                <a:gd name="T82" fmla="*/ 1634 w 1898"/>
                <a:gd name="T83" fmla="*/ 494 h 1223"/>
                <a:gd name="T84" fmla="*/ 1669 w 1898"/>
                <a:gd name="T85" fmla="*/ 359 h 1223"/>
                <a:gd name="T86" fmla="*/ 1608 w 1898"/>
                <a:gd name="T87" fmla="*/ 393 h 1223"/>
                <a:gd name="T88" fmla="*/ 1562 w 1898"/>
                <a:gd name="T89" fmla="*/ 344 h 1223"/>
                <a:gd name="T90" fmla="*/ 1497 w 1898"/>
                <a:gd name="T91" fmla="*/ 429 h 1223"/>
                <a:gd name="T92" fmla="*/ 1434 w 1898"/>
                <a:gd name="T93" fmla="*/ 481 h 1223"/>
                <a:gd name="T94" fmla="*/ 1409 w 1898"/>
                <a:gd name="T95" fmla="*/ 600 h 1223"/>
                <a:gd name="T96" fmla="*/ 1307 w 1898"/>
                <a:gd name="T97" fmla="*/ 522 h 1223"/>
                <a:gd name="T98" fmla="*/ 1215 w 1898"/>
                <a:gd name="T99" fmla="*/ 580 h 1223"/>
                <a:gd name="T100" fmla="*/ 1142 w 1898"/>
                <a:gd name="T101" fmla="*/ 540 h 1223"/>
                <a:gd name="T102" fmla="*/ 1119 w 1898"/>
                <a:gd name="T103" fmla="*/ 440 h 1223"/>
                <a:gd name="T104" fmla="*/ 1194 w 1898"/>
                <a:gd name="T105" fmla="*/ 459 h 1223"/>
                <a:gd name="T106" fmla="*/ 1190 w 1898"/>
                <a:gd name="T107" fmla="*/ 378 h 1223"/>
                <a:gd name="T108" fmla="*/ 1339 w 1898"/>
                <a:gd name="T109" fmla="*/ 440 h 1223"/>
                <a:gd name="T110" fmla="*/ 1531 w 1898"/>
                <a:gd name="T111" fmla="*/ 313 h 1223"/>
                <a:gd name="T112" fmla="*/ 1539 w 1898"/>
                <a:gd name="T113" fmla="*/ 240 h 1223"/>
                <a:gd name="T114" fmla="*/ 1534 w 1898"/>
                <a:gd name="T115" fmla="*/ 145 h 1223"/>
                <a:gd name="T116" fmla="*/ 1447 w 1898"/>
                <a:gd name="T117" fmla="*/ 216 h 1223"/>
                <a:gd name="T118" fmla="*/ 1404 w 1898"/>
                <a:gd name="T119" fmla="*/ 131 h 1223"/>
                <a:gd name="T120" fmla="*/ 1338 w 1898"/>
                <a:gd name="T121" fmla="*/ 96 h 1223"/>
                <a:gd name="T122" fmla="*/ 1279 w 1898"/>
                <a:gd name="T123" fmla="*/ 77 h 1223"/>
                <a:gd name="T124" fmla="*/ 1162 w 1898"/>
                <a:gd name="T125" fmla="*/ 111 h 12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8" h="1223">
                  <a:moveTo>
                    <a:pt x="1225" y="73"/>
                  </a:moveTo>
                  <a:cubicBezTo>
                    <a:pt x="1225" y="47"/>
                    <a:pt x="1225" y="47"/>
                    <a:pt x="1225" y="47"/>
                  </a:cubicBezTo>
                  <a:cubicBezTo>
                    <a:pt x="1181" y="28"/>
                    <a:pt x="1181" y="28"/>
                    <a:pt x="1181" y="28"/>
                  </a:cubicBezTo>
                  <a:cubicBezTo>
                    <a:pt x="1146" y="24"/>
                    <a:pt x="1146" y="24"/>
                    <a:pt x="1146" y="24"/>
                  </a:cubicBezTo>
                  <a:cubicBezTo>
                    <a:pt x="1146" y="24"/>
                    <a:pt x="1145" y="24"/>
                    <a:pt x="1145" y="24"/>
                  </a:cubicBezTo>
                  <a:cubicBezTo>
                    <a:pt x="1134" y="18"/>
                    <a:pt x="1134" y="18"/>
                    <a:pt x="1134" y="18"/>
                  </a:cubicBezTo>
                  <a:cubicBezTo>
                    <a:pt x="1113" y="28"/>
                    <a:pt x="1113" y="28"/>
                    <a:pt x="1113" y="28"/>
                  </a:cubicBezTo>
                  <a:cubicBezTo>
                    <a:pt x="1113" y="28"/>
                    <a:pt x="1113" y="28"/>
                    <a:pt x="1112" y="28"/>
                  </a:cubicBezTo>
                  <a:cubicBezTo>
                    <a:pt x="1049" y="28"/>
                    <a:pt x="1049" y="28"/>
                    <a:pt x="1049" y="28"/>
                  </a:cubicBezTo>
                  <a:cubicBezTo>
                    <a:pt x="1048" y="28"/>
                    <a:pt x="1047" y="27"/>
                    <a:pt x="1047" y="26"/>
                  </a:cubicBezTo>
                  <a:cubicBezTo>
                    <a:pt x="1045" y="6"/>
                    <a:pt x="1045" y="6"/>
                    <a:pt x="1045" y="6"/>
                  </a:cubicBezTo>
                  <a:cubicBezTo>
                    <a:pt x="1010" y="2"/>
                    <a:pt x="1010" y="2"/>
                    <a:pt x="1010" y="2"/>
                  </a:cubicBezTo>
                  <a:cubicBezTo>
                    <a:pt x="996" y="8"/>
                    <a:pt x="996" y="8"/>
                    <a:pt x="996" y="8"/>
                  </a:cubicBezTo>
                  <a:cubicBezTo>
                    <a:pt x="996" y="8"/>
                    <a:pt x="995" y="8"/>
                    <a:pt x="994" y="8"/>
                  </a:cubicBezTo>
                  <a:cubicBezTo>
                    <a:pt x="981" y="0"/>
                    <a:pt x="981" y="0"/>
                    <a:pt x="981" y="0"/>
                  </a:cubicBezTo>
                  <a:cubicBezTo>
                    <a:pt x="972" y="27"/>
                    <a:pt x="972" y="27"/>
                    <a:pt x="972" y="27"/>
                  </a:cubicBezTo>
                  <a:cubicBezTo>
                    <a:pt x="972" y="28"/>
                    <a:pt x="971" y="28"/>
                    <a:pt x="970" y="28"/>
                  </a:cubicBezTo>
                  <a:cubicBezTo>
                    <a:pt x="953" y="28"/>
                    <a:pt x="953" y="28"/>
                    <a:pt x="953" y="28"/>
                  </a:cubicBezTo>
                  <a:cubicBezTo>
                    <a:pt x="953" y="54"/>
                    <a:pt x="953" y="54"/>
                    <a:pt x="953" y="54"/>
                  </a:cubicBezTo>
                  <a:cubicBezTo>
                    <a:pt x="953" y="54"/>
                    <a:pt x="953" y="55"/>
                    <a:pt x="953" y="55"/>
                  </a:cubicBezTo>
                  <a:cubicBezTo>
                    <a:pt x="928" y="81"/>
                    <a:pt x="928" y="81"/>
                    <a:pt x="928" y="81"/>
                  </a:cubicBezTo>
                  <a:cubicBezTo>
                    <a:pt x="927" y="81"/>
                    <a:pt x="926" y="82"/>
                    <a:pt x="925" y="81"/>
                  </a:cubicBezTo>
                  <a:cubicBezTo>
                    <a:pt x="907" y="71"/>
                    <a:pt x="907" y="71"/>
                    <a:pt x="907" y="71"/>
                  </a:cubicBezTo>
                  <a:cubicBezTo>
                    <a:pt x="874" y="75"/>
                    <a:pt x="874" y="75"/>
                    <a:pt x="874" y="75"/>
                  </a:cubicBezTo>
                  <a:cubicBezTo>
                    <a:pt x="867" y="90"/>
                    <a:pt x="864" y="90"/>
                    <a:pt x="863" y="90"/>
                  </a:cubicBezTo>
                  <a:cubicBezTo>
                    <a:pt x="862" y="90"/>
                    <a:pt x="861" y="89"/>
                    <a:pt x="861" y="88"/>
                  </a:cubicBezTo>
                  <a:cubicBezTo>
                    <a:pt x="859" y="87"/>
                    <a:pt x="852" y="87"/>
                    <a:pt x="845" y="89"/>
                  </a:cubicBezTo>
                  <a:cubicBezTo>
                    <a:pt x="839" y="101"/>
                    <a:pt x="839" y="101"/>
                    <a:pt x="839" y="101"/>
                  </a:cubicBezTo>
                  <a:cubicBezTo>
                    <a:pt x="839" y="101"/>
                    <a:pt x="838" y="102"/>
                    <a:pt x="838" y="102"/>
                  </a:cubicBezTo>
                  <a:cubicBezTo>
                    <a:pt x="812" y="106"/>
                    <a:pt x="812" y="106"/>
                    <a:pt x="812" y="106"/>
                  </a:cubicBezTo>
                  <a:cubicBezTo>
                    <a:pt x="812" y="126"/>
                    <a:pt x="812" y="126"/>
                    <a:pt x="812" y="126"/>
                  </a:cubicBezTo>
                  <a:cubicBezTo>
                    <a:pt x="812" y="127"/>
                    <a:pt x="811" y="128"/>
                    <a:pt x="810" y="128"/>
                  </a:cubicBezTo>
                  <a:cubicBezTo>
                    <a:pt x="789" y="134"/>
                    <a:pt x="789" y="134"/>
                    <a:pt x="789" y="134"/>
                  </a:cubicBezTo>
                  <a:cubicBezTo>
                    <a:pt x="789" y="134"/>
                    <a:pt x="788" y="134"/>
                    <a:pt x="787" y="134"/>
                  </a:cubicBezTo>
                  <a:cubicBezTo>
                    <a:pt x="787" y="133"/>
                    <a:pt x="786" y="133"/>
                    <a:pt x="786" y="132"/>
                  </a:cubicBezTo>
                  <a:cubicBezTo>
                    <a:pt x="786" y="109"/>
                    <a:pt x="786" y="109"/>
                    <a:pt x="786" y="109"/>
                  </a:cubicBezTo>
                  <a:cubicBezTo>
                    <a:pt x="782" y="106"/>
                    <a:pt x="782" y="106"/>
                    <a:pt x="782" y="106"/>
                  </a:cubicBezTo>
                  <a:cubicBezTo>
                    <a:pt x="773" y="115"/>
                    <a:pt x="773" y="115"/>
                    <a:pt x="773" y="115"/>
                  </a:cubicBezTo>
                  <a:cubicBezTo>
                    <a:pt x="772" y="116"/>
                    <a:pt x="772" y="116"/>
                    <a:pt x="771" y="116"/>
                  </a:cubicBezTo>
                  <a:cubicBezTo>
                    <a:pt x="770" y="116"/>
                    <a:pt x="769" y="115"/>
                    <a:pt x="769" y="115"/>
                  </a:cubicBezTo>
                  <a:cubicBezTo>
                    <a:pt x="764" y="106"/>
                    <a:pt x="764" y="106"/>
                    <a:pt x="764" y="106"/>
                  </a:cubicBezTo>
                  <a:cubicBezTo>
                    <a:pt x="747" y="111"/>
                    <a:pt x="738" y="113"/>
                    <a:pt x="736" y="112"/>
                  </a:cubicBezTo>
                  <a:cubicBezTo>
                    <a:pt x="734" y="111"/>
                    <a:pt x="718" y="102"/>
                    <a:pt x="712" y="99"/>
                  </a:cubicBezTo>
                  <a:cubicBezTo>
                    <a:pt x="699" y="122"/>
                    <a:pt x="699" y="122"/>
                    <a:pt x="699" y="122"/>
                  </a:cubicBezTo>
                  <a:cubicBezTo>
                    <a:pt x="698" y="122"/>
                    <a:pt x="697" y="123"/>
                    <a:pt x="697" y="123"/>
                  </a:cubicBezTo>
                  <a:cubicBezTo>
                    <a:pt x="683" y="123"/>
                    <a:pt x="683" y="123"/>
                    <a:pt x="683" y="123"/>
                  </a:cubicBezTo>
                  <a:cubicBezTo>
                    <a:pt x="673" y="133"/>
                    <a:pt x="673" y="133"/>
                    <a:pt x="673" y="133"/>
                  </a:cubicBezTo>
                  <a:cubicBezTo>
                    <a:pt x="700" y="155"/>
                    <a:pt x="700" y="155"/>
                    <a:pt x="700" y="155"/>
                  </a:cubicBezTo>
                  <a:cubicBezTo>
                    <a:pt x="701" y="155"/>
                    <a:pt x="701" y="156"/>
                    <a:pt x="701" y="156"/>
                  </a:cubicBezTo>
                  <a:cubicBezTo>
                    <a:pt x="701" y="157"/>
                    <a:pt x="701" y="158"/>
                    <a:pt x="700" y="158"/>
                  </a:cubicBezTo>
                  <a:cubicBezTo>
                    <a:pt x="664" y="187"/>
                    <a:pt x="664" y="187"/>
                    <a:pt x="664" y="187"/>
                  </a:cubicBezTo>
                  <a:cubicBezTo>
                    <a:pt x="663" y="188"/>
                    <a:pt x="662" y="188"/>
                    <a:pt x="661" y="187"/>
                  </a:cubicBezTo>
                  <a:cubicBezTo>
                    <a:pt x="646" y="175"/>
                    <a:pt x="646" y="175"/>
                    <a:pt x="646" y="175"/>
                  </a:cubicBezTo>
                  <a:cubicBezTo>
                    <a:pt x="596" y="200"/>
                    <a:pt x="596" y="200"/>
                    <a:pt x="596" y="200"/>
                  </a:cubicBezTo>
                  <a:cubicBezTo>
                    <a:pt x="590" y="229"/>
                    <a:pt x="590" y="229"/>
                    <a:pt x="590" y="229"/>
                  </a:cubicBezTo>
                  <a:cubicBezTo>
                    <a:pt x="589" y="229"/>
                    <a:pt x="589" y="230"/>
                    <a:pt x="588" y="230"/>
                  </a:cubicBezTo>
                  <a:cubicBezTo>
                    <a:pt x="559" y="240"/>
                    <a:pt x="559" y="240"/>
                    <a:pt x="559" y="240"/>
                  </a:cubicBezTo>
                  <a:cubicBezTo>
                    <a:pt x="559" y="240"/>
                    <a:pt x="558" y="240"/>
                    <a:pt x="558" y="240"/>
                  </a:cubicBezTo>
                  <a:cubicBezTo>
                    <a:pt x="558" y="240"/>
                    <a:pt x="557" y="240"/>
                    <a:pt x="557" y="240"/>
                  </a:cubicBezTo>
                  <a:cubicBezTo>
                    <a:pt x="526" y="221"/>
                    <a:pt x="526" y="221"/>
                    <a:pt x="526" y="221"/>
                  </a:cubicBezTo>
                  <a:cubicBezTo>
                    <a:pt x="505" y="225"/>
                    <a:pt x="505" y="225"/>
                    <a:pt x="505" y="225"/>
                  </a:cubicBezTo>
                  <a:cubicBezTo>
                    <a:pt x="508" y="228"/>
                    <a:pt x="508" y="232"/>
                    <a:pt x="501" y="236"/>
                  </a:cubicBezTo>
                  <a:cubicBezTo>
                    <a:pt x="494" y="241"/>
                    <a:pt x="484" y="240"/>
                    <a:pt x="479" y="249"/>
                  </a:cubicBezTo>
                  <a:cubicBezTo>
                    <a:pt x="475" y="258"/>
                    <a:pt x="481" y="258"/>
                    <a:pt x="483" y="265"/>
                  </a:cubicBezTo>
                  <a:cubicBezTo>
                    <a:pt x="484" y="272"/>
                    <a:pt x="477" y="280"/>
                    <a:pt x="474" y="286"/>
                  </a:cubicBezTo>
                  <a:cubicBezTo>
                    <a:pt x="471" y="291"/>
                    <a:pt x="466" y="298"/>
                    <a:pt x="465" y="304"/>
                  </a:cubicBezTo>
                  <a:cubicBezTo>
                    <a:pt x="464" y="308"/>
                    <a:pt x="466" y="312"/>
                    <a:pt x="465" y="315"/>
                  </a:cubicBezTo>
                  <a:cubicBezTo>
                    <a:pt x="463" y="320"/>
                    <a:pt x="457" y="321"/>
                    <a:pt x="454" y="323"/>
                  </a:cubicBezTo>
                  <a:cubicBezTo>
                    <a:pt x="442" y="331"/>
                    <a:pt x="430" y="342"/>
                    <a:pt x="419" y="349"/>
                  </a:cubicBezTo>
                  <a:cubicBezTo>
                    <a:pt x="418" y="354"/>
                    <a:pt x="425" y="357"/>
                    <a:pt x="429" y="357"/>
                  </a:cubicBezTo>
                  <a:cubicBezTo>
                    <a:pt x="435" y="355"/>
                    <a:pt x="436" y="349"/>
                    <a:pt x="441" y="344"/>
                  </a:cubicBezTo>
                  <a:cubicBezTo>
                    <a:pt x="446" y="337"/>
                    <a:pt x="455" y="333"/>
                    <a:pt x="464" y="336"/>
                  </a:cubicBezTo>
                  <a:cubicBezTo>
                    <a:pt x="468" y="338"/>
                    <a:pt x="469" y="341"/>
                    <a:pt x="472" y="345"/>
                  </a:cubicBezTo>
                  <a:cubicBezTo>
                    <a:pt x="474" y="348"/>
                    <a:pt x="478" y="350"/>
                    <a:pt x="480" y="353"/>
                  </a:cubicBezTo>
                  <a:cubicBezTo>
                    <a:pt x="483" y="356"/>
                    <a:pt x="488" y="358"/>
                    <a:pt x="492" y="361"/>
                  </a:cubicBezTo>
                  <a:cubicBezTo>
                    <a:pt x="495" y="363"/>
                    <a:pt x="497" y="365"/>
                    <a:pt x="500" y="368"/>
                  </a:cubicBezTo>
                  <a:cubicBezTo>
                    <a:pt x="504" y="372"/>
                    <a:pt x="510" y="376"/>
                    <a:pt x="515" y="378"/>
                  </a:cubicBezTo>
                  <a:cubicBezTo>
                    <a:pt x="517" y="380"/>
                    <a:pt x="519" y="381"/>
                    <a:pt x="522" y="382"/>
                  </a:cubicBezTo>
                  <a:cubicBezTo>
                    <a:pt x="524" y="384"/>
                    <a:pt x="528" y="384"/>
                    <a:pt x="530" y="386"/>
                  </a:cubicBezTo>
                  <a:cubicBezTo>
                    <a:pt x="523" y="389"/>
                    <a:pt x="518" y="385"/>
                    <a:pt x="513" y="381"/>
                  </a:cubicBezTo>
                  <a:cubicBezTo>
                    <a:pt x="509" y="378"/>
                    <a:pt x="503" y="377"/>
                    <a:pt x="498" y="375"/>
                  </a:cubicBezTo>
                  <a:cubicBezTo>
                    <a:pt x="496" y="375"/>
                    <a:pt x="492" y="373"/>
                    <a:pt x="491" y="373"/>
                  </a:cubicBezTo>
                  <a:cubicBezTo>
                    <a:pt x="488" y="374"/>
                    <a:pt x="486" y="380"/>
                    <a:pt x="486" y="382"/>
                  </a:cubicBezTo>
                  <a:cubicBezTo>
                    <a:pt x="485" y="388"/>
                    <a:pt x="485" y="393"/>
                    <a:pt x="477" y="393"/>
                  </a:cubicBezTo>
                  <a:cubicBezTo>
                    <a:pt x="477" y="383"/>
                    <a:pt x="484" y="369"/>
                    <a:pt x="478" y="360"/>
                  </a:cubicBezTo>
                  <a:cubicBezTo>
                    <a:pt x="475" y="357"/>
                    <a:pt x="470" y="353"/>
                    <a:pt x="465" y="352"/>
                  </a:cubicBezTo>
                  <a:cubicBezTo>
                    <a:pt x="464" y="352"/>
                    <a:pt x="460" y="352"/>
                    <a:pt x="459" y="352"/>
                  </a:cubicBezTo>
                  <a:cubicBezTo>
                    <a:pt x="456" y="353"/>
                    <a:pt x="454" y="356"/>
                    <a:pt x="451" y="357"/>
                  </a:cubicBezTo>
                  <a:cubicBezTo>
                    <a:pt x="446" y="358"/>
                    <a:pt x="444" y="359"/>
                    <a:pt x="444" y="365"/>
                  </a:cubicBezTo>
                  <a:cubicBezTo>
                    <a:pt x="443" y="368"/>
                    <a:pt x="443" y="370"/>
                    <a:pt x="446" y="373"/>
                  </a:cubicBezTo>
                  <a:cubicBezTo>
                    <a:pt x="448" y="375"/>
                    <a:pt x="452" y="376"/>
                    <a:pt x="452" y="379"/>
                  </a:cubicBezTo>
                  <a:cubicBezTo>
                    <a:pt x="451" y="383"/>
                    <a:pt x="441" y="384"/>
                    <a:pt x="438" y="385"/>
                  </a:cubicBezTo>
                  <a:cubicBezTo>
                    <a:pt x="434" y="386"/>
                    <a:pt x="432" y="386"/>
                    <a:pt x="429" y="388"/>
                  </a:cubicBezTo>
                  <a:cubicBezTo>
                    <a:pt x="425" y="385"/>
                    <a:pt x="423" y="381"/>
                    <a:pt x="420" y="378"/>
                  </a:cubicBezTo>
                  <a:cubicBezTo>
                    <a:pt x="417" y="376"/>
                    <a:pt x="414" y="374"/>
                    <a:pt x="411" y="371"/>
                  </a:cubicBezTo>
                  <a:cubicBezTo>
                    <a:pt x="406" y="368"/>
                    <a:pt x="404" y="364"/>
                    <a:pt x="404" y="358"/>
                  </a:cubicBezTo>
                  <a:cubicBezTo>
                    <a:pt x="404" y="353"/>
                    <a:pt x="405" y="348"/>
                    <a:pt x="407" y="343"/>
                  </a:cubicBezTo>
                  <a:cubicBezTo>
                    <a:pt x="409" y="337"/>
                    <a:pt x="414" y="339"/>
                    <a:pt x="418" y="335"/>
                  </a:cubicBezTo>
                  <a:cubicBezTo>
                    <a:pt x="423" y="330"/>
                    <a:pt x="419" y="319"/>
                    <a:pt x="418" y="312"/>
                  </a:cubicBezTo>
                  <a:cubicBezTo>
                    <a:pt x="418" y="310"/>
                    <a:pt x="419" y="308"/>
                    <a:pt x="418" y="306"/>
                  </a:cubicBezTo>
                  <a:cubicBezTo>
                    <a:pt x="417" y="302"/>
                    <a:pt x="417" y="303"/>
                    <a:pt x="413" y="302"/>
                  </a:cubicBezTo>
                  <a:cubicBezTo>
                    <a:pt x="404" y="301"/>
                    <a:pt x="397" y="299"/>
                    <a:pt x="390" y="294"/>
                  </a:cubicBezTo>
                  <a:cubicBezTo>
                    <a:pt x="385" y="290"/>
                    <a:pt x="378" y="289"/>
                    <a:pt x="372" y="291"/>
                  </a:cubicBezTo>
                  <a:cubicBezTo>
                    <a:pt x="368" y="292"/>
                    <a:pt x="363" y="297"/>
                    <a:pt x="361" y="301"/>
                  </a:cubicBezTo>
                  <a:cubicBezTo>
                    <a:pt x="359" y="304"/>
                    <a:pt x="358" y="309"/>
                    <a:pt x="357" y="312"/>
                  </a:cubicBezTo>
                  <a:cubicBezTo>
                    <a:pt x="355" y="316"/>
                    <a:pt x="352" y="319"/>
                    <a:pt x="350" y="323"/>
                  </a:cubicBezTo>
                  <a:cubicBezTo>
                    <a:pt x="346" y="330"/>
                    <a:pt x="347" y="337"/>
                    <a:pt x="345" y="343"/>
                  </a:cubicBezTo>
                  <a:cubicBezTo>
                    <a:pt x="344" y="347"/>
                    <a:pt x="342" y="348"/>
                    <a:pt x="338" y="350"/>
                  </a:cubicBezTo>
                  <a:cubicBezTo>
                    <a:pt x="332" y="352"/>
                    <a:pt x="327" y="351"/>
                    <a:pt x="322" y="356"/>
                  </a:cubicBezTo>
                  <a:cubicBezTo>
                    <a:pt x="316" y="362"/>
                    <a:pt x="312" y="369"/>
                    <a:pt x="308" y="376"/>
                  </a:cubicBezTo>
                  <a:cubicBezTo>
                    <a:pt x="304" y="384"/>
                    <a:pt x="298" y="389"/>
                    <a:pt x="294" y="396"/>
                  </a:cubicBezTo>
                  <a:cubicBezTo>
                    <a:pt x="291" y="403"/>
                    <a:pt x="292" y="412"/>
                    <a:pt x="288" y="418"/>
                  </a:cubicBezTo>
                  <a:cubicBezTo>
                    <a:pt x="283" y="425"/>
                    <a:pt x="273" y="429"/>
                    <a:pt x="265" y="433"/>
                  </a:cubicBezTo>
                  <a:cubicBezTo>
                    <a:pt x="257" y="437"/>
                    <a:pt x="247" y="437"/>
                    <a:pt x="238" y="440"/>
                  </a:cubicBezTo>
                  <a:cubicBezTo>
                    <a:pt x="230" y="442"/>
                    <a:pt x="226" y="448"/>
                    <a:pt x="220" y="452"/>
                  </a:cubicBezTo>
                  <a:cubicBezTo>
                    <a:pt x="218" y="454"/>
                    <a:pt x="217" y="455"/>
                    <a:pt x="214" y="456"/>
                  </a:cubicBezTo>
                  <a:cubicBezTo>
                    <a:pt x="211" y="457"/>
                    <a:pt x="206" y="455"/>
                    <a:pt x="204" y="457"/>
                  </a:cubicBezTo>
                  <a:cubicBezTo>
                    <a:pt x="199" y="459"/>
                    <a:pt x="199" y="463"/>
                    <a:pt x="198" y="466"/>
                  </a:cubicBezTo>
                  <a:cubicBezTo>
                    <a:pt x="198" y="470"/>
                    <a:pt x="196" y="472"/>
                    <a:pt x="195" y="475"/>
                  </a:cubicBezTo>
                  <a:cubicBezTo>
                    <a:pt x="195" y="478"/>
                    <a:pt x="195" y="480"/>
                    <a:pt x="194" y="482"/>
                  </a:cubicBezTo>
                  <a:cubicBezTo>
                    <a:pt x="192" y="485"/>
                    <a:pt x="192" y="484"/>
                    <a:pt x="189" y="487"/>
                  </a:cubicBezTo>
                  <a:cubicBezTo>
                    <a:pt x="186" y="489"/>
                    <a:pt x="177" y="497"/>
                    <a:pt x="176" y="501"/>
                  </a:cubicBezTo>
                  <a:cubicBezTo>
                    <a:pt x="174" y="505"/>
                    <a:pt x="174" y="511"/>
                    <a:pt x="173" y="515"/>
                  </a:cubicBezTo>
                  <a:cubicBezTo>
                    <a:pt x="172" y="520"/>
                    <a:pt x="171" y="521"/>
                    <a:pt x="167" y="524"/>
                  </a:cubicBezTo>
                  <a:cubicBezTo>
                    <a:pt x="156" y="532"/>
                    <a:pt x="149" y="539"/>
                    <a:pt x="136" y="544"/>
                  </a:cubicBezTo>
                  <a:cubicBezTo>
                    <a:pt x="128" y="547"/>
                    <a:pt x="119" y="552"/>
                    <a:pt x="111" y="556"/>
                  </a:cubicBezTo>
                  <a:cubicBezTo>
                    <a:pt x="108" y="558"/>
                    <a:pt x="102" y="561"/>
                    <a:pt x="99" y="561"/>
                  </a:cubicBezTo>
                  <a:cubicBezTo>
                    <a:pt x="95" y="562"/>
                    <a:pt x="94" y="560"/>
                    <a:pt x="91" y="559"/>
                  </a:cubicBezTo>
                  <a:cubicBezTo>
                    <a:pt x="84" y="556"/>
                    <a:pt x="76" y="557"/>
                    <a:pt x="70" y="559"/>
                  </a:cubicBezTo>
                  <a:cubicBezTo>
                    <a:pt x="65" y="561"/>
                    <a:pt x="53" y="564"/>
                    <a:pt x="50" y="568"/>
                  </a:cubicBezTo>
                  <a:cubicBezTo>
                    <a:pt x="46" y="573"/>
                    <a:pt x="50" y="581"/>
                    <a:pt x="45" y="587"/>
                  </a:cubicBezTo>
                  <a:cubicBezTo>
                    <a:pt x="38" y="594"/>
                    <a:pt x="28" y="596"/>
                    <a:pt x="21" y="603"/>
                  </a:cubicBezTo>
                  <a:cubicBezTo>
                    <a:pt x="12" y="611"/>
                    <a:pt x="0" y="623"/>
                    <a:pt x="1" y="636"/>
                  </a:cubicBezTo>
                  <a:cubicBezTo>
                    <a:pt x="5" y="635"/>
                    <a:pt x="10" y="638"/>
                    <a:pt x="14" y="639"/>
                  </a:cubicBezTo>
                  <a:cubicBezTo>
                    <a:pt x="19" y="640"/>
                    <a:pt x="25" y="640"/>
                    <a:pt x="29" y="643"/>
                  </a:cubicBezTo>
                  <a:cubicBezTo>
                    <a:pt x="31" y="644"/>
                    <a:pt x="31" y="646"/>
                    <a:pt x="33" y="647"/>
                  </a:cubicBezTo>
                  <a:cubicBezTo>
                    <a:pt x="36" y="649"/>
                    <a:pt x="38" y="647"/>
                    <a:pt x="41" y="647"/>
                  </a:cubicBezTo>
                  <a:cubicBezTo>
                    <a:pt x="47" y="648"/>
                    <a:pt x="50" y="656"/>
                    <a:pt x="50" y="662"/>
                  </a:cubicBezTo>
                  <a:cubicBezTo>
                    <a:pt x="49" y="668"/>
                    <a:pt x="47" y="676"/>
                    <a:pt x="49" y="683"/>
                  </a:cubicBezTo>
                  <a:cubicBezTo>
                    <a:pt x="50" y="685"/>
                    <a:pt x="52" y="689"/>
                    <a:pt x="53" y="691"/>
                  </a:cubicBezTo>
                  <a:cubicBezTo>
                    <a:pt x="56" y="693"/>
                    <a:pt x="60" y="692"/>
                    <a:pt x="63" y="693"/>
                  </a:cubicBezTo>
                  <a:cubicBezTo>
                    <a:pt x="70" y="696"/>
                    <a:pt x="72" y="705"/>
                    <a:pt x="73" y="712"/>
                  </a:cubicBezTo>
                  <a:cubicBezTo>
                    <a:pt x="74" y="719"/>
                    <a:pt x="72" y="725"/>
                    <a:pt x="69" y="731"/>
                  </a:cubicBezTo>
                  <a:cubicBezTo>
                    <a:pt x="68" y="734"/>
                    <a:pt x="67" y="736"/>
                    <a:pt x="65" y="738"/>
                  </a:cubicBezTo>
                  <a:cubicBezTo>
                    <a:pt x="61" y="742"/>
                    <a:pt x="54" y="743"/>
                    <a:pt x="50" y="747"/>
                  </a:cubicBezTo>
                  <a:cubicBezTo>
                    <a:pt x="43" y="756"/>
                    <a:pt x="60" y="769"/>
                    <a:pt x="64" y="775"/>
                  </a:cubicBezTo>
                  <a:cubicBezTo>
                    <a:pt x="67" y="773"/>
                    <a:pt x="65" y="765"/>
                    <a:pt x="71" y="765"/>
                  </a:cubicBezTo>
                  <a:cubicBezTo>
                    <a:pt x="72" y="771"/>
                    <a:pt x="71" y="777"/>
                    <a:pt x="75" y="781"/>
                  </a:cubicBezTo>
                  <a:cubicBezTo>
                    <a:pt x="79" y="785"/>
                    <a:pt x="87" y="786"/>
                    <a:pt x="92" y="788"/>
                  </a:cubicBezTo>
                  <a:cubicBezTo>
                    <a:pt x="95" y="789"/>
                    <a:pt x="99" y="793"/>
                    <a:pt x="101" y="793"/>
                  </a:cubicBezTo>
                  <a:cubicBezTo>
                    <a:pt x="105" y="794"/>
                    <a:pt x="106" y="792"/>
                    <a:pt x="110" y="790"/>
                  </a:cubicBezTo>
                  <a:cubicBezTo>
                    <a:pt x="110" y="790"/>
                    <a:pt x="112" y="792"/>
                    <a:pt x="113" y="791"/>
                  </a:cubicBezTo>
                  <a:cubicBezTo>
                    <a:pt x="114" y="790"/>
                    <a:pt x="114" y="788"/>
                    <a:pt x="115" y="787"/>
                  </a:cubicBezTo>
                  <a:cubicBezTo>
                    <a:pt x="118" y="783"/>
                    <a:pt x="117" y="783"/>
                    <a:pt x="121" y="785"/>
                  </a:cubicBezTo>
                  <a:cubicBezTo>
                    <a:pt x="127" y="788"/>
                    <a:pt x="130" y="788"/>
                    <a:pt x="129" y="794"/>
                  </a:cubicBezTo>
                  <a:cubicBezTo>
                    <a:pt x="128" y="797"/>
                    <a:pt x="125" y="800"/>
                    <a:pt x="124" y="804"/>
                  </a:cubicBezTo>
                  <a:cubicBezTo>
                    <a:pt x="124" y="807"/>
                    <a:pt x="124" y="810"/>
                    <a:pt x="124" y="812"/>
                  </a:cubicBezTo>
                  <a:cubicBezTo>
                    <a:pt x="126" y="812"/>
                    <a:pt x="129" y="812"/>
                    <a:pt x="131" y="812"/>
                  </a:cubicBezTo>
                  <a:cubicBezTo>
                    <a:pt x="132" y="806"/>
                    <a:pt x="134" y="795"/>
                    <a:pt x="137" y="790"/>
                  </a:cubicBezTo>
                  <a:cubicBezTo>
                    <a:pt x="143" y="789"/>
                    <a:pt x="143" y="793"/>
                    <a:pt x="145" y="798"/>
                  </a:cubicBezTo>
                  <a:cubicBezTo>
                    <a:pt x="146" y="803"/>
                    <a:pt x="149" y="809"/>
                    <a:pt x="152" y="813"/>
                  </a:cubicBezTo>
                  <a:cubicBezTo>
                    <a:pt x="160" y="820"/>
                    <a:pt x="175" y="814"/>
                    <a:pt x="177" y="827"/>
                  </a:cubicBezTo>
                  <a:cubicBezTo>
                    <a:pt x="180" y="822"/>
                    <a:pt x="189" y="832"/>
                    <a:pt x="192" y="835"/>
                  </a:cubicBezTo>
                  <a:cubicBezTo>
                    <a:pt x="196" y="837"/>
                    <a:pt x="197" y="837"/>
                    <a:pt x="202" y="838"/>
                  </a:cubicBezTo>
                  <a:cubicBezTo>
                    <a:pt x="205" y="838"/>
                    <a:pt x="208" y="840"/>
                    <a:pt x="211" y="840"/>
                  </a:cubicBezTo>
                  <a:cubicBezTo>
                    <a:pt x="211" y="837"/>
                    <a:pt x="212" y="833"/>
                    <a:pt x="211" y="830"/>
                  </a:cubicBezTo>
                  <a:cubicBezTo>
                    <a:pt x="210" y="826"/>
                    <a:pt x="208" y="823"/>
                    <a:pt x="208" y="818"/>
                  </a:cubicBezTo>
                  <a:cubicBezTo>
                    <a:pt x="216" y="818"/>
                    <a:pt x="219" y="821"/>
                    <a:pt x="225" y="827"/>
                  </a:cubicBezTo>
                  <a:cubicBezTo>
                    <a:pt x="228" y="831"/>
                    <a:pt x="231" y="836"/>
                    <a:pt x="233" y="827"/>
                  </a:cubicBezTo>
                  <a:cubicBezTo>
                    <a:pt x="235" y="818"/>
                    <a:pt x="220" y="811"/>
                    <a:pt x="223" y="801"/>
                  </a:cubicBezTo>
                  <a:cubicBezTo>
                    <a:pt x="232" y="800"/>
                    <a:pt x="231" y="803"/>
                    <a:pt x="236" y="808"/>
                  </a:cubicBezTo>
                  <a:cubicBezTo>
                    <a:pt x="245" y="806"/>
                    <a:pt x="254" y="805"/>
                    <a:pt x="255" y="795"/>
                  </a:cubicBezTo>
                  <a:cubicBezTo>
                    <a:pt x="255" y="793"/>
                    <a:pt x="254" y="788"/>
                    <a:pt x="255" y="786"/>
                  </a:cubicBezTo>
                  <a:cubicBezTo>
                    <a:pt x="259" y="783"/>
                    <a:pt x="278" y="790"/>
                    <a:pt x="281" y="793"/>
                  </a:cubicBezTo>
                  <a:cubicBezTo>
                    <a:pt x="281" y="793"/>
                    <a:pt x="282" y="798"/>
                    <a:pt x="282" y="798"/>
                  </a:cubicBezTo>
                  <a:cubicBezTo>
                    <a:pt x="283" y="801"/>
                    <a:pt x="284" y="802"/>
                    <a:pt x="285" y="805"/>
                  </a:cubicBezTo>
                  <a:cubicBezTo>
                    <a:pt x="286" y="808"/>
                    <a:pt x="285" y="816"/>
                    <a:pt x="288" y="817"/>
                  </a:cubicBezTo>
                  <a:cubicBezTo>
                    <a:pt x="292" y="821"/>
                    <a:pt x="298" y="817"/>
                    <a:pt x="299" y="814"/>
                  </a:cubicBezTo>
                  <a:cubicBezTo>
                    <a:pt x="300" y="810"/>
                    <a:pt x="299" y="804"/>
                    <a:pt x="299" y="801"/>
                  </a:cubicBezTo>
                  <a:cubicBezTo>
                    <a:pt x="302" y="803"/>
                    <a:pt x="307" y="809"/>
                    <a:pt x="311" y="808"/>
                  </a:cubicBezTo>
                  <a:cubicBezTo>
                    <a:pt x="311" y="808"/>
                    <a:pt x="314" y="804"/>
                    <a:pt x="314" y="804"/>
                  </a:cubicBezTo>
                  <a:cubicBezTo>
                    <a:pt x="316" y="802"/>
                    <a:pt x="320" y="803"/>
                    <a:pt x="322" y="802"/>
                  </a:cubicBezTo>
                  <a:cubicBezTo>
                    <a:pt x="327" y="800"/>
                    <a:pt x="330" y="795"/>
                    <a:pt x="332" y="790"/>
                  </a:cubicBezTo>
                  <a:cubicBezTo>
                    <a:pt x="334" y="784"/>
                    <a:pt x="336" y="784"/>
                    <a:pt x="341" y="790"/>
                  </a:cubicBezTo>
                  <a:cubicBezTo>
                    <a:pt x="342" y="792"/>
                    <a:pt x="343" y="799"/>
                    <a:pt x="345" y="800"/>
                  </a:cubicBezTo>
                  <a:cubicBezTo>
                    <a:pt x="348" y="801"/>
                    <a:pt x="353" y="800"/>
                    <a:pt x="356" y="800"/>
                  </a:cubicBezTo>
                  <a:cubicBezTo>
                    <a:pt x="359" y="801"/>
                    <a:pt x="362" y="802"/>
                    <a:pt x="365" y="804"/>
                  </a:cubicBezTo>
                  <a:cubicBezTo>
                    <a:pt x="368" y="806"/>
                    <a:pt x="371" y="809"/>
                    <a:pt x="374" y="811"/>
                  </a:cubicBezTo>
                  <a:cubicBezTo>
                    <a:pt x="379" y="814"/>
                    <a:pt x="386" y="809"/>
                    <a:pt x="391" y="806"/>
                  </a:cubicBezTo>
                  <a:cubicBezTo>
                    <a:pt x="395" y="804"/>
                    <a:pt x="399" y="802"/>
                    <a:pt x="403" y="800"/>
                  </a:cubicBezTo>
                  <a:cubicBezTo>
                    <a:pt x="405" y="799"/>
                    <a:pt x="410" y="797"/>
                    <a:pt x="412" y="798"/>
                  </a:cubicBezTo>
                  <a:cubicBezTo>
                    <a:pt x="417" y="800"/>
                    <a:pt x="415" y="808"/>
                    <a:pt x="417" y="812"/>
                  </a:cubicBezTo>
                  <a:cubicBezTo>
                    <a:pt x="424" y="806"/>
                    <a:pt x="428" y="808"/>
                    <a:pt x="434" y="816"/>
                  </a:cubicBezTo>
                  <a:cubicBezTo>
                    <a:pt x="437" y="820"/>
                    <a:pt x="439" y="827"/>
                    <a:pt x="442" y="832"/>
                  </a:cubicBezTo>
                  <a:cubicBezTo>
                    <a:pt x="447" y="839"/>
                    <a:pt x="454" y="838"/>
                    <a:pt x="462" y="838"/>
                  </a:cubicBezTo>
                  <a:cubicBezTo>
                    <a:pt x="470" y="839"/>
                    <a:pt x="477" y="840"/>
                    <a:pt x="485" y="840"/>
                  </a:cubicBezTo>
                  <a:cubicBezTo>
                    <a:pt x="494" y="840"/>
                    <a:pt x="498" y="835"/>
                    <a:pt x="505" y="833"/>
                  </a:cubicBezTo>
                  <a:cubicBezTo>
                    <a:pt x="511" y="832"/>
                    <a:pt x="514" y="836"/>
                    <a:pt x="519" y="831"/>
                  </a:cubicBezTo>
                  <a:cubicBezTo>
                    <a:pt x="523" y="827"/>
                    <a:pt x="525" y="822"/>
                    <a:pt x="532" y="820"/>
                  </a:cubicBezTo>
                  <a:cubicBezTo>
                    <a:pt x="537" y="818"/>
                    <a:pt x="543" y="818"/>
                    <a:pt x="548" y="819"/>
                  </a:cubicBezTo>
                  <a:cubicBezTo>
                    <a:pt x="554" y="819"/>
                    <a:pt x="554" y="819"/>
                    <a:pt x="558" y="815"/>
                  </a:cubicBezTo>
                  <a:cubicBezTo>
                    <a:pt x="563" y="811"/>
                    <a:pt x="571" y="813"/>
                    <a:pt x="576" y="809"/>
                  </a:cubicBezTo>
                  <a:cubicBezTo>
                    <a:pt x="582" y="805"/>
                    <a:pt x="582" y="797"/>
                    <a:pt x="591" y="796"/>
                  </a:cubicBezTo>
                  <a:cubicBezTo>
                    <a:pt x="601" y="795"/>
                    <a:pt x="605" y="798"/>
                    <a:pt x="612" y="804"/>
                  </a:cubicBezTo>
                  <a:cubicBezTo>
                    <a:pt x="616" y="808"/>
                    <a:pt x="617" y="808"/>
                    <a:pt x="623" y="808"/>
                  </a:cubicBezTo>
                  <a:cubicBezTo>
                    <a:pt x="628" y="807"/>
                    <a:pt x="633" y="807"/>
                    <a:pt x="638" y="807"/>
                  </a:cubicBezTo>
                  <a:cubicBezTo>
                    <a:pt x="642" y="800"/>
                    <a:pt x="645" y="794"/>
                    <a:pt x="652" y="788"/>
                  </a:cubicBezTo>
                  <a:cubicBezTo>
                    <a:pt x="658" y="783"/>
                    <a:pt x="664" y="784"/>
                    <a:pt x="673" y="784"/>
                  </a:cubicBezTo>
                  <a:cubicBezTo>
                    <a:pt x="682" y="784"/>
                    <a:pt x="691" y="784"/>
                    <a:pt x="698" y="790"/>
                  </a:cubicBezTo>
                  <a:cubicBezTo>
                    <a:pt x="700" y="791"/>
                    <a:pt x="702" y="794"/>
                    <a:pt x="703" y="795"/>
                  </a:cubicBezTo>
                  <a:cubicBezTo>
                    <a:pt x="708" y="797"/>
                    <a:pt x="717" y="794"/>
                    <a:pt x="722" y="792"/>
                  </a:cubicBezTo>
                  <a:cubicBezTo>
                    <a:pt x="728" y="790"/>
                    <a:pt x="736" y="787"/>
                    <a:pt x="743" y="784"/>
                  </a:cubicBezTo>
                  <a:cubicBezTo>
                    <a:pt x="749" y="782"/>
                    <a:pt x="753" y="780"/>
                    <a:pt x="759" y="777"/>
                  </a:cubicBezTo>
                  <a:cubicBezTo>
                    <a:pt x="766" y="772"/>
                    <a:pt x="768" y="775"/>
                    <a:pt x="774" y="782"/>
                  </a:cubicBezTo>
                  <a:cubicBezTo>
                    <a:pt x="778" y="788"/>
                    <a:pt x="782" y="793"/>
                    <a:pt x="788" y="797"/>
                  </a:cubicBezTo>
                  <a:cubicBezTo>
                    <a:pt x="795" y="803"/>
                    <a:pt x="798" y="804"/>
                    <a:pt x="793" y="813"/>
                  </a:cubicBezTo>
                  <a:cubicBezTo>
                    <a:pt x="791" y="817"/>
                    <a:pt x="791" y="820"/>
                    <a:pt x="791" y="826"/>
                  </a:cubicBezTo>
                  <a:cubicBezTo>
                    <a:pt x="799" y="827"/>
                    <a:pt x="800" y="825"/>
                    <a:pt x="803" y="834"/>
                  </a:cubicBezTo>
                  <a:cubicBezTo>
                    <a:pt x="805" y="839"/>
                    <a:pt x="806" y="843"/>
                    <a:pt x="804" y="848"/>
                  </a:cubicBezTo>
                  <a:cubicBezTo>
                    <a:pt x="802" y="856"/>
                    <a:pt x="806" y="859"/>
                    <a:pt x="810" y="867"/>
                  </a:cubicBezTo>
                  <a:cubicBezTo>
                    <a:pt x="814" y="874"/>
                    <a:pt x="814" y="868"/>
                    <a:pt x="821" y="868"/>
                  </a:cubicBezTo>
                  <a:cubicBezTo>
                    <a:pt x="838" y="909"/>
                    <a:pt x="838" y="909"/>
                    <a:pt x="838" y="909"/>
                  </a:cubicBezTo>
                  <a:cubicBezTo>
                    <a:pt x="855" y="903"/>
                    <a:pt x="855" y="903"/>
                    <a:pt x="855" y="903"/>
                  </a:cubicBezTo>
                  <a:cubicBezTo>
                    <a:pt x="857" y="909"/>
                    <a:pt x="857" y="909"/>
                    <a:pt x="857" y="909"/>
                  </a:cubicBezTo>
                  <a:cubicBezTo>
                    <a:pt x="841" y="915"/>
                    <a:pt x="841" y="915"/>
                    <a:pt x="841" y="915"/>
                  </a:cubicBezTo>
                  <a:cubicBezTo>
                    <a:pt x="851" y="947"/>
                    <a:pt x="851" y="947"/>
                    <a:pt x="851" y="947"/>
                  </a:cubicBezTo>
                  <a:cubicBezTo>
                    <a:pt x="882" y="942"/>
                    <a:pt x="882" y="942"/>
                    <a:pt x="882" y="942"/>
                  </a:cubicBezTo>
                  <a:cubicBezTo>
                    <a:pt x="882" y="947"/>
                    <a:pt x="882" y="947"/>
                    <a:pt x="882" y="947"/>
                  </a:cubicBezTo>
                  <a:cubicBezTo>
                    <a:pt x="841" y="962"/>
                    <a:pt x="841" y="962"/>
                    <a:pt x="841" y="962"/>
                  </a:cubicBezTo>
                  <a:cubicBezTo>
                    <a:pt x="835" y="957"/>
                    <a:pt x="835" y="957"/>
                    <a:pt x="835" y="957"/>
                  </a:cubicBezTo>
                  <a:cubicBezTo>
                    <a:pt x="830" y="975"/>
                    <a:pt x="830" y="975"/>
                    <a:pt x="830" y="975"/>
                  </a:cubicBezTo>
                  <a:cubicBezTo>
                    <a:pt x="857" y="992"/>
                    <a:pt x="857" y="992"/>
                    <a:pt x="857" y="992"/>
                  </a:cubicBezTo>
                  <a:cubicBezTo>
                    <a:pt x="877" y="992"/>
                    <a:pt x="877" y="992"/>
                    <a:pt x="877" y="992"/>
                  </a:cubicBezTo>
                  <a:cubicBezTo>
                    <a:pt x="876" y="986"/>
                    <a:pt x="876" y="986"/>
                    <a:pt x="876" y="986"/>
                  </a:cubicBezTo>
                  <a:cubicBezTo>
                    <a:pt x="898" y="989"/>
                    <a:pt x="898" y="989"/>
                    <a:pt x="898" y="989"/>
                  </a:cubicBezTo>
                  <a:cubicBezTo>
                    <a:pt x="911" y="998"/>
                    <a:pt x="911" y="998"/>
                    <a:pt x="911" y="998"/>
                  </a:cubicBezTo>
                  <a:cubicBezTo>
                    <a:pt x="916" y="994"/>
                    <a:pt x="916" y="994"/>
                    <a:pt x="916" y="994"/>
                  </a:cubicBezTo>
                  <a:cubicBezTo>
                    <a:pt x="916" y="985"/>
                    <a:pt x="916" y="985"/>
                    <a:pt x="916" y="985"/>
                  </a:cubicBezTo>
                  <a:cubicBezTo>
                    <a:pt x="929" y="973"/>
                    <a:pt x="929" y="973"/>
                    <a:pt x="929" y="973"/>
                  </a:cubicBezTo>
                  <a:cubicBezTo>
                    <a:pt x="912" y="961"/>
                    <a:pt x="912" y="961"/>
                    <a:pt x="912" y="961"/>
                  </a:cubicBezTo>
                  <a:cubicBezTo>
                    <a:pt x="921" y="952"/>
                    <a:pt x="921" y="952"/>
                    <a:pt x="921" y="952"/>
                  </a:cubicBezTo>
                  <a:cubicBezTo>
                    <a:pt x="950" y="972"/>
                    <a:pt x="950" y="972"/>
                    <a:pt x="950" y="972"/>
                  </a:cubicBezTo>
                  <a:cubicBezTo>
                    <a:pt x="968" y="998"/>
                    <a:pt x="968" y="998"/>
                    <a:pt x="968" y="998"/>
                  </a:cubicBezTo>
                  <a:cubicBezTo>
                    <a:pt x="952" y="1001"/>
                    <a:pt x="952" y="1001"/>
                    <a:pt x="952" y="1001"/>
                  </a:cubicBezTo>
                  <a:cubicBezTo>
                    <a:pt x="959" y="1033"/>
                    <a:pt x="959" y="1033"/>
                    <a:pt x="959" y="1033"/>
                  </a:cubicBezTo>
                  <a:cubicBezTo>
                    <a:pt x="963" y="1039"/>
                    <a:pt x="963" y="1039"/>
                    <a:pt x="963" y="1039"/>
                  </a:cubicBezTo>
                  <a:cubicBezTo>
                    <a:pt x="958" y="1045"/>
                    <a:pt x="958" y="1045"/>
                    <a:pt x="958" y="1045"/>
                  </a:cubicBezTo>
                  <a:cubicBezTo>
                    <a:pt x="959" y="1062"/>
                    <a:pt x="959" y="1062"/>
                    <a:pt x="959" y="1062"/>
                  </a:cubicBezTo>
                  <a:cubicBezTo>
                    <a:pt x="998" y="1042"/>
                    <a:pt x="998" y="1042"/>
                    <a:pt x="998" y="1042"/>
                  </a:cubicBezTo>
                  <a:cubicBezTo>
                    <a:pt x="1001" y="1059"/>
                    <a:pt x="1001" y="1059"/>
                    <a:pt x="1001" y="1059"/>
                  </a:cubicBezTo>
                  <a:cubicBezTo>
                    <a:pt x="995" y="1062"/>
                    <a:pt x="995" y="1062"/>
                    <a:pt x="995" y="1062"/>
                  </a:cubicBezTo>
                  <a:cubicBezTo>
                    <a:pt x="995" y="1071"/>
                    <a:pt x="995" y="1071"/>
                    <a:pt x="995" y="1071"/>
                  </a:cubicBezTo>
                  <a:cubicBezTo>
                    <a:pt x="1005" y="1071"/>
                    <a:pt x="1005" y="1071"/>
                    <a:pt x="1005" y="1071"/>
                  </a:cubicBezTo>
                  <a:cubicBezTo>
                    <a:pt x="1005" y="1076"/>
                    <a:pt x="1005" y="1076"/>
                    <a:pt x="1005" y="1076"/>
                  </a:cubicBezTo>
                  <a:cubicBezTo>
                    <a:pt x="997" y="1080"/>
                    <a:pt x="997" y="1080"/>
                    <a:pt x="997" y="1080"/>
                  </a:cubicBezTo>
                  <a:cubicBezTo>
                    <a:pt x="1010" y="1090"/>
                    <a:pt x="1010" y="1090"/>
                    <a:pt x="1010" y="1090"/>
                  </a:cubicBezTo>
                  <a:cubicBezTo>
                    <a:pt x="1010" y="1090"/>
                    <a:pt x="1023" y="1090"/>
                    <a:pt x="1026" y="1090"/>
                  </a:cubicBezTo>
                  <a:cubicBezTo>
                    <a:pt x="1028" y="1090"/>
                    <a:pt x="1054" y="1069"/>
                    <a:pt x="1054" y="1069"/>
                  </a:cubicBezTo>
                  <a:cubicBezTo>
                    <a:pt x="1065" y="1077"/>
                    <a:pt x="1065" y="1077"/>
                    <a:pt x="1065" y="1077"/>
                  </a:cubicBezTo>
                  <a:cubicBezTo>
                    <a:pt x="1074" y="1069"/>
                    <a:pt x="1074" y="1069"/>
                    <a:pt x="1074" y="1069"/>
                  </a:cubicBezTo>
                  <a:cubicBezTo>
                    <a:pt x="1074" y="1063"/>
                    <a:pt x="1074" y="1063"/>
                    <a:pt x="1074" y="1063"/>
                  </a:cubicBezTo>
                  <a:cubicBezTo>
                    <a:pt x="1093" y="1060"/>
                    <a:pt x="1093" y="1060"/>
                    <a:pt x="1093" y="1060"/>
                  </a:cubicBezTo>
                  <a:cubicBezTo>
                    <a:pt x="1100" y="1051"/>
                    <a:pt x="1100" y="1051"/>
                    <a:pt x="1100" y="1051"/>
                  </a:cubicBezTo>
                  <a:cubicBezTo>
                    <a:pt x="1104" y="1027"/>
                    <a:pt x="1104" y="1027"/>
                    <a:pt x="1104" y="1027"/>
                  </a:cubicBezTo>
                  <a:cubicBezTo>
                    <a:pt x="1095" y="1002"/>
                    <a:pt x="1095" y="1002"/>
                    <a:pt x="1095" y="1002"/>
                  </a:cubicBezTo>
                  <a:cubicBezTo>
                    <a:pt x="1113" y="982"/>
                    <a:pt x="1113" y="982"/>
                    <a:pt x="1113" y="982"/>
                  </a:cubicBezTo>
                  <a:cubicBezTo>
                    <a:pt x="1186" y="1050"/>
                    <a:pt x="1186" y="1050"/>
                    <a:pt x="1186" y="1050"/>
                  </a:cubicBezTo>
                  <a:cubicBezTo>
                    <a:pt x="1192" y="1044"/>
                    <a:pt x="1192" y="1044"/>
                    <a:pt x="1192" y="1044"/>
                  </a:cubicBezTo>
                  <a:cubicBezTo>
                    <a:pt x="1180" y="1018"/>
                    <a:pt x="1180" y="1018"/>
                    <a:pt x="1180" y="1018"/>
                  </a:cubicBezTo>
                  <a:cubicBezTo>
                    <a:pt x="1172" y="1021"/>
                    <a:pt x="1172" y="1021"/>
                    <a:pt x="1172" y="1021"/>
                  </a:cubicBezTo>
                  <a:cubicBezTo>
                    <a:pt x="1127" y="981"/>
                    <a:pt x="1127" y="981"/>
                    <a:pt x="1127" y="981"/>
                  </a:cubicBezTo>
                  <a:cubicBezTo>
                    <a:pt x="1131" y="975"/>
                    <a:pt x="1131" y="975"/>
                    <a:pt x="1131" y="975"/>
                  </a:cubicBezTo>
                  <a:cubicBezTo>
                    <a:pt x="1164" y="1000"/>
                    <a:pt x="1164" y="1000"/>
                    <a:pt x="1164" y="1000"/>
                  </a:cubicBezTo>
                  <a:cubicBezTo>
                    <a:pt x="1167" y="1008"/>
                    <a:pt x="1167" y="1008"/>
                    <a:pt x="1167" y="1008"/>
                  </a:cubicBezTo>
                  <a:cubicBezTo>
                    <a:pt x="1177" y="1006"/>
                    <a:pt x="1177" y="1006"/>
                    <a:pt x="1177" y="1006"/>
                  </a:cubicBezTo>
                  <a:cubicBezTo>
                    <a:pt x="1192" y="1014"/>
                    <a:pt x="1192" y="1014"/>
                    <a:pt x="1192" y="1014"/>
                  </a:cubicBezTo>
                  <a:cubicBezTo>
                    <a:pt x="1192" y="1021"/>
                    <a:pt x="1192" y="1021"/>
                    <a:pt x="1192" y="1021"/>
                  </a:cubicBezTo>
                  <a:cubicBezTo>
                    <a:pt x="1241" y="1070"/>
                    <a:pt x="1241" y="1070"/>
                    <a:pt x="1241" y="1070"/>
                  </a:cubicBezTo>
                  <a:cubicBezTo>
                    <a:pt x="1241" y="1079"/>
                    <a:pt x="1241" y="1079"/>
                    <a:pt x="1241" y="1079"/>
                  </a:cubicBezTo>
                  <a:cubicBezTo>
                    <a:pt x="1263" y="1098"/>
                    <a:pt x="1263" y="1098"/>
                    <a:pt x="1263" y="1098"/>
                  </a:cubicBezTo>
                  <a:cubicBezTo>
                    <a:pt x="1265" y="1114"/>
                    <a:pt x="1265" y="1114"/>
                    <a:pt x="1265" y="1114"/>
                  </a:cubicBezTo>
                  <a:cubicBezTo>
                    <a:pt x="1288" y="1121"/>
                    <a:pt x="1288" y="1121"/>
                    <a:pt x="1288" y="1121"/>
                  </a:cubicBezTo>
                  <a:cubicBezTo>
                    <a:pt x="1306" y="1101"/>
                    <a:pt x="1306" y="1101"/>
                    <a:pt x="1306" y="1101"/>
                  </a:cubicBezTo>
                  <a:cubicBezTo>
                    <a:pt x="1306" y="1097"/>
                    <a:pt x="1306" y="1097"/>
                    <a:pt x="1306" y="1097"/>
                  </a:cubicBezTo>
                  <a:cubicBezTo>
                    <a:pt x="1321" y="1089"/>
                    <a:pt x="1321" y="1089"/>
                    <a:pt x="1321" y="1089"/>
                  </a:cubicBezTo>
                  <a:cubicBezTo>
                    <a:pt x="1321" y="1077"/>
                    <a:pt x="1321" y="1077"/>
                    <a:pt x="1321" y="1077"/>
                  </a:cubicBezTo>
                  <a:cubicBezTo>
                    <a:pt x="1327" y="1074"/>
                    <a:pt x="1333" y="1070"/>
                    <a:pt x="1338" y="1067"/>
                  </a:cubicBezTo>
                  <a:cubicBezTo>
                    <a:pt x="1350" y="1060"/>
                    <a:pt x="1338" y="1059"/>
                    <a:pt x="1335" y="1052"/>
                  </a:cubicBezTo>
                  <a:cubicBezTo>
                    <a:pt x="1332" y="1047"/>
                    <a:pt x="1336" y="1043"/>
                    <a:pt x="1341" y="1043"/>
                  </a:cubicBezTo>
                  <a:cubicBezTo>
                    <a:pt x="1342" y="1048"/>
                    <a:pt x="1345" y="1053"/>
                    <a:pt x="1350" y="1055"/>
                  </a:cubicBezTo>
                  <a:cubicBezTo>
                    <a:pt x="1354" y="1057"/>
                    <a:pt x="1361" y="1055"/>
                    <a:pt x="1364" y="1059"/>
                  </a:cubicBezTo>
                  <a:cubicBezTo>
                    <a:pt x="1365" y="1060"/>
                    <a:pt x="1365" y="1067"/>
                    <a:pt x="1366" y="1069"/>
                  </a:cubicBezTo>
                  <a:cubicBezTo>
                    <a:pt x="1367" y="1072"/>
                    <a:pt x="1368" y="1076"/>
                    <a:pt x="1369" y="1079"/>
                  </a:cubicBezTo>
                  <a:cubicBezTo>
                    <a:pt x="1370" y="1083"/>
                    <a:pt x="1373" y="1091"/>
                    <a:pt x="1377" y="1094"/>
                  </a:cubicBezTo>
                  <a:cubicBezTo>
                    <a:pt x="1379" y="1096"/>
                    <a:pt x="1381" y="1095"/>
                    <a:pt x="1383" y="1098"/>
                  </a:cubicBezTo>
                  <a:cubicBezTo>
                    <a:pt x="1385" y="1101"/>
                    <a:pt x="1384" y="1106"/>
                    <a:pt x="1384" y="1110"/>
                  </a:cubicBezTo>
                  <a:cubicBezTo>
                    <a:pt x="1383" y="1117"/>
                    <a:pt x="1376" y="1119"/>
                    <a:pt x="1376" y="1125"/>
                  </a:cubicBezTo>
                  <a:cubicBezTo>
                    <a:pt x="1376" y="1132"/>
                    <a:pt x="1381" y="1135"/>
                    <a:pt x="1377" y="1141"/>
                  </a:cubicBezTo>
                  <a:cubicBezTo>
                    <a:pt x="1375" y="1146"/>
                    <a:pt x="1369" y="1150"/>
                    <a:pt x="1367" y="1155"/>
                  </a:cubicBezTo>
                  <a:cubicBezTo>
                    <a:pt x="1366" y="1161"/>
                    <a:pt x="1374" y="1171"/>
                    <a:pt x="1381" y="1167"/>
                  </a:cubicBezTo>
                  <a:cubicBezTo>
                    <a:pt x="1382" y="1166"/>
                    <a:pt x="1383" y="1164"/>
                    <a:pt x="1384" y="1163"/>
                  </a:cubicBezTo>
                  <a:cubicBezTo>
                    <a:pt x="1386" y="1163"/>
                    <a:pt x="1389" y="1162"/>
                    <a:pt x="1390" y="1162"/>
                  </a:cubicBezTo>
                  <a:cubicBezTo>
                    <a:pt x="1393" y="1161"/>
                    <a:pt x="1396" y="1160"/>
                    <a:pt x="1399" y="1159"/>
                  </a:cubicBezTo>
                  <a:cubicBezTo>
                    <a:pt x="1401" y="1159"/>
                    <a:pt x="1405" y="1156"/>
                    <a:pt x="1404" y="1160"/>
                  </a:cubicBezTo>
                  <a:cubicBezTo>
                    <a:pt x="1404" y="1162"/>
                    <a:pt x="1400" y="1165"/>
                    <a:pt x="1398" y="1165"/>
                  </a:cubicBezTo>
                  <a:cubicBezTo>
                    <a:pt x="1399" y="1169"/>
                    <a:pt x="1404" y="1167"/>
                    <a:pt x="1407" y="1168"/>
                  </a:cubicBezTo>
                  <a:cubicBezTo>
                    <a:pt x="1409" y="1168"/>
                    <a:pt x="1414" y="1171"/>
                    <a:pt x="1411" y="1175"/>
                  </a:cubicBezTo>
                  <a:cubicBezTo>
                    <a:pt x="1410" y="1176"/>
                    <a:pt x="1404" y="1175"/>
                    <a:pt x="1402" y="1175"/>
                  </a:cubicBezTo>
                  <a:cubicBezTo>
                    <a:pt x="1398" y="1175"/>
                    <a:pt x="1397" y="1176"/>
                    <a:pt x="1394" y="1179"/>
                  </a:cubicBezTo>
                  <a:cubicBezTo>
                    <a:pt x="1389" y="1183"/>
                    <a:pt x="1388" y="1184"/>
                    <a:pt x="1390" y="1189"/>
                  </a:cubicBezTo>
                  <a:cubicBezTo>
                    <a:pt x="1391" y="1192"/>
                    <a:pt x="1393" y="1195"/>
                    <a:pt x="1395" y="1198"/>
                  </a:cubicBezTo>
                  <a:cubicBezTo>
                    <a:pt x="1399" y="1204"/>
                    <a:pt x="1403" y="1208"/>
                    <a:pt x="1403" y="1215"/>
                  </a:cubicBezTo>
                  <a:cubicBezTo>
                    <a:pt x="1406" y="1215"/>
                    <a:pt x="1407" y="1214"/>
                    <a:pt x="1410" y="1214"/>
                  </a:cubicBezTo>
                  <a:cubicBezTo>
                    <a:pt x="1414" y="1214"/>
                    <a:pt x="1417" y="1218"/>
                    <a:pt x="1420" y="1216"/>
                  </a:cubicBezTo>
                  <a:cubicBezTo>
                    <a:pt x="1424" y="1214"/>
                    <a:pt x="1426" y="1205"/>
                    <a:pt x="1426" y="1201"/>
                  </a:cubicBezTo>
                  <a:cubicBezTo>
                    <a:pt x="1427" y="1193"/>
                    <a:pt x="1435" y="1195"/>
                    <a:pt x="1437" y="1189"/>
                  </a:cubicBezTo>
                  <a:cubicBezTo>
                    <a:pt x="1438" y="1187"/>
                    <a:pt x="1436" y="1182"/>
                    <a:pt x="1438" y="1180"/>
                  </a:cubicBezTo>
                  <a:cubicBezTo>
                    <a:pt x="1443" y="1174"/>
                    <a:pt x="1460" y="1178"/>
                    <a:pt x="1465" y="1181"/>
                  </a:cubicBezTo>
                  <a:cubicBezTo>
                    <a:pt x="1469" y="1183"/>
                    <a:pt x="1468" y="1182"/>
                    <a:pt x="1469" y="1186"/>
                  </a:cubicBezTo>
                  <a:cubicBezTo>
                    <a:pt x="1469" y="1189"/>
                    <a:pt x="1469" y="1192"/>
                    <a:pt x="1469" y="1195"/>
                  </a:cubicBezTo>
                  <a:cubicBezTo>
                    <a:pt x="1478" y="1196"/>
                    <a:pt x="1486" y="1196"/>
                    <a:pt x="1489" y="1206"/>
                  </a:cubicBezTo>
                  <a:cubicBezTo>
                    <a:pt x="1490" y="1209"/>
                    <a:pt x="1488" y="1216"/>
                    <a:pt x="1490" y="1218"/>
                  </a:cubicBezTo>
                  <a:cubicBezTo>
                    <a:pt x="1491" y="1219"/>
                    <a:pt x="1497" y="1219"/>
                    <a:pt x="1498" y="1219"/>
                  </a:cubicBezTo>
                  <a:cubicBezTo>
                    <a:pt x="1502" y="1220"/>
                    <a:pt x="1505" y="1221"/>
                    <a:pt x="1508" y="1223"/>
                  </a:cubicBezTo>
                  <a:cubicBezTo>
                    <a:pt x="1511" y="1215"/>
                    <a:pt x="1504" y="1207"/>
                    <a:pt x="1505" y="1199"/>
                  </a:cubicBezTo>
                  <a:cubicBezTo>
                    <a:pt x="1510" y="1199"/>
                    <a:pt x="1511" y="1200"/>
                    <a:pt x="1516" y="1203"/>
                  </a:cubicBezTo>
                  <a:cubicBezTo>
                    <a:pt x="1519" y="1206"/>
                    <a:pt x="1524" y="1207"/>
                    <a:pt x="1528" y="1210"/>
                  </a:cubicBezTo>
                  <a:cubicBezTo>
                    <a:pt x="1529" y="1202"/>
                    <a:pt x="1530" y="1191"/>
                    <a:pt x="1533" y="1184"/>
                  </a:cubicBezTo>
                  <a:cubicBezTo>
                    <a:pt x="1530" y="1184"/>
                    <a:pt x="1525" y="1182"/>
                    <a:pt x="1522" y="1182"/>
                  </a:cubicBezTo>
                  <a:cubicBezTo>
                    <a:pt x="1517" y="1181"/>
                    <a:pt x="1518" y="1182"/>
                    <a:pt x="1516" y="1179"/>
                  </a:cubicBezTo>
                  <a:cubicBezTo>
                    <a:pt x="1515" y="1177"/>
                    <a:pt x="1516" y="1175"/>
                    <a:pt x="1515" y="1174"/>
                  </a:cubicBezTo>
                  <a:cubicBezTo>
                    <a:pt x="1513" y="1172"/>
                    <a:pt x="1511" y="1173"/>
                    <a:pt x="1509" y="1170"/>
                  </a:cubicBezTo>
                  <a:cubicBezTo>
                    <a:pt x="1506" y="1167"/>
                    <a:pt x="1507" y="1162"/>
                    <a:pt x="1507" y="1157"/>
                  </a:cubicBezTo>
                  <a:cubicBezTo>
                    <a:pt x="1506" y="1153"/>
                    <a:pt x="1505" y="1152"/>
                    <a:pt x="1510" y="1149"/>
                  </a:cubicBezTo>
                  <a:cubicBezTo>
                    <a:pt x="1512" y="1147"/>
                    <a:pt x="1517" y="1147"/>
                    <a:pt x="1514" y="1142"/>
                  </a:cubicBezTo>
                  <a:cubicBezTo>
                    <a:pt x="1511" y="1139"/>
                    <a:pt x="1505" y="1141"/>
                    <a:pt x="1502" y="1141"/>
                  </a:cubicBezTo>
                  <a:cubicBezTo>
                    <a:pt x="1495" y="1142"/>
                    <a:pt x="1496" y="1142"/>
                    <a:pt x="1493" y="1147"/>
                  </a:cubicBezTo>
                  <a:cubicBezTo>
                    <a:pt x="1492" y="1150"/>
                    <a:pt x="1490" y="1152"/>
                    <a:pt x="1487" y="1153"/>
                  </a:cubicBezTo>
                  <a:cubicBezTo>
                    <a:pt x="1484" y="1147"/>
                    <a:pt x="1487" y="1143"/>
                    <a:pt x="1479" y="1143"/>
                  </a:cubicBezTo>
                  <a:cubicBezTo>
                    <a:pt x="1474" y="1143"/>
                    <a:pt x="1466" y="1145"/>
                    <a:pt x="1462" y="1143"/>
                  </a:cubicBezTo>
                  <a:cubicBezTo>
                    <a:pt x="1459" y="1140"/>
                    <a:pt x="1456" y="1132"/>
                    <a:pt x="1458" y="1129"/>
                  </a:cubicBezTo>
                  <a:cubicBezTo>
                    <a:pt x="1460" y="1125"/>
                    <a:pt x="1473" y="1125"/>
                    <a:pt x="1465" y="1118"/>
                  </a:cubicBezTo>
                  <a:cubicBezTo>
                    <a:pt x="1462" y="1116"/>
                    <a:pt x="1455" y="1116"/>
                    <a:pt x="1458" y="1109"/>
                  </a:cubicBezTo>
                  <a:cubicBezTo>
                    <a:pt x="1460" y="1104"/>
                    <a:pt x="1466" y="1099"/>
                    <a:pt x="1471" y="1099"/>
                  </a:cubicBezTo>
                  <a:cubicBezTo>
                    <a:pt x="1479" y="1099"/>
                    <a:pt x="1474" y="1107"/>
                    <a:pt x="1480" y="1109"/>
                  </a:cubicBezTo>
                  <a:cubicBezTo>
                    <a:pt x="1483" y="1110"/>
                    <a:pt x="1490" y="1110"/>
                    <a:pt x="1492" y="1110"/>
                  </a:cubicBezTo>
                  <a:cubicBezTo>
                    <a:pt x="1498" y="1111"/>
                    <a:pt x="1510" y="1116"/>
                    <a:pt x="1515" y="1113"/>
                  </a:cubicBezTo>
                  <a:cubicBezTo>
                    <a:pt x="1519" y="1109"/>
                    <a:pt x="1517" y="1102"/>
                    <a:pt x="1521" y="1098"/>
                  </a:cubicBezTo>
                  <a:cubicBezTo>
                    <a:pt x="1525" y="1093"/>
                    <a:pt x="1533" y="1095"/>
                    <a:pt x="1539" y="1093"/>
                  </a:cubicBezTo>
                  <a:cubicBezTo>
                    <a:pt x="1545" y="1091"/>
                    <a:pt x="1546" y="1085"/>
                    <a:pt x="1545" y="1079"/>
                  </a:cubicBezTo>
                  <a:cubicBezTo>
                    <a:pt x="1544" y="1076"/>
                    <a:pt x="1541" y="1076"/>
                    <a:pt x="1543" y="1072"/>
                  </a:cubicBezTo>
                  <a:cubicBezTo>
                    <a:pt x="1544" y="1071"/>
                    <a:pt x="1547" y="1070"/>
                    <a:pt x="1548" y="1068"/>
                  </a:cubicBezTo>
                  <a:cubicBezTo>
                    <a:pt x="1552" y="1060"/>
                    <a:pt x="1545" y="1056"/>
                    <a:pt x="1540" y="1052"/>
                  </a:cubicBezTo>
                  <a:cubicBezTo>
                    <a:pt x="1537" y="1050"/>
                    <a:pt x="1533" y="1048"/>
                    <a:pt x="1531" y="1046"/>
                  </a:cubicBezTo>
                  <a:cubicBezTo>
                    <a:pt x="1529" y="1044"/>
                    <a:pt x="1528" y="1041"/>
                    <a:pt x="1526" y="1039"/>
                  </a:cubicBezTo>
                  <a:cubicBezTo>
                    <a:pt x="1525" y="1037"/>
                    <a:pt x="1523" y="1034"/>
                    <a:pt x="1522" y="1031"/>
                  </a:cubicBezTo>
                  <a:cubicBezTo>
                    <a:pt x="1521" y="1029"/>
                    <a:pt x="1523" y="1025"/>
                    <a:pt x="1522" y="1023"/>
                  </a:cubicBezTo>
                  <a:cubicBezTo>
                    <a:pt x="1519" y="1016"/>
                    <a:pt x="1508" y="1021"/>
                    <a:pt x="1504" y="1022"/>
                  </a:cubicBezTo>
                  <a:cubicBezTo>
                    <a:pt x="1500" y="1023"/>
                    <a:pt x="1496" y="1023"/>
                    <a:pt x="1492" y="1024"/>
                  </a:cubicBezTo>
                  <a:cubicBezTo>
                    <a:pt x="1492" y="1032"/>
                    <a:pt x="1489" y="1036"/>
                    <a:pt x="1487" y="1044"/>
                  </a:cubicBezTo>
                  <a:cubicBezTo>
                    <a:pt x="1477" y="1044"/>
                    <a:pt x="1476" y="1044"/>
                    <a:pt x="1475" y="1034"/>
                  </a:cubicBezTo>
                  <a:cubicBezTo>
                    <a:pt x="1472" y="1032"/>
                    <a:pt x="1468" y="1033"/>
                    <a:pt x="1468" y="1028"/>
                  </a:cubicBezTo>
                  <a:cubicBezTo>
                    <a:pt x="1468" y="1025"/>
                    <a:pt x="1471" y="1024"/>
                    <a:pt x="1473" y="1021"/>
                  </a:cubicBezTo>
                  <a:cubicBezTo>
                    <a:pt x="1474" y="1018"/>
                    <a:pt x="1475" y="1012"/>
                    <a:pt x="1474" y="1008"/>
                  </a:cubicBezTo>
                  <a:cubicBezTo>
                    <a:pt x="1473" y="1002"/>
                    <a:pt x="1471" y="1004"/>
                    <a:pt x="1466" y="1002"/>
                  </a:cubicBezTo>
                  <a:cubicBezTo>
                    <a:pt x="1465" y="994"/>
                    <a:pt x="1464" y="988"/>
                    <a:pt x="1461" y="981"/>
                  </a:cubicBezTo>
                  <a:cubicBezTo>
                    <a:pt x="1459" y="977"/>
                    <a:pt x="1459" y="974"/>
                    <a:pt x="1456" y="974"/>
                  </a:cubicBezTo>
                  <a:cubicBezTo>
                    <a:pt x="1454" y="974"/>
                    <a:pt x="1449" y="975"/>
                    <a:pt x="1447" y="975"/>
                  </a:cubicBezTo>
                  <a:cubicBezTo>
                    <a:pt x="1443" y="975"/>
                    <a:pt x="1438" y="974"/>
                    <a:pt x="1434" y="974"/>
                  </a:cubicBezTo>
                  <a:cubicBezTo>
                    <a:pt x="1431" y="975"/>
                    <a:pt x="1427" y="978"/>
                    <a:pt x="1424" y="978"/>
                  </a:cubicBezTo>
                  <a:cubicBezTo>
                    <a:pt x="1419" y="978"/>
                    <a:pt x="1418" y="974"/>
                    <a:pt x="1415" y="971"/>
                  </a:cubicBezTo>
                  <a:cubicBezTo>
                    <a:pt x="1410" y="968"/>
                    <a:pt x="1403" y="970"/>
                    <a:pt x="1399" y="966"/>
                  </a:cubicBezTo>
                  <a:cubicBezTo>
                    <a:pt x="1394" y="963"/>
                    <a:pt x="1394" y="954"/>
                    <a:pt x="1394" y="948"/>
                  </a:cubicBezTo>
                  <a:cubicBezTo>
                    <a:pt x="1394" y="942"/>
                    <a:pt x="1391" y="938"/>
                    <a:pt x="1390" y="932"/>
                  </a:cubicBezTo>
                  <a:cubicBezTo>
                    <a:pt x="1389" y="926"/>
                    <a:pt x="1394" y="920"/>
                    <a:pt x="1392" y="913"/>
                  </a:cubicBezTo>
                  <a:cubicBezTo>
                    <a:pt x="1390" y="905"/>
                    <a:pt x="1378" y="906"/>
                    <a:pt x="1376" y="898"/>
                  </a:cubicBezTo>
                  <a:cubicBezTo>
                    <a:pt x="1375" y="893"/>
                    <a:pt x="1375" y="883"/>
                    <a:pt x="1375" y="877"/>
                  </a:cubicBezTo>
                  <a:cubicBezTo>
                    <a:pt x="1375" y="874"/>
                    <a:pt x="1374" y="869"/>
                    <a:pt x="1376" y="866"/>
                  </a:cubicBezTo>
                  <a:cubicBezTo>
                    <a:pt x="1378" y="863"/>
                    <a:pt x="1382" y="861"/>
                    <a:pt x="1384" y="857"/>
                  </a:cubicBezTo>
                  <a:cubicBezTo>
                    <a:pt x="1388" y="848"/>
                    <a:pt x="1381" y="850"/>
                    <a:pt x="1374" y="847"/>
                  </a:cubicBezTo>
                  <a:cubicBezTo>
                    <a:pt x="1370" y="846"/>
                    <a:pt x="1367" y="843"/>
                    <a:pt x="1364" y="841"/>
                  </a:cubicBezTo>
                  <a:cubicBezTo>
                    <a:pt x="1362" y="840"/>
                    <a:pt x="1357" y="835"/>
                    <a:pt x="1355" y="835"/>
                  </a:cubicBezTo>
                  <a:cubicBezTo>
                    <a:pt x="1354" y="834"/>
                    <a:pt x="1354" y="834"/>
                    <a:pt x="1353" y="834"/>
                  </a:cubicBezTo>
                  <a:cubicBezTo>
                    <a:pt x="1354" y="843"/>
                    <a:pt x="1343" y="842"/>
                    <a:pt x="1337" y="842"/>
                  </a:cubicBezTo>
                  <a:cubicBezTo>
                    <a:pt x="1340" y="841"/>
                    <a:pt x="1346" y="837"/>
                    <a:pt x="1348" y="835"/>
                  </a:cubicBezTo>
                  <a:cubicBezTo>
                    <a:pt x="1353" y="830"/>
                    <a:pt x="1354" y="827"/>
                    <a:pt x="1350" y="821"/>
                  </a:cubicBezTo>
                  <a:cubicBezTo>
                    <a:pt x="1348" y="820"/>
                    <a:pt x="1341" y="816"/>
                    <a:pt x="1340" y="813"/>
                  </a:cubicBezTo>
                  <a:cubicBezTo>
                    <a:pt x="1340" y="809"/>
                    <a:pt x="1350" y="808"/>
                    <a:pt x="1353" y="806"/>
                  </a:cubicBezTo>
                  <a:cubicBezTo>
                    <a:pt x="1356" y="804"/>
                    <a:pt x="1360" y="798"/>
                    <a:pt x="1360" y="794"/>
                  </a:cubicBezTo>
                  <a:cubicBezTo>
                    <a:pt x="1360" y="791"/>
                    <a:pt x="1356" y="790"/>
                    <a:pt x="1357" y="786"/>
                  </a:cubicBezTo>
                  <a:cubicBezTo>
                    <a:pt x="1361" y="786"/>
                    <a:pt x="1364" y="787"/>
                    <a:pt x="1367" y="784"/>
                  </a:cubicBezTo>
                  <a:cubicBezTo>
                    <a:pt x="1369" y="781"/>
                    <a:pt x="1370" y="775"/>
                    <a:pt x="1371" y="772"/>
                  </a:cubicBezTo>
                  <a:cubicBezTo>
                    <a:pt x="1372" y="773"/>
                    <a:pt x="1378" y="782"/>
                    <a:pt x="1378" y="785"/>
                  </a:cubicBezTo>
                  <a:cubicBezTo>
                    <a:pt x="1378" y="787"/>
                    <a:pt x="1373" y="789"/>
                    <a:pt x="1372" y="792"/>
                  </a:cubicBezTo>
                  <a:cubicBezTo>
                    <a:pt x="1375" y="792"/>
                    <a:pt x="1381" y="791"/>
                    <a:pt x="1383" y="793"/>
                  </a:cubicBezTo>
                  <a:cubicBezTo>
                    <a:pt x="1385" y="794"/>
                    <a:pt x="1384" y="794"/>
                    <a:pt x="1385" y="796"/>
                  </a:cubicBezTo>
                  <a:cubicBezTo>
                    <a:pt x="1386" y="799"/>
                    <a:pt x="1387" y="805"/>
                    <a:pt x="1387" y="808"/>
                  </a:cubicBezTo>
                  <a:cubicBezTo>
                    <a:pt x="1387" y="817"/>
                    <a:pt x="1378" y="817"/>
                    <a:pt x="1371" y="817"/>
                  </a:cubicBezTo>
                  <a:cubicBezTo>
                    <a:pt x="1371" y="820"/>
                    <a:pt x="1371" y="827"/>
                    <a:pt x="1372" y="830"/>
                  </a:cubicBezTo>
                  <a:cubicBezTo>
                    <a:pt x="1375" y="837"/>
                    <a:pt x="1388" y="830"/>
                    <a:pt x="1394" y="830"/>
                  </a:cubicBezTo>
                  <a:cubicBezTo>
                    <a:pt x="1395" y="835"/>
                    <a:pt x="1390" y="834"/>
                    <a:pt x="1387" y="835"/>
                  </a:cubicBezTo>
                  <a:cubicBezTo>
                    <a:pt x="1386" y="839"/>
                    <a:pt x="1392" y="843"/>
                    <a:pt x="1394" y="839"/>
                  </a:cubicBezTo>
                  <a:cubicBezTo>
                    <a:pt x="1397" y="847"/>
                    <a:pt x="1406" y="851"/>
                    <a:pt x="1410" y="859"/>
                  </a:cubicBezTo>
                  <a:cubicBezTo>
                    <a:pt x="1413" y="855"/>
                    <a:pt x="1413" y="849"/>
                    <a:pt x="1416" y="845"/>
                  </a:cubicBezTo>
                  <a:cubicBezTo>
                    <a:pt x="1418" y="842"/>
                    <a:pt x="1420" y="842"/>
                    <a:pt x="1421" y="839"/>
                  </a:cubicBezTo>
                  <a:cubicBezTo>
                    <a:pt x="1422" y="836"/>
                    <a:pt x="1419" y="832"/>
                    <a:pt x="1419" y="830"/>
                  </a:cubicBezTo>
                  <a:cubicBezTo>
                    <a:pt x="1420" y="825"/>
                    <a:pt x="1427" y="825"/>
                    <a:pt x="1425" y="820"/>
                  </a:cubicBezTo>
                  <a:cubicBezTo>
                    <a:pt x="1423" y="814"/>
                    <a:pt x="1413" y="810"/>
                    <a:pt x="1409" y="806"/>
                  </a:cubicBezTo>
                  <a:cubicBezTo>
                    <a:pt x="1405" y="801"/>
                    <a:pt x="1404" y="794"/>
                    <a:pt x="1402" y="789"/>
                  </a:cubicBezTo>
                  <a:cubicBezTo>
                    <a:pt x="1400" y="782"/>
                    <a:pt x="1397" y="777"/>
                    <a:pt x="1402" y="772"/>
                  </a:cubicBezTo>
                  <a:cubicBezTo>
                    <a:pt x="1405" y="768"/>
                    <a:pt x="1411" y="766"/>
                    <a:pt x="1413" y="761"/>
                  </a:cubicBezTo>
                  <a:cubicBezTo>
                    <a:pt x="1414" y="758"/>
                    <a:pt x="1412" y="754"/>
                    <a:pt x="1412" y="752"/>
                  </a:cubicBezTo>
                  <a:cubicBezTo>
                    <a:pt x="1411" y="745"/>
                    <a:pt x="1410" y="744"/>
                    <a:pt x="1403" y="744"/>
                  </a:cubicBezTo>
                  <a:cubicBezTo>
                    <a:pt x="1400" y="737"/>
                    <a:pt x="1400" y="734"/>
                    <a:pt x="1406" y="730"/>
                  </a:cubicBezTo>
                  <a:cubicBezTo>
                    <a:pt x="1410" y="728"/>
                    <a:pt x="1418" y="724"/>
                    <a:pt x="1421" y="721"/>
                  </a:cubicBezTo>
                  <a:cubicBezTo>
                    <a:pt x="1423" y="717"/>
                    <a:pt x="1420" y="714"/>
                    <a:pt x="1418" y="709"/>
                  </a:cubicBezTo>
                  <a:cubicBezTo>
                    <a:pt x="1417" y="706"/>
                    <a:pt x="1418" y="700"/>
                    <a:pt x="1418" y="696"/>
                  </a:cubicBezTo>
                  <a:cubicBezTo>
                    <a:pt x="1418" y="693"/>
                    <a:pt x="1419" y="683"/>
                    <a:pt x="1421" y="681"/>
                  </a:cubicBezTo>
                  <a:cubicBezTo>
                    <a:pt x="1425" y="678"/>
                    <a:pt x="1428" y="686"/>
                    <a:pt x="1432" y="687"/>
                  </a:cubicBezTo>
                  <a:cubicBezTo>
                    <a:pt x="1435" y="688"/>
                    <a:pt x="1437" y="686"/>
                    <a:pt x="1440" y="684"/>
                  </a:cubicBezTo>
                  <a:cubicBezTo>
                    <a:pt x="1445" y="680"/>
                    <a:pt x="1448" y="673"/>
                    <a:pt x="1455" y="679"/>
                  </a:cubicBezTo>
                  <a:cubicBezTo>
                    <a:pt x="1459" y="683"/>
                    <a:pt x="1459" y="687"/>
                    <a:pt x="1461" y="692"/>
                  </a:cubicBezTo>
                  <a:cubicBezTo>
                    <a:pt x="1463" y="697"/>
                    <a:pt x="1467" y="705"/>
                    <a:pt x="1472" y="708"/>
                  </a:cubicBezTo>
                  <a:cubicBezTo>
                    <a:pt x="1476" y="706"/>
                    <a:pt x="1481" y="702"/>
                    <a:pt x="1485" y="700"/>
                  </a:cubicBezTo>
                  <a:cubicBezTo>
                    <a:pt x="1488" y="704"/>
                    <a:pt x="1491" y="708"/>
                    <a:pt x="1493" y="712"/>
                  </a:cubicBezTo>
                  <a:cubicBezTo>
                    <a:pt x="1495" y="716"/>
                    <a:pt x="1496" y="720"/>
                    <a:pt x="1498" y="723"/>
                  </a:cubicBezTo>
                  <a:cubicBezTo>
                    <a:pt x="1503" y="722"/>
                    <a:pt x="1509" y="716"/>
                    <a:pt x="1514" y="716"/>
                  </a:cubicBezTo>
                  <a:cubicBezTo>
                    <a:pt x="1520" y="716"/>
                    <a:pt x="1517" y="722"/>
                    <a:pt x="1519" y="727"/>
                  </a:cubicBezTo>
                  <a:cubicBezTo>
                    <a:pt x="1527" y="728"/>
                    <a:pt x="1533" y="723"/>
                    <a:pt x="1540" y="719"/>
                  </a:cubicBezTo>
                  <a:cubicBezTo>
                    <a:pt x="1541" y="718"/>
                    <a:pt x="1544" y="717"/>
                    <a:pt x="1544" y="716"/>
                  </a:cubicBezTo>
                  <a:cubicBezTo>
                    <a:pt x="1546" y="712"/>
                    <a:pt x="1538" y="706"/>
                    <a:pt x="1536" y="702"/>
                  </a:cubicBezTo>
                  <a:cubicBezTo>
                    <a:pt x="1535" y="698"/>
                    <a:pt x="1539" y="689"/>
                    <a:pt x="1543" y="687"/>
                  </a:cubicBezTo>
                  <a:cubicBezTo>
                    <a:pt x="1549" y="684"/>
                    <a:pt x="1561" y="686"/>
                    <a:pt x="1568" y="686"/>
                  </a:cubicBezTo>
                  <a:cubicBezTo>
                    <a:pt x="1570" y="692"/>
                    <a:pt x="1565" y="698"/>
                    <a:pt x="1563" y="704"/>
                  </a:cubicBezTo>
                  <a:cubicBezTo>
                    <a:pt x="1561" y="708"/>
                    <a:pt x="1558" y="714"/>
                    <a:pt x="1559" y="718"/>
                  </a:cubicBezTo>
                  <a:cubicBezTo>
                    <a:pt x="1559" y="725"/>
                    <a:pt x="1564" y="721"/>
                    <a:pt x="1569" y="723"/>
                  </a:cubicBezTo>
                  <a:cubicBezTo>
                    <a:pt x="1569" y="725"/>
                    <a:pt x="1567" y="729"/>
                    <a:pt x="1568" y="730"/>
                  </a:cubicBezTo>
                  <a:cubicBezTo>
                    <a:pt x="1569" y="732"/>
                    <a:pt x="1579" y="733"/>
                    <a:pt x="1581" y="733"/>
                  </a:cubicBezTo>
                  <a:cubicBezTo>
                    <a:pt x="1583" y="730"/>
                    <a:pt x="1585" y="724"/>
                    <a:pt x="1589" y="727"/>
                  </a:cubicBezTo>
                  <a:cubicBezTo>
                    <a:pt x="1591" y="729"/>
                    <a:pt x="1592" y="733"/>
                    <a:pt x="1595" y="735"/>
                  </a:cubicBezTo>
                  <a:cubicBezTo>
                    <a:pt x="1597" y="736"/>
                    <a:pt x="1601" y="737"/>
                    <a:pt x="1603" y="738"/>
                  </a:cubicBezTo>
                  <a:cubicBezTo>
                    <a:pt x="1609" y="741"/>
                    <a:pt x="1615" y="743"/>
                    <a:pt x="1622" y="746"/>
                  </a:cubicBezTo>
                  <a:cubicBezTo>
                    <a:pt x="1625" y="747"/>
                    <a:pt x="1627" y="748"/>
                    <a:pt x="1629" y="748"/>
                  </a:cubicBezTo>
                  <a:cubicBezTo>
                    <a:pt x="1632" y="748"/>
                    <a:pt x="1633" y="746"/>
                    <a:pt x="1635" y="748"/>
                  </a:cubicBezTo>
                  <a:cubicBezTo>
                    <a:pt x="1637" y="749"/>
                    <a:pt x="1636" y="754"/>
                    <a:pt x="1636" y="755"/>
                  </a:cubicBezTo>
                  <a:cubicBezTo>
                    <a:pt x="1635" y="761"/>
                    <a:pt x="1632" y="767"/>
                    <a:pt x="1631" y="773"/>
                  </a:cubicBezTo>
                  <a:cubicBezTo>
                    <a:pt x="1630" y="779"/>
                    <a:pt x="1629" y="786"/>
                    <a:pt x="1628" y="792"/>
                  </a:cubicBezTo>
                  <a:cubicBezTo>
                    <a:pt x="1627" y="796"/>
                    <a:pt x="1626" y="800"/>
                    <a:pt x="1625" y="803"/>
                  </a:cubicBezTo>
                  <a:cubicBezTo>
                    <a:pt x="1623" y="802"/>
                    <a:pt x="1622" y="803"/>
                    <a:pt x="1620" y="803"/>
                  </a:cubicBezTo>
                  <a:cubicBezTo>
                    <a:pt x="1620" y="805"/>
                    <a:pt x="1620" y="808"/>
                    <a:pt x="1620" y="810"/>
                  </a:cubicBezTo>
                  <a:cubicBezTo>
                    <a:pt x="1624" y="813"/>
                    <a:pt x="1630" y="820"/>
                    <a:pt x="1635" y="821"/>
                  </a:cubicBezTo>
                  <a:cubicBezTo>
                    <a:pt x="1638" y="821"/>
                    <a:pt x="1640" y="818"/>
                    <a:pt x="1642" y="819"/>
                  </a:cubicBezTo>
                  <a:cubicBezTo>
                    <a:pt x="1644" y="820"/>
                    <a:pt x="1647" y="824"/>
                    <a:pt x="1649" y="826"/>
                  </a:cubicBezTo>
                  <a:cubicBezTo>
                    <a:pt x="1653" y="828"/>
                    <a:pt x="1668" y="834"/>
                    <a:pt x="1665" y="839"/>
                  </a:cubicBezTo>
                  <a:cubicBezTo>
                    <a:pt x="1664" y="841"/>
                    <a:pt x="1663" y="840"/>
                    <a:pt x="1661" y="841"/>
                  </a:cubicBezTo>
                  <a:cubicBezTo>
                    <a:pt x="1658" y="841"/>
                    <a:pt x="1651" y="838"/>
                    <a:pt x="1647" y="838"/>
                  </a:cubicBezTo>
                  <a:cubicBezTo>
                    <a:pt x="1644" y="837"/>
                    <a:pt x="1641" y="837"/>
                    <a:pt x="1638" y="836"/>
                  </a:cubicBezTo>
                  <a:cubicBezTo>
                    <a:pt x="1641" y="838"/>
                    <a:pt x="1641" y="841"/>
                    <a:pt x="1643" y="844"/>
                  </a:cubicBezTo>
                  <a:cubicBezTo>
                    <a:pt x="1647" y="852"/>
                    <a:pt x="1653" y="861"/>
                    <a:pt x="1659" y="868"/>
                  </a:cubicBezTo>
                  <a:cubicBezTo>
                    <a:pt x="1660" y="869"/>
                    <a:pt x="1663" y="873"/>
                    <a:pt x="1664" y="874"/>
                  </a:cubicBezTo>
                  <a:cubicBezTo>
                    <a:pt x="1667" y="875"/>
                    <a:pt x="1675" y="871"/>
                    <a:pt x="1676" y="868"/>
                  </a:cubicBezTo>
                  <a:cubicBezTo>
                    <a:pt x="1679" y="864"/>
                    <a:pt x="1671" y="862"/>
                    <a:pt x="1673" y="858"/>
                  </a:cubicBezTo>
                  <a:cubicBezTo>
                    <a:pt x="1675" y="854"/>
                    <a:pt x="1682" y="858"/>
                    <a:pt x="1684" y="858"/>
                  </a:cubicBezTo>
                  <a:cubicBezTo>
                    <a:pt x="1690" y="858"/>
                    <a:pt x="1690" y="854"/>
                    <a:pt x="1691" y="849"/>
                  </a:cubicBezTo>
                  <a:cubicBezTo>
                    <a:pt x="1693" y="844"/>
                    <a:pt x="1692" y="844"/>
                    <a:pt x="1698" y="844"/>
                  </a:cubicBezTo>
                  <a:cubicBezTo>
                    <a:pt x="1699" y="848"/>
                    <a:pt x="1699" y="856"/>
                    <a:pt x="1698" y="859"/>
                  </a:cubicBezTo>
                  <a:cubicBezTo>
                    <a:pt x="1697" y="862"/>
                    <a:pt x="1695" y="862"/>
                    <a:pt x="1694" y="865"/>
                  </a:cubicBezTo>
                  <a:cubicBezTo>
                    <a:pt x="1693" y="869"/>
                    <a:pt x="1698" y="871"/>
                    <a:pt x="1700" y="874"/>
                  </a:cubicBezTo>
                  <a:cubicBezTo>
                    <a:pt x="1702" y="878"/>
                    <a:pt x="1699" y="881"/>
                    <a:pt x="1701" y="885"/>
                  </a:cubicBezTo>
                  <a:cubicBezTo>
                    <a:pt x="1702" y="888"/>
                    <a:pt x="1706" y="887"/>
                    <a:pt x="1707" y="890"/>
                  </a:cubicBezTo>
                  <a:cubicBezTo>
                    <a:pt x="1708" y="891"/>
                    <a:pt x="1708" y="895"/>
                    <a:pt x="1708" y="897"/>
                  </a:cubicBezTo>
                  <a:cubicBezTo>
                    <a:pt x="1708" y="900"/>
                    <a:pt x="1708" y="913"/>
                    <a:pt x="1710" y="915"/>
                  </a:cubicBezTo>
                  <a:cubicBezTo>
                    <a:pt x="1711" y="916"/>
                    <a:pt x="1723" y="917"/>
                    <a:pt x="1725" y="916"/>
                  </a:cubicBezTo>
                  <a:cubicBezTo>
                    <a:pt x="1728" y="914"/>
                    <a:pt x="1727" y="908"/>
                    <a:pt x="1727" y="903"/>
                  </a:cubicBezTo>
                  <a:cubicBezTo>
                    <a:pt x="1727" y="896"/>
                    <a:pt x="1727" y="898"/>
                    <a:pt x="1733" y="896"/>
                  </a:cubicBezTo>
                  <a:cubicBezTo>
                    <a:pt x="1733" y="890"/>
                    <a:pt x="1732" y="886"/>
                    <a:pt x="1730" y="881"/>
                  </a:cubicBezTo>
                  <a:cubicBezTo>
                    <a:pt x="1727" y="875"/>
                    <a:pt x="1727" y="869"/>
                    <a:pt x="1727" y="863"/>
                  </a:cubicBezTo>
                  <a:cubicBezTo>
                    <a:pt x="1726" y="855"/>
                    <a:pt x="1729" y="853"/>
                    <a:pt x="1735" y="855"/>
                  </a:cubicBezTo>
                  <a:cubicBezTo>
                    <a:pt x="1738" y="857"/>
                    <a:pt x="1742" y="860"/>
                    <a:pt x="1745" y="862"/>
                  </a:cubicBezTo>
                  <a:cubicBezTo>
                    <a:pt x="1749" y="865"/>
                    <a:pt x="1749" y="864"/>
                    <a:pt x="1755" y="861"/>
                  </a:cubicBezTo>
                  <a:cubicBezTo>
                    <a:pt x="1764" y="854"/>
                    <a:pt x="1753" y="857"/>
                    <a:pt x="1749" y="851"/>
                  </a:cubicBezTo>
                  <a:cubicBezTo>
                    <a:pt x="1745" y="845"/>
                    <a:pt x="1751" y="841"/>
                    <a:pt x="1757" y="844"/>
                  </a:cubicBezTo>
                  <a:cubicBezTo>
                    <a:pt x="1761" y="845"/>
                    <a:pt x="1762" y="847"/>
                    <a:pt x="1765" y="849"/>
                  </a:cubicBezTo>
                  <a:cubicBezTo>
                    <a:pt x="1770" y="853"/>
                    <a:pt x="1773" y="849"/>
                    <a:pt x="1778" y="845"/>
                  </a:cubicBezTo>
                  <a:cubicBezTo>
                    <a:pt x="1783" y="842"/>
                    <a:pt x="1788" y="838"/>
                    <a:pt x="1792" y="834"/>
                  </a:cubicBezTo>
                  <a:cubicBezTo>
                    <a:pt x="1798" y="829"/>
                    <a:pt x="1798" y="826"/>
                    <a:pt x="1806" y="826"/>
                  </a:cubicBezTo>
                  <a:cubicBezTo>
                    <a:pt x="1807" y="820"/>
                    <a:pt x="1796" y="820"/>
                    <a:pt x="1793" y="818"/>
                  </a:cubicBezTo>
                  <a:cubicBezTo>
                    <a:pt x="1789" y="816"/>
                    <a:pt x="1790" y="818"/>
                    <a:pt x="1791" y="813"/>
                  </a:cubicBezTo>
                  <a:cubicBezTo>
                    <a:pt x="1791" y="812"/>
                    <a:pt x="1793" y="806"/>
                    <a:pt x="1795" y="806"/>
                  </a:cubicBezTo>
                  <a:cubicBezTo>
                    <a:pt x="1798" y="803"/>
                    <a:pt x="1804" y="807"/>
                    <a:pt x="1807" y="804"/>
                  </a:cubicBezTo>
                  <a:cubicBezTo>
                    <a:pt x="1812" y="801"/>
                    <a:pt x="1810" y="793"/>
                    <a:pt x="1810" y="788"/>
                  </a:cubicBezTo>
                  <a:cubicBezTo>
                    <a:pt x="1798" y="787"/>
                    <a:pt x="1785" y="770"/>
                    <a:pt x="1791" y="758"/>
                  </a:cubicBezTo>
                  <a:cubicBezTo>
                    <a:pt x="1795" y="757"/>
                    <a:pt x="1800" y="761"/>
                    <a:pt x="1802" y="765"/>
                  </a:cubicBezTo>
                  <a:cubicBezTo>
                    <a:pt x="1804" y="764"/>
                    <a:pt x="1807" y="762"/>
                    <a:pt x="1809" y="761"/>
                  </a:cubicBezTo>
                  <a:cubicBezTo>
                    <a:pt x="1814" y="773"/>
                    <a:pt x="1821" y="784"/>
                    <a:pt x="1827" y="795"/>
                  </a:cubicBezTo>
                  <a:cubicBezTo>
                    <a:pt x="1833" y="795"/>
                    <a:pt x="1842" y="794"/>
                    <a:pt x="1846" y="790"/>
                  </a:cubicBezTo>
                  <a:cubicBezTo>
                    <a:pt x="1850" y="786"/>
                    <a:pt x="1851" y="779"/>
                    <a:pt x="1851" y="774"/>
                  </a:cubicBezTo>
                  <a:cubicBezTo>
                    <a:pt x="1851" y="774"/>
                    <a:pt x="1835" y="764"/>
                    <a:pt x="1834" y="761"/>
                  </a:cubicBezTo>
                  <a:cubicBezTo>
                    <a:pt x="1828" y="750"/>
                    <a:pt x="1843" y="748"/>
                    <a:pt x="1851" y="749"/>
                  </a:cubicBezTo>
                  <a:cubicBezTo>
                    <a:pt x="1852" y="743"/>
                    <a:pt x="1848" y="737"/>
                    <a:pt x="1847" y="731"/>
                  </a:cubicBezTo>
                  <a:cubicBezTo>
                    <a:pt x="1846" y="724"/>
                    <a:pt x="1847" y="717"/>
                    <a:pt x="1846" y="710"/>
                  </a:cubicBezTo>
                  <a:cubicBezTo>
                    <a:pt x="1846" y="707"/>
                    <a:pt x="1845" y="704"/>
                    <a:pt x="1842" y="702"/>
                  </a:cubicBezTo>
                  <a:cubicBezTo>
                    <a:pt x="1839" y="699"/>
                    <a:pt x="1832" y="700"/>
                    <a:pt x="1832" y="695"/>
                  </a:cubicBezTo>
                  <a:cubicBezTo>
                    <a:pt x="1829" y="695"/>
                    <a:pt x="1821" y="695"/>
                    <a:pt x="1820" y="698"/>
                  </a:cubicBezTo>
                  <a:cubicBezTo>
                    <a:pt x="1816" y="695"/>
                    <a:pt x="1814" y="690"/>
                    <a:pt x="1810" y="686"/>
                  </a:cubicBezTo>
                  <a:cubicBezTo>
                    <a:pt x="1813" y="682"/>
                    <a:pt x="1820" y="678"/>
                    <a:pt x="1813" y="674"/>
                  </a:cubicBezTo>
                  <a:cubicBezTo>
                    <a:pt x="1809" y="671"/>
                    <a:pt x="1804" y="675"/>
                    <a:pt x="1800" y="669"/>
                  </a:cubicBezTo>
                  <a:cubicBezTo>
                    <a:pt x="1798" y="666"/>
                    <a:pt x="1798" y="661"/>
                    <a:pt x="1794" y="660"/>
                  </a:cubicBezTo>
                  <a:cubicBezTo>
                    <a:pt x="1789" y="658"/>
                    <a:pt x="1785" y="664"/>
                    <a:pt x="1782" y="666"/>
                  </a:cubicBezTo>
                  <a:cubicBezTo>
                    <a:pt x="1778" y="668"/>
                    <a:pt x="1776" y="669"/>
                    <a:pt x="1774" y="665"/>
                  </a:cubicBezTo>
                  <a:cubicBezTo>
                    <a:pt x="1772" y="663"/>
                    <a:pt x="1771" y="656"/>
                    <a:pt x="1773" y="654"/>
                  </a:cubicBezTo>
                  <a:cubicBezTo>
                    <a:pt x="1774" y="652"/>
                    <a:pt x="1779" y="651"/>
                    <a:pt x="1781" y="649"/>
                  </a:cubicBezTo>
                  <a:cubicBezTo>
                    <a:pt x="1785" y="646"/>
                    <a:pt x="1788" y="640"/>
                    <a:pt x="1789" y="635"/>
                  </a:cubicBezTo>
                  <a:cubicBezTo>
                    <a:pt x="1790" y="628"/>
                    <a:pt x="1787" y="621"/>
                    <a:pt x="1787" y="614"/>
                  </a:cubicBezTo>
                  <a:cubicBezTo>
                    <a:pt x="1796" y="612"/>
                    <a:pt x="1797" y="621"/>
                    <a:pt x="1804" y="622"/>
                  </a:cubicBezTo>
                  <a:cubicBezTo>
                    <a:pt x="1806" y="622"/>
                    <a:pt x="1809" y="619"/>
                    <a:pt x="1808" y="616"/>
                  </a:cubicBezTo>
                  <a:cubicBezTo>
                    <a:pt x="1808" y="614"/>
                    <a:pt x="1804" y="613"/>
                    <a:pt x="1803" y="611"/>
                  </a:cubicBezTo>
                  <a:cubicBezTo>
                    <a:pt x="1802" y="609"/>
                    <a:pt x="1800" y="604"/>
                    <a:pt x="1800" y="601"/>
                  </a:cubicBezTo>
                  <a:cubicBezTo>
                    <a:pt x="1801" y="594"/>
                    <a:pt x="1811" y="586"/>
                    <a:pt x="1816" y="581"/>
                  </a:cubicBezTo>
                  <a:cubicBezTo>
                    <a:pt x="1819" y="579"/>
                    <a:pt x="1821" y="577"/>
                    <a:pt x="1823" y="575"/>
                  </a:cubicBezTo>
                  <a:cubicBezTo>
                    <a:pt x="1825" y="574"/>
                    <a:pt x="1826" y="573"/>
                    <a:pt x="1827" y="572"/>
                  </a:cubicBezTo>
                  <a:cubicBezTo>
                    <a:pt x="1831" y="571"/>
                    <a:pt x="1829" y="573"/>
                    <a:pt x="1832" y="574"/>
                  </a:cubicBezTo>
                  <a:cubicBezTo>
                    <a:pt x="1838" y="575"/>
                    <a:pt x="1843" y="575"/>
                    <a:pt x="1849" y="575"/>
                  </a:cubicBezTo>
                  <a:cubicBezTo>
                    <a:pt x="1855" y="574"/>
                    <a:pt x="1855" y="576"/>
                    <a:pt x="1856" y="581"/>
                  </a:cubicBezTo>
                  <a:cubicBezTo>
                    <a:pt x="1857" y="584"/>
                    <a:pt x="1858" y="586"/>
                    <a:pt x="1860" y="589"/>
                  </a:cubicBezTo>
                  <a:cubicBezTo>
                    <a:pt x="1862" y="594"/>
                    <a:pt x="1864" y="596"/>
                    <a:pt x="1869" y="600"/>
                  </a:cubicBezTo>
                  <a:cubicBezTo>
                    <a:pt x="1875" y="604"/>
                    <a:pt x="1876" y="609"/>
                    <a:pt x="1883" y="609"/>
                  </a:cubicBezTo>
                  <a:cubicBezTo>
                    <a:pt x="1888" y="610"/>
                    <a:pt x="1892" y="610"/>
                    <a:pt x="1897" y="609"/>
                  </a:cubicBezTo>
                  <a:cubicBezTo>
                    <a:pt x="1898" y="606"/>
                    <a:pt x="1898" y="603"/>
                    <a:pt x="1898" y="600"/>
                  </a:cubicBezTo>
                  <a:cubicBezTo>
                    <a:pt x="1897" y="597"/>
                    <a:pt x="1895" y="595"/>
                    <a:pt x="1895" y="593"/>
                  </a:cubicBezTo>
                  <a:cubicBezTo>
                    <a:pt x="1894" y="590"/>
                    <a:pt x="1896" y="588"/>
                    <a:pt x="1895" y="586"/>
                  </a:cubicBezTo>
                  <a:cubicBezTo>
                    <a:pt x="1895" y="583"/>
                    <a:pt x="1892" y="581"/>
                    <a:pt x="1892" y="578"/>
                  </a:cubicBezTo>
                  <a:cubicBezTo>
                    <a:pt x="1887" y="577"/>
                    <a:pt x="1881" y="577"/>
                    <a:pt x="1877" y="574"/>
                  </a:cubicBezTo>
                  <a:cubicBezTo>
                    <a:pt x="1874" y="572"/>
                    <a:pt x="1869" y="562"/>
                    <a:pt x="1870" y="559"/>
                  </a:cubicBezTo>
                  <a:cubicBezTo>
                    <a:pt x="1871" y="554"/>
                    <a:pt x="1875" y="556"/>
                    <a:pt x="1874" y="550"/>
                  </a:cubicBezTo>
                  <a:cubicBezTo>
                    <a:pt x="1873" y="545"/>
                    <a:pt x="1867" y="540"/>
                    <a:pt x="1869" y="535"/>
                  </a:cubicBezTo>
                  <a:cubicBezTo>
                    <a:pt x="1872" y="531"/>
                    <a:pt x="1876" y="531"/>
                    <a:pt x="1877" y="526"/>
                  </a:cubicBezTo>
                  <a:cubicBezTo>
                    <a:pt x="1877" y="521"/>
                    <a:pt x="1877" y="521"/>
                    <a:pt x="1880" y="517"/>
                  </a:cubicBezTo>
                  <a:cubicBezTo>
                    <a:pt x="1882" y="515"/>
                    <a:pt x="1885" y="515"/>
                    <a:pt x="1885" y="511"/>
                  </a:cubicBezTo>
                  <a:cubicBezTo>
                    <a:pt x="1881" y="511"/>
                    <a:pt x="1871" y="512"/>
                    <a:pt x="1868" y="509"/>
                  </a:cubicBezTo>
                  <a:cubicBezTo>
                    <a:pt x="1865" y="506"/>
                    <a:pt x="1867" y="500"/>
                    <a:pt x="1862" y="498"/>
                  </a:cubicBezTo>
                  <a:cubicBezTo>
                    <a:pt x="1856" y="494"/>
                    <a:pt x="1853" y="502"/>
                    <a:pt x="1849" y="506"/>
                  </a:cubicBezTo>
                  <a:cubicBezTo>
                    <a:pt x="1849" y="501"/>
                    <a:pt x="1849" y="496"/>
                    <a:pt x="1848" y="491"/>
                  </a:cubicBezTo>
                  <a:cubicBezTo>
                    <a:pt x="1842" y="490"/>
                    <a:pt x="1835" y="498"/>
                    <a:pt x="1829" y="499"/>
                  </a:cubicBezTo>
                  <a:cubicBezTo>
                    <a:pt x="1825" y="499"/>
                    <a:pt x="1822" y="498"/>
                    <a:pt x="1819" y="499"/>
                  </a:cubicBezTo>
                  <a:cubicBezTo>
                    <a:pt x="1814" y="499"/>
                    <a:pt x="1815" y="499"/>
                    <a:pt x="1812" y="502"/>
                  </a:cubicBezTo>
                  <a:cubicBezTo>
                    <a:pt x="1808" y="506"/>
                    <a:pt x="1807" y="510"/>
                    <a:pt x="1802" y="507"/>
                  </a:cubicBezTo>
                  <a:cubicBezTo>
                    <a:pt x="1793" y="502"/>
                    <a:pt x="1792" y="494"/>
                    <a:pt x="1779" y="500"/>
                  </a:cubicBezTo>
                  <a:cubicBezTo>
                    <a:pt x="1776" y="501"/>
                    <a:pt x="1777" y="504"/>
                    <a:pt x="1772" y="503"/>
                  </a:cubicBezTo>
                  <a:cubicBezTo>
                    <a:pt x="1760" y="501"/>
                    <a:pt x="1763" y="486"/>
                    <a:pt x="1762" y="478"/>
                  </a:cubicBezTo>
                  <a:cubicBezTo>
                    <a:pt x="1761" y="474"/>
                    <a:pt x="1757" y="466"/>
                    <a:pt x="1757" y="463"/>
                  </a:cubicBezTo>
                  <a:cubicBezTo>
                    <a:pt x="1758" y="460"/>
                    <a:pt x="1767" y="457"/>
                    <a:pt x="1768" y="454"/>
                  </a:cubicBezTo>
                  <a:cubicBezTo>
                    <a:pt x="1769" y="452"/>
                    <a:pt x="1767" y="447"/>
                    <a:pt x="1768" y="443"/>
                  </a:cubicBezTo>
                  <a:cubicBezTo>
                    <a:pt x="1769" y="442"/>
                    <a:pt x="1770" y="442"/>
                    <a:pt x="1770" y="440"/>
                  </a:cubicBezTo>
                  <a:cubicBezTo>
                    <a:pt x="1770" y="437"/>
                    <a:pt x="1768" y="436"/>
                    <a:pt x="1766" y="434"/>
                  </a:cubicBezTo>
                  <a:cubicBezTo>
                    <a:pt x="1764" y="431"/>
                    <a:pt x="1761" y="429"/>
                    <a:pt x="1759" y="426"/>
                  </a:cubicBezTo>
                  <a:cubicBezTo>
                    <a:pt x="1758" y="423"/>
                    <a:pt x="1758" y="419"/>
                    <a:pt x="1753" y="418"/>
                  </a:cubicBezTo>
                  <a:cubicBezTo>
                    <a:pt x="1749" y="416"/>
                    <a:pt x="1745" y="418"/>
                    <a:pt x="1741" y="415"/>
                  </a:cubicBezTo>
                  <a:cubicBezTo>
                    <a:pt x="1739" y="413"/>
                    <a:pt x="1735" y="407"/>
                    <a:pt x="1731" y="407"/>
                  </a:cubicBezTo>
                  <a:cubicBezTo>
                    <a:pt x="1730" y="408"/>
                    <a:pt x="1726" y="412"/>
                    <a:pt x="1726" y="413"/>
                  </a:cubicBezTo>
                  <a:cubicBezTo>
                    <a:pt x="1724" y="416"/>
                    <a:pt x="1726" y="418"/>
                    <a:pt x="1727" y="421"/>
                  </a:cubicBezTo>
                  <a:cubicBezTo>
                    <a:pt x="1731" y="429"/>
                    <a:pt x="1734" y="435"/>
                    <a:pt x="1736" y="444"/>
                  </a:cubicBezTo>
                  <a:cubicBezTo>
                    <a:pt x="1733" y="444"/>
                    <a:pt x="1729" y="443"/>
                    <a:pt x="1727" y="443"/>
                  </a:cubicBezTo>
                  <a:cubicBezTo>
                    <a:pt x="1723" y="444"/>
                    <a:pt x="1723" y="448"/>
                    <a:pt x="1719" y="450"/>
                  </a:cubicBezTo>
                  <a:cubicBezTo>
                    <a:pt x="1717" y="452"/>
                    <a:pt x="1711" y="450"/>
                    <a:pt x="1708" y="451"/>
                  </a:cubicBezTo>
                  <a:cubicBezTo>
                    <a:pt x="1698" y="451"/>
                    <a:pt x="1698" y="458"/>
                    <a:pt x="1699" y="466"/>
                  </a:cubicBezTo>
                  <a:cubicBezTo>
                    <a:pt x="1707" y="465"/>
                    <a:pt x="1703" y="473"/>
                    <a:pt x="1702" y="478"/>
                  </a:cubicBezTo>
                  <a:cubicBezTo>
                    <a:pt x="1700" y="483"/>
                    <a:pt x="1699" y="491"/>
                    <a:pt x="1700" y="496"/>
                  </a:cubicBezTo>
                  <a:cubicBezTo>
                    <a:pt x="1709" y="502"/>
                    <a:pt x="1705" y="525"/>
                    <a:pt x="1706" y="535"/>
                  </a:cubicBezTo>
                  <a:cubicBezTo>
                    <a:pt x="1706" y="538"/>
                    <a:pt x="1705" y="542"/>
                    <a:pt x="1706" y="546"/>
                  </a:cubicBezTo>
                  <a:cubicBezTo>
                    <a:pt x="1706" y="547"/>
                    <a:pt x="1705" y="548"/>
                    <a:pt x="1706" y="549"/>
                  </a:cubicBezTo>
                  <a:cubicBezTo>
                    <a:pt x="1706" y="550"/>
                    <a:pt x="1708" y="551"/>
                    <a:pt x="1709" y="551"/>
                  </a:cubicBezTo>
                  <a:cubicBezTo>
                    <a:pt x="1710" y="556"/>
                    <a:pt x="1707" y="554"/>
                    <a:pt x="1707" y="557"/>
                  </a:cubicBezTo>
                  <a:cubicBezTo>
                    <a:pt x="1706" y="559"/>
                    <a:pt x="1708" y="562"/>
                    <a:pt x="1707" y="565"/>
                  </a:cubicBezTo>
                  <a:cubicBezTo>
                    <a:pt x="1702" y="565"/>
                    <a:pt x="1697" y="566"/>
                    <a:pt x="1692" y="564"/>
                  </a:cubicBezTo>
                  <a:cubicBezTo>
                    <a:pt x="1687" y="563"/>
                    <a:pt x="1683" y="558"/>
                    <a:pt x="1681" y="553"/>
                  </a:cubicBezTo>
                  <a:cubicBezTo>
                    <a:pt x="1682" y="556"/>
                    <a:pt x="1698" y="550"/>
                    <a:pt x="1698" y="545"/>
                  </a:cubicBezTo>
                  <a:cubicBezTo>
                    <a:pt x="1697" y="541"/>
                    <a:pt x="1692" y="533"/>
                    <a:pt x="1690" y="530"/>
                  </a:cubicBezTo>
                  <a:cubicBezTo>
                    <a:pt x="1687" y="525"/>
                    <a:pt x="1681" y="520"/>
                    <a:pt x="1681" y="514"/>
                  </a:cubicBezTo>
                  <a:cubicBezTo>
                    <a:pt x="1680" y="508"/>
                    <a:pt x="1684" y="503"/>
                    <a:pt x="1684" y="498"/>
                  </a:cubicBezTo>
                  <a:cubicBezTo>
                    <a:pt x="1680" y="496"/>
                    <a:pt x="1676" y="495"/>
                    <a:pt x="1672" y="497"/>
                  </a:cubicBezTo>
                  <a:cubicBezTo>
                    <a:pt x="1660" y="502"/>
                    <a:pt x="1663" y="519"/>
                    <a:pt x="1663" y="529"/>
                  </a:cubicBezTo>
                  <a:cubicBezTo>
                    <a:pt x="1660" y="530"/>
                    <a:pt x="1653" y="528"/>
                    <a:pt x="1651" y="530"/>
                  </a:cubicBezTo>
                  <a:cubicBezTo>
                    <a:pt x="1648" y="532"/>
                    <a:pt x="1648" y="538"/>
                    <a:pt x="1647" y="541"/>
                  </a:cubicBezTo>
                  <a:cubicBezTo>
                    <a:pt x="1647" y="536"/>
                    <a:pt x="1647" y="532"/>
                    <a:pt x="1648" y="528"/>
                  </a:cubicBezTo>
                  <a:cubicBezTo>
                    <a:pt x="1648" y="522"/>
                    <a:pt x="1645" y="517"/>
                    <a:pt x="1644" y="512"/>
                  </a:cubicBezTo>
                  <a:cubicBezTo>
                    <a:pt x="1643" y="507"/>
                    <a:pt x="1644" y="503"/>
                    <a:pt x="1640" y="499"/>
                  </a:cubicBezTo>
                  <a:cubicBezTo>
                    <a:pt x="1638" y="497"/>
                    <a:pt x="1634" y="497"/>
                    <a:pt x="1634" y="494"/>
                  </a:cubicBezTo>
                  <a:cubicBezTo>
                    <a:pt x="1638" y="493"/>
                    <a:pt x="1650" y="493"/>
                    <a:pt x="1653" y="490"/>
                  </a:cubicBezTo>
                  <a:cubicBezTo>
                    <a:pt x="1656" y="487"/>
                    <a:pt x="1656" y="480"/>
                    <a:pt x="1658" y="476"/>
                  </a:cubicBezTo>
                  <a:cubicBezTo>
                    <a:pt x="1659" y="473"/>
                    <a:pt x="1662" y="470"/>
                    <a:pt x="1664" y="467"/>
                  </a:cubicBezTo>
                  <a:cubicBezTo>
                    <a:pt x="1659" y="465"/>
                    <a:pt x="1653" y="460"/>
                    <a:pt x="1651" y="455"/>
                  </a:cubicBezTo>
                  <a:cubicBezTo>
                    <a:pt x="1650" y="452"/>
                    <a:pt x="1651" y="448"/>
                    <a:pt x="1650" y="445"/>
                  </a:cubicBezTo>
                  <a:cubicBezTo>
                    <a:pt x="1649" y="443"/>
                    <a:pt x="1648" y="440"/>
                    <a:pt x="1647" y="438"/>
                  </a:cubicBezTo>
                  <a:cubicBezTo>
                    <a:pt x="1645" y="432"/>
                    <a:pt x="1648" y="429"/>
                    <a:pt x="1650" y="423"/>
                  </a:cubicBezTo>
                  <a:cubicBezTo>
                    <a:pt x="1651" y="419"/>
                    <a:pt x="1651" y="415"/>
                    <a:pt x="1651" y="411"/>
                  </a:cubicBezTo>
                  <a:cubicBezTo>
                    <a:pt x="1651" y="406"/>
                    <a:pt x="1650" y="402"/>
                    <a:pt x="1655" y="401"/>
                  </a:cubicBezTo>
                  <a:cubicBezTo>
                    <a:pt x="1663" y="400"/>
                    <a:pt x="1667" y="410"/>
                    <a:pt x="1675" y="409"/>
                  </a:cubicBezTo>
                  <a:cubicBezTo>
                    <a:pt x="1680" y="409"/>
                    <a:pt x="1689" y="406"/>
                    <a:pt x="1687" y="399"/>
                  </a:cubicBezTo>
                  <a:cubicBezTo>
                    <a:pt x="1686" y="395"/>
                    <a:pt x="1681" y="391"/>
                    <a:pt x="1678" y="388"/>
                  </a:cubicBezTo>
                  <a:cubicBezTo>
                    <a:pt x="1676" y="385"/>
                    <a:pt x="1672" y="381"/>
                    <a:pt x="1671" y="377"/>
                  </a:cubicBezTo>
                  <a:cubicBezTo>
                    <a:pt x="1669" y="371"/>
                    <a:pt x="1669" y="364"/>
                    <a:pt x="1669" y="359"/>
                  </a:cubicBezTo>
                  <a:cubicBezTo>
                    <a:pt x="1669" y="356"/>
                    <a:pt x="1669" y="352"/>
                    <a:pt x="1669" y="349"/>
                  </a:cubicBezTo>
                  <a:cubicBezTo>
                    <a:pt x="1668" y="346"/>
                    <a:pt x="1666" y="342"/>
                    <a:pt x="1664" y="339"/>
                  </a:cubicBezTo>
                  <a:cubicBezTo>
                    <a:pt x="1664" y="337"/>
                    <a:pt x="1663" y="335"/>
                    <a:pt x="1660" y="335"/>
                  </a:cubicBezTo>
                  <a:cubicBezTo>
                    <a:pt x="1658" y="336"/>
                    <a:pt x="1656" y="338"/>
                    <a:pt x="1655" y="340"/>
                  </a:cubicBezTo>
                  <a:cubicBezTo>
                    <a:pt x="1653" y="343"/>
                    <a:pt x="1652" y="349"/>
                    <a:pt x="1650" y="351"/>
                  </a:cubicBezTo>
                  <a:cubicBezTo>
                    <a:pt x="1648" y="351"/>
                    <a:pt x="1646" y="350"/>
                    <a:pt x="1645" y="352"/>
                  </a:cubicBezTo>
                  <a:cubicBezTo>
                    <a:pt x="1644" y="354"/>
                    <a:pt x="1648" y="356"/>
                    <a:pt x="1649" y="357"/>
                  </a:cubicBezTo>
                  <a:cubicBezTo>
                    <a:pt x="1653" y="360"/>
                    <a:pt x="1653" y="365"/>
                    <a:pt x="1652" y="369"/>
                  </a:cubicBezTo>
                  <a:cubicBezTo>
                    <a:pt x="1652" y="375"/>
                    <a:pt x="1647" y="378"/>
                    <a:pt x="1644" y="382"/>
                  </a:cubicBezTo>
                  <a:cubicBezTo>
                    <a:pt x="1640" y="386"/>
                    <a:pt x="1640" y="388"/>
                    <a:pt x="1640" y="394"/>
                  </a:cubicBezTo>
                  <a:cubicBezTo>
                    <a:pt x="1640" y="401"/>
                    <a:pt x="1628" y="400"/>
                    <a:pt x="1623" y="400"/>
                  </a:cubicBezTo>
                  <a:cubicBezTo>
                    <a:pt x="1620" y="400"/>
                    <a:pt x="1616" y="399"/>
                    <a:pt x="1613" y="401"/>
                  </a:cubicBezTo>
                  <a:cubicBezTo>
                    <a:pt x="1611" y="401"/>
                    <a:pt x="1610" y="403"/>
                    <a:pt x="1608" y="404"/>
                  </a:cubicBezTo>
                  <a:cubicBezTo>
                    <a:pt x="1608" y="400"/>
                    <a:pt x="1608" y="397"/>
                    <a:pt x="1608" y="393"/>
                  </a:cubicBezTo>
                  <a:cubicBezTo>
                    <a:pt x="1608" y="389"/>
                    <a:pt x="1611" y="385"/>
                    <a:pt x="1612" y="381"/>
                  </a:cubicBezTo>
                  <a:cubicBezTo>
                    <a:pt x="1612" y="379"/>
                    <a:pt x="1613" y="377"/>
                    <a:pt x="1615" y="376"/>
                  </a:cubicBezTo>
                  <a:cubicBezTo>
                    <a:pt x="1617" y="374"/>
                    <a:pt x="1622" y="375"/>
                    <a:pt x="1624" y="372"/>
                  </a:cubicBezTo>
                  <a:cubicBezTo>
                    <a:pt x="1627" y="369"/>
                    <a:pt x="1625" y="363"/>
                    <a:pt x="1621" y="361"/>
                  </a:cubicBezTo>
                  <a:cubicBezTo>
                    <a:pt x="1615" y="356"/>
                    <a:pt x="1610" y="361"/>
                    <a:pt x="1603" y="364"/>
                  </a:cubicBezTo>
                  <a:cubicBezTo>
                    <a:pt x="1601" y="365"/>
                    <a:pt x="1600" y="365"/>
                    <a:pt x="1597" y="365"/>
                  </a:cubicBezTo>
                  <a:cubicBezTo>
                    <a:pt x="1593" y="365"/>
                    <a:pt x="1594" y="363"/>
                    <a:pt x="1592" y="360"/>
                  </a:cubicBezTo>
                  <a:cubicBezTo>
                    <a:pt x="1592" y="357"/>
                    <a:pt x="1592" y="356"/>
                    <a:pt x="1593" y="354"/>
                  </a:cubicBezTo>
                  <a:cubicBezTo>
                    <a:pt x="1595" y="352"/>
                    <a:pt x="1597" y="349"/>
                    <a:pt x="1597" y="346"/>
                  </a:cubicBezTo>
                  <a:cubicBezTo>
                    <a:pt x="1597" y="343"/>
                    <a:pt x="1594" y="341"/>
                    <a:pt x="1591" y="339"/>
                  </a:cubicBezTo>
                  <a:cubicBezTo>
                    <a:pt x="1589" y="337"/>
                    <a:pt x="1588" y="334"/>
                    <a:pt x="1586" y="333"/>
                  </a:cubicBezTo>
                  <a:cubicBezTo>
                    <a:pt x="1581" y="329"/>
                    <a:pt x="1579" y="336"/>
                    <a:pt x="1578" y="339"/>
                  </a:cubicBezTo>
                  <a:cubicBezTo>
                    <a:pt x="1577" y="342"/>
                    <a:pt x="1577" y="344"/>
                    <a:pt x="1574" y="344"/>
                  </a:cubicBezTo>
                  <a:cubicBezTo>
                    <a:pt x="1570" y="344"/>
                    <a:pt x="1566" y="344"/>
                    <a:pt x="1562" y="344"/>
                  </a:cubicBezTo>
                  <a:cubicBezTo>
                    <a:pt x="1561" y="349"/>
                    <a:pt x="1559" y="353"/>
                    <a:pt x="1556" y="357"/>
                  </a:cubicBezTo>
                  <a:cubicBezTo>
                    <a:pt x="1555" y="359"/>
                    <a:pt x="1553" y="360"/>
                    <a:pt x="1551" y="361"/>
                  </a:cubicBezTo>
                  <a:cubicBezTo>
                    <a:pt x="1549" y="363"/>
                    <a:pt x="1548" y="365"/>
                    <a:pt x="1546" y="367"/>
                  </a:cubicBezTo>
                  <a:cubicBezTo>
                    <a:pt x="1542" y="370"/>
                    <a:pt x="1538" y="372"/>
                    <a:pt x="1533" y="373"/>
                  </a:cubicBezTo>
                  <a:cubicBezTo>
                    <a:pt x="1528" y="373"/>
                    <a:pt x="1527" y="380"/>
                    <a:pt x="1525" y="384"/>
                  </a:cubicBezTo>
                  <a:cubicBezTo>
                    <a:pt x="1523" y="389"/>
                    <a:pt x="1519" y="394"/>
                    <a:pt x="1516" y="398"/>
                  </a:cubicBezTo>
                  <a:cubicBezTo>
                    <a:pt x="1515" y="399"/>
                    <a:pt x="1512" y="402"/>
                    <a:pt x="1511" y="403"/>
                  </a:cubicBezTo>
                  <a:cubicBezTo>
                    <a:pt x="1511" y="404"/>
                    <a:pt x="1514" y="408"/>
                    <a:pt x="1515" y="409"/>
                  </a:cubicBezTo>
                  <a:cubicBezTo>
                    <a:pt x="1516" y="411"/>
                    <a:pt x="1517" y="412"/>
                    <a:pt x="1518" y="414"/>
                  </a:cubicBezTo>
                  <a:cubicBezTo>
                    <a:pt x="1518" y="417"/>
                    <a:pt x="1517" y="420"/>
                    <a:pt x="1517" y="423"/>
                  </a:cubicBezTo>
                  <a:cubicBezTo>
                    <a:pt x="1516" y="426"/>
                    <a:pt x="1516" y="430"/>
                    <a:pt x="1515" y="432"/>
                  </a:cubicBezTo>
                  <a:cubicBezTo>
                    <a:pt x="1514" y="434"/>
                    <a:pt x="1513" y="434"/>
                    <a:pt x="1510" y="434"/>
                  </a:cubicBezTo>
                  <a:cubicBezTo>
                    <a:pt x="1508" y="434"/>
                    <a:pt x="1507" y="434"/>
                    <a:pt x="1505" y="433"/>
                  </a:cubicBezTo>
                  <a:cubicBezTo>
                    <a:pt x="1501" y="430"/>
                    <a:pt x="1501" y="429"/>
                    <a:pt x="1497" y="429"/>
                  </a:cubicBezTo>
                  <a:cubicBezTo>
                    <a:pt x="1495" y="429"/>
                    <a:pt x="1492" y="430"/>
                    <a:pt x="1491" y="429"/>
                  </a:cubicBezTo>
                  <a:cubicBezTo>
                    <a:pt x="1488" y="428"/>
                    <a:pt x="1485" y="425"/>
                    <a:pt x="1484" y="422"/>
                  </a:cubicBezTo>
                  <a:cubicBezTo>
                    <a:pt x="1483" y="419"/>
                    <a:pt x="1483" y="418"/>
                    <a:pt x="1479" y="417"/>
                  </a:cubicBezTo>
                  <a:cubicBezTo>
                    <a:pt x="1477" y="416"/>
                    <a:pt x="1474" y="416"/>
                    <a:pt x="1472" y="415"/>
                  </a:cubicBezTo>
                  <a:cubicBezTo>
                    <a:pt x="1471" y="420"/>
                    <a:pt x="1468" y="424"/>
                    <a:pt x="1469" y="429"/>
                  </a:cubicBezTo>
                  <a:cubicBezTo>
                    <a:pt x="1469" y="434"/>
                    <a:pt x="1470" y="439"/>
                    <a:pt x="1469" y="445"/>
                  </a:cubicBezTo>
                  <a:cubicBezTo>
                    <a:pt x="1468" y="450"/>
                    <a:pt x="1464" y="449"/>
                    <a:pt x="1460" y="449"/>
                  </a:cubicBezTo>
                  <a:cubicBezTo>
                    <a:pt x="1460" y="449"/>
                    <a:pt x="1459" y="441"/>
                    <a:pt x="1459" y="440"/>
                  </a:cubicBezTo>
                  <a:cubicBezTo>
                    <a:pt x="1457" y="437"/>
                    <a:pt x="1454" y="437"/>
                    <a:pt x="1451" y="439"/>
                  </a:cubicBezTo>
                  <a:cubicBezTo>
                    <a:pt x="1444" y="441"/>
                    <a:pt x="1439" y="449"/>
                    <a:pt x="1436" y="456"/>
                  </a:cubicBezTo>
                  <a:cubicBezTo>
                    <a:pt x="1434" y="458"/>
                    <a:pt x="1433" y="460"/>
                    <a:pt x="1431" y="462"/>
                  </a:cubicBezTo>
                  <a:cubicBezTo>
                    <a:pt x="1428" y="465"/>
                    <a:pt x="1427" y="467"/>
                    <a:pt x="1426" y="470"/>
                  </a:cubicBezTo>
                  <a:cubicBezTo>
                    <a:pt x="1424" y="474"/>
                    <a:pt x="1419" y="474"/>
                    <a:pt x="1421" y="479"/>
                  </a:cubicBezTo>
                  <a:cubicBezTo>
                    <a:pt x="1423" y="484"/>
                    <a:pt x="1431" y="481"/>
                    <a:pt x="1434" y="481"/>
                  </a:cubicBezTo>
                  <a:cubicBezTo>
                    <a:pt x="1443" y="482"/>
                    <a:pt x="1435" y="489"/>
                    <a:pt x="1432" y="491"/>
                  </a:cubicBezTo>
                  <a:cubicBezTo>
                    <a:pt x="1429" y="493"/>
                    <a:pt x="1429" y="497"/>
                    <a:pt x="1430" y="500"/>
                  </a:cubicBezTo>
                  <a:cubicBezTo>
                    <a:pt x="1432" y="505"/>
                    <a:pt x="1434" y="510"/>
                    <a:pt x="1436" y="515"/>
                  </a:cubicBezTo>
                  <a:cubicBezTo>
                    <a:pt x="1438" y="520"/>
                    <a:pt x="1440" y="525"/>
                    <a:pt x="1441" y="530"/>
                  </a:cubicBezTo>
                  <a:cubicBezTo>
                    <a:pt x="1442" y="532"/>
                    <a:pt x="1443" y="535"/>
                    <a:pt x="1443" y="537"/>
                  </a:cubicBezTo>
                  <a:cubicBezTo>
                    <a:pt x="1443" y="539"/>
                    <a:pt x="1443" y="541"/>
                    <a:pt x="1444" y="542"/>
                  </a:cubicBezTo>
                  <a:cubicBezTo>
                    <a:pt x="1448" y="541"/>
                    <a:pt x="1452" y="541"/>
                    <a:pt x="1457" y="541"/>
                  </a:cubicBezTo>
                  <a:cubicBezTo>
                    <a:pt x="1456" y="543"/>
                    <a:pt x="1456" y="545"/>
                    <a:pt x="1455" y="547"/>
                  </a:cubicBezTo>
                  <a:cubicBezTo>
                    <a:pt x="1455" y="549"/>
                    <a:pt x="1455" y="548"/>
                    <a:pt x="1454" y="549"/>
                  </a:cubicBezTo>
                  <a:cubicBezTo>
                    <a:pt x="1453" y="551"/>
                    <a:pt x="1451" y="551"/>
                    <a:pt x="1450" y="552"/>
                  </a:cubicBezTo>
                  <a:cubicBezTo>
                    <a:pt x="1443" y="556"/>
                    <a:pt x="1435" y="558"/>
                    <a:pt x="1429" y="563"/>
                  </a:cubicBezTo>
                  <a:cubicBezTo>
                    <a:pt x="1426" y="565"/>
                    <a:pt x="1424" y="567"/>
                    <a:pt x="1422" y="568"/>
                  </a:cubicBezTo>
                  <a:cubicBezTo>
                    <a:pt x="1418" y="572"/>
                    <a:pt x="1415" y="575"/>
                    <a:pt x="1414" y="580"/>
                  </a:cubicBezTo>
                  <a:cubicBezTo>
                    <a:pt x="1412" y="587"/>
                    <a:pt x="1412" y="594"/>
                    <a:pt x="1409" y="600"/>
                  </a:cubicBezTo>
                  <a:cubicBezTo>
                    <a:pt x="1407" y="598"/>
                    <a:pt x="1404" y="596"/>
                    <a:pt x="1402" y="594"/>
                  </a:cubicBezTo>
                  <a:cubicBezTo>
                    <a:pt x="1399" y="592"/>
                    <a:pt x="1397" y="589"/>
                    <a:pt x="1394" y="586"/>
                  </a:cubicBezTo>
                  <a:cubicBezTo>
                    <a:pt x="1390" y="583"/>
                    <a:pt x="1384" y="581"/>
                    <a:pt x="1386" y="575"/>
                  </a:cubicBezTo>
                  <a:cubicBezTo>
                    <a:pt x="1388" y="570"/>
                    <a:pt x="1392" y="566"/>
                    <a:pt x="1394" y="562"/>
                  </a:cubicBezTo>
                  <a:cubicBezTo>
                    <a:pt x="1397" y="557"/>
                    <a:pt x="1396" y="551"/>
                    <a:pt x="1396" y="545"/>
                  </a:cubicBezTo>
                  <a:cubicBezTo>
                    <a:pt x="1396" y="539"/>
                    <a:pt x="1396" y="533"/>
                    <a:pt x="1395" y="527"/>
                  </a:cubicBezTo>
                  <a:cubicBezTo>
                    <a:pt x="1394" y="525"/>
                    <a:pt x="1393" y="523"/>
                    <a:pt x="1392" y="521"/>
                  </a:cubicBezTo>
                  <a:cubicBezTo>
                    <a:pt x="1391" y="519"/>
                    <a:pt x="1390" y="517"/>
                    <a:pt x="1388" y="517"/>
                  </a:cubicBezTo>
                  <a:cubicBezTo>
                    <a:pt x="1386" y="516"/>
                    <a:pt x="1382" y="517"/>
                    <a:pt x="1379" y="518"/>
                  </a:cubicBezTo>
                  <a:cubicBezTo>
                    <a:pt x="1375" y="519"/>
                    <a:pt x="1370" y="519"/>
                    <a:pt x="1365" y="520"/>
                  </a:cubicBezTo>
                  <a:cubicBezTo>
                    <a:pt x="1355" y="520"/>
                    <a:pt x="1345" y="522"/>
                    <a:pt x="1336" y="523"/>
                  </a:cubicBezTo>
                  <a:cubicBezTo>
                    <a:pt x="1336" y="520"/>
                    <a:pt x="1333" y="515"/>
                    <a:pt x="1330" y="515"/>
                  </a:cubicBezTo>
                  <a:cubicBezTo>
                    <a:pt x="1326" y="515"/>
                    <a:pt x="1320" y="518"/>
                    <a:pt x="1317" y="519"/>
                  </a:cubicBezTo>
                  <a:cubicBezTo>
                    <a:pt x="1314" y="520"/>
                    <a:pt x="1311" y="522"/>
                    <a:pt x="1307" y="522"/>
                  </a:cubicBezTo>
                  <a:cubicBezTo>
                    <a:pt x="1305" y="522"/>
                    <a:pt x="1305" y="523"/>
                    <a:pt x="1304" y="521"/>
                  </a:cubicBezTo>
                  <a:cubicBezTo>
                    <a:pt x="1302" y="518"/>
                    <a:pt x="1300" y="516"/>
                    <a:pt x="1298" y="514"/>
                  </a:cubicBezTo>
                  <a:cubicBezTo>
                    <a:pt x="1294" y="511"/>
                    <a:pt x="1290" y="507"/>
                    <a:pt x="1286" y="505"/>
                  </a:cubicBezTo>
                  <a:cubicBezTo>
                    <a:pt x="1279" y="503"/>
                    <a:pt x="1273" y="503"/>
                    <a:pt x="1267" y="507"/>
                  </a:cubicBezTo>
                  <a:cubicBezTo>
                    <a:pt x="1261" y="510"/>
                    <a:pt x="1263" y="511"/>
                    <a:pt x="1267" y="516"/>
                  </a:cubicBezTo>
                  <a:cubicBezTo>
                    <a:pt x="1270" y="519"/>
                    <a:pt x="1275" y="524"/>
                    <a:pt x="1271" y="528"/>
                  </a:cubicBezTo>
                  <a:cubicBezTo>
                    <a:pt x="1270" y="530"/>
                    <a:pt x="1268" y="530"/>
                    <a:pt x="1266" y="531"/>
                  </a:cubicBezTo>
                  <a:cubicBezTo>
                    <a:pt x="1263" y="532"/>
                    <a:pt x="1259" y="534"/>
                    <a:pt x="1256" y="536"/>
                  </a:cubicBezTo>
                  <a:cubicBezTo>
                    <a:pt x="1253" y="537"/>
                    <a:pt x="1251" y="539"/>
                    <a:pt x="1249" y="540"/>
                  </a:cubicBezTo>
                  <a:cubicBezTo>
                    <a:pt x="1246" y="541"/>
                    <a:pt x="1243" y="541"/>
                    <a:pt x="1241" y="541"/>
                  </a:cubicBezTo>
                  <a:cubicBezTo>
                    <a:pt x="1239" y="541"/>
                    <a:pt x="1235" y="541"/>
                    <a:pt x="1234" y="542"/>
                  </a:cubicBezTo>
                  <a:cubicBezTo>
                    <a:pt x="1232" y="543"/>
                    <a:pt x="1231" y="546"/>
                    <a:pt x="1230" y="548"/>
                  </a:cubicBezTo>
                  <a:cubicBezTo>
                    <a:pt x="1227" y="554"/>
                    <a:pt x="1223" y="559"/>
                    <a:pt x="1220" y="565"/>
                  </a:cubicBezTo>
                  <a:cubicBezTo>
                    <a:pt x="1217" y="570"/>
                    <a:pt x="1216" y="575"/>
                    <a:pt x="1215" y="580"/>
                  </a:cubicBezTo>
                  <a:cubicBezTo>
                    <a:pt x="1214" y="583"/>
                    <a:pt x="1213" y="586"/>
                    <a:pt x="1213" y="589"/>
                  </a:cubicBezTo>
                  <a:cubicBezTo>
                    <a:pt x="1212" y="594"/>
                    <a:pt x="1211" y="599"/>
                    <a:pt x="1210" y="604"/>
                  </a:cubicBezTo>
                  <a:cubicBezTo>
                    <a:pt x="1209" y="607"/>
                    <a:pt x="1208" y="609"/>
                    <a:pt x="1207" y="613"/>
                  </a:cubicBezTo>
                  <a:cubicBezTo>
                    <a:pt x="1206" y="616"/>
                    <a:pt x="1208" y="619"/>
                    <a:pt x="1209" y="622"/>
                  </a:cubicBezTo>
                  <a:cubicBezTo>
                    <a:pt x="1209" y="629"/>
                    <a:pt x="1209" y="629"/>
                    <a:pt x="1209" y="629"/>
                  </a:cubicBezTo>
                  <a:cubicBezTo>
                    <a:pt x="1202" y="629"/>
                    <a:pt x="1202" y="629"/>
                    <a:pt x="1202" y="629"/>
                  </a:cubicBezTo>
                  <a:cubicBezTo>
                    <a:pt x="1092" y="747"/>
                    <a:pt x="1092" y="747"/>
                    <a:pt x="1092" y="747"/>
                  </a:cubicBezTo>
                  <a:cubicBezTo>
                    <a:pt x="1088" y="744"/>
                    <a:pt x="1088" y="744"/>
                    <a:pt x="1088" y="744"/>
                  </a:cubicBezTo>
                  <a:cubicBezTo>
                    <a:pt x="1193" y="625"/>
                    <a:pt x="1193" y="625"/>
                    <a:pt x="1193" y="625"/>
                  </a:cubicBezTo>
                  <a:cubicBezTo>
                    <a:pt x="1178" y="606"/>
                    <a:pt x="1178" y="606"/>
                    <a:pt x="1178" y="606"/>
                  </a:cubicBezTo>
                  <a:cubicBezTo>
                    <a:pt x="1184" y="559"/>
                    <a:pt x="1184" y="559"/>
                    <a:pt x="1184" y="559"/>
                  </a:cubicBezTo>
                  <a:cubicBezTo>
                    <a:pt x="1180" y="559"/>
                    <a:pt x="1175" y="559"/>
                    <a:pt x="1171" y="558"/>
                  </a:cubicBezTo>
                  <a:cubicBezTo>
                    <a:pt x="1166" y="555"/>
                    <a:pt x="1162" y="548"/>
                    <a:pt x="1158" y="544"/>
                  </a:cubicBezTo>
                  <a:cubicBezTo>
                    <a:pt x="1152" y="538"/>
                    <a:pt x="1150" y="540"/>
                    <a:pt x="1142" y="540"/>
                  </a:cubicBezTo>
                  <a:cubicBezTo>
                    <a:pt x="1142" y="533"/>
                    <a:pt x="1142" y="530"/>
                    <a:pt x="1135" y="528"/>
                  </a:cubicBezTo>
                  <a:cubicBezTo>
                    <a:pt x="1137" y="523"/>
                    <a:pt x="1144" y="515"/>
                    <a:pt x="1138" y="509"/>
                  </a:cubicBezTo>
                  <a:cubicBezTo>
                    <a:pt x="1134" y="506"/>
                    <a:pt x="1130" y="507"/>
                    <a:pt x="1125" y="507"/>
                  </a:cubicBezTo>
                  <a:cubicBezTo>
                    <a:pt x="1117" y="506"/>
                    <a:pt x="1116" y="498"/>
                    <a:pt x="1109" y="496"/>
                  </a:cubicBezTo>
                  <a:cubicBezTo>
                    <a:pt x="1100" y="493"/>
                    <a:pt x="1090" y="495"/>
                    <a:pt x="1081" y="494"/>
                  </a:cubicBezTo>
                  <a:cubicBezTo>
                    <a:pt x="1075" y="492"/>
                    <a:pt x="1073" y="487"/>
                    <a:pt x="1069" y="483"/>
                  </a:cubicBezTo>
                  <a:cubicBezTo>
                    <a:pt x="1064" y="478"/>
                    <a:pt x="1055" y="479"/>
                    <a:pt x="1051" y="473"/>
                  </a:cubicBezTo>
                  <a:cubicBezTo>
                    <a:pt x="1049" y="470"/>
                    <a:pt x="1047" y="468"/>
                    <a:pt x="1047" y="465"/>
                  </a:cubicBezTo>
                  <a:cubicBezTo>
                    <a:pt x="1045" y="461"/>
                    <a:pt x="1045" y="461"/>
                    <a:pt x="1048" y="458"/>
                  </a:cubicBezTo>
                  <a:cubicBezTo>
                    <a:pt x="1052" y="456"/>
                    <a:pt x="1053" y="458"/>
                    <a:pt x="1055" y="454"/>
                  </a:cubicBezTo>
                  <a:cubicBezTo>
                    <a:pt x="1058" y="449"/>
                    <a:pt x="1055" y="444"/>
                    <a:pt x="1062" y="443"/>
                  </a:cubicBezTo>
                  <a:cubicBezTo>
                    <a:pt x="1070" y="441"/>
                    <a:pt x="1083" y="442"/>
                    <a:pt x="1090" y="444"/>
                  </a:cubicBezTo>
                  <a:cubicBezTo>
                    <a:pt x="1094" y="446"/>
                    <a:pt x="1100" y="451"/>
                    <a:pt x="1105" y="451"/>
                  </a:cubicBezTo>
                  <a:cubicBezTo>
                    <a:pt x="1111" y="450"/>
                    <a:pt x="1115" y="444"/>
                    <a:pt x="1119" y="440"/>
                  </a:cubicBezTo>
                  <a:cubicBezTo>
                    <a:pt x="1125" y="435"/>
                    <a:pt x="1124" y="432"/>
                    <a:pt x="1124" y="424"/>
                  </a:cubicBezTo>
                  <a:cubicBezTo>
                    <a:pt x="1127" y="424"/>
                    <a:pt x="1133" y="420"/>
                    <a:pt x="1134" y="418"/>
                  </a:cubicBezTo>
                  <a:cubicBezTo>
                    <a:pt x="1133" y="421"/>
                    <a:pt x="1138" y="425"/>
                    <a:pt x="1140" y="426"/>
                  </a:cubicBezTo>
                  <a:cubicBezTo>
                    <a:pt x="1144" y="428"/>
                    <a:pt x="1149" y="427"/>
                    <a:pt x="1152" y="428"/>
                  </a:cubicBezTo>
                  <a:cubicBezTo>
                    <a:pt x="1155" y="429"/>
                    <a:pt x="1160" y="430"/>
                    <a:pt x="1157" y="434"/>
                  </a:cubicBezTo>
                  <a:cubicBezTo>
                    <a:pt x="1155" y="437"/>
                    <a:pt x="1150" y="434"/>
                    <a:pt x="1148" y="437"/>
                  </a:cubicBezTo>
                  <a:cubicBezTo>
                    <a:pt x="1145" y="440"/>
                    <a:pt x="1148" y="445"/>
                    <a:pt x="1152" y="446"/>
                  </a:cubicBezTo>
                  <a:cubicBezTo>
                    <a:pt x="1154" y="447"/>
                    <a:pt x="1156" y="445"/>
                    <a:pt x="1158" y="445"/>
                  </a:cubicBezTo>
                  <a:cubicBezTo>
                    <a:pt x="1161" y="444"/>
                    <a:pt x="1162" y="443"/>
                    <a:pt x="1166" y="443"/>
                  </a:cubicBezTo>
                  <a:cubicBezTo>
                    <a:pt x="1167" y="445"/>
                    <a:pt x="1167" y="447"/>
                    <a:pt x="1167" y="449"/>
                  </a:cubicBezTo>
                  <a:cubicBezTo>
                    <a:pt x="1166" y="451"/>
                    <a:pt x="1163" y="453"/>
                    <a:pt x="1163" y="455"/>
                  </a:cubicBezTo>
                  <a:cubicBezTo>
                    <a:pt x="1162" y="461"/>
                    <a:pt x="1172" y="460"/>
                    <a:pt x="1176" y="460"/>
                  </a:cubicBezTo>
                  <a:cubicBezTo>
                    <a:pt x="1184" y="460"/>
                    <a:pt x="1183" y="465"/>
                    <a:pt x="1189" y="468"/>
                  </a:cubicBezTo>
                  <a:cubicBezTo>
                    <a:pt x="1195" y="471"/>
                    <a:pt x="1193" y="463"/>
                    <a:pt x="1194" y="459"/>
                  </a:cubicBezTo>
                  <a:cubicBezTo>
                    <a:pt x="1199" y="459"/>
                    <a:pt x="1203" y="458"/>
                    <a:pt x="1208" y="458"/>
                  </a:cubicBezTo>
                  <a:cubicBezTo>
                    <a:pt x="1207" y="446"/>
                    <a:pt x="1189" y="446"/>
                    <a:pt x="1181" y="441"/>
                  </a:cubicBezTo>
                  <a:cubicBezTo>
                    <a:pt x="1183" y="438"/>
                    <a:pt x="1184" y="435"/>
                    <a:pt x="1187" y="433"/>
                  </a:cubicBezTo>
                  <a:cubicBezTo>
                    <a:pt x="1194" y="428"/>
                    <a:pt x="1195" y="433"/>
                    <a:pt x="1199" y="438"/>
                  </a:cubicBezTo>
                  <a:cubicBezTo>
                    <a:pt x="1206" y="444"/>
                    <a:pt x="1210" y="441"/>
                    <a:pt x="1215" y="436"/>
                  </a:cubicBezTo>
                  <a:cubicBezTo>
                    <a:pt x="1211" y="433"/>
                    <a:pt x="1208" y="432"/>
                    <a:pt x="1205" y="429"/>
                  </a:cubicBezTo>
                  <a:cubicBezTo>
                    <a:pt x="1202" y="426"/>
                    <a:pt x="1200" y="422"/>
                    <a:pt x="1195" y="421"/>
                  </a:cubicBezTo>
                  <a:cubicBezTo>
                    <a:pt x="1189" y="420"/>
                    <a:pt x="1183" y="421"/>
                    <a:pt x="1177" y="420"/>
                  </a:cubicBezTo>
                  <a:cubicBezTo>
                    <a:pt x="1173" y="420"/>
                    <a:pt x="1169" y="418"/>
                    <a:pt x="1165" y="416"/>
                  </a:cubicBezTo>
                  <a:cubicBezTo>
                    <a:pt x="1164" y="413"/>
                    <a:pt x="1163" y="411"/>
                    <a:pt x="1162" y="407"/>
                  </a:cubicBezTo>
                  <a:cubicBezTo>
                    <a:pt x="1162" y="401"/>
                    <a:pt x="1163" y="392"/>
                    <a:pt x="1165" y="387"/>
                  </a:cubicBezTo>
                  <a:cubicBezTo>
                    <a:pt x="1166" y="384"/>
                    <a:pt x="1168" y="379"/>
                    <a:pt x="1170" y="377"/>
                  </a:cubicBezTo>
                  <a:cubicBezTo>
                    <a:pt x="1173" y="372"/>
                    <a:pt x="1180" y="371"/>
                    <a:pt x="1184" y="367"/>
                  </a:cubicBezTo>
                  <a:cubicBezTo>
                    <a:pt x="1188" y="369"/>
                    <a:pt x="1188" y="374"/>
                    <a:pt x="1190" y="378"/>
                  </a:cubicBezTo>
                  <a:cubicBezTo>
                    <a:pt x="1191" y="379"/>
                    <a:pt x="1193" y="385"/>
                    <a:pt x="1194" y="386"/>
                  </a:cubicBezTo>
                  <a:cubicBezTo>
                    <a:pt x="1197" y="389"/>
                    <a:pt x="1207" y="383"/>
                    <a:pt x="1211" y="381"/>
                  </a:cubicBezTo>
                  <a:cubicBezTo>
                    <a:pt x="1217" y="378"/>
                    <a:pt x="1223" y="373"/>
                    <a:pt x="1230" y="369"/>
                  </a:cubicBezTo>
                  <a:cubicBezTo>
                    <a:pt x="1232" y="368"/>
                    <a:pt x="1233" y="367"/>
                    <a:pt x="1236" y="368"/>
                  </a:cubicBezTo>
                  <a:cubicBezTo>
                    <a:pt x="1237" y="368"/>
                    <a:pt x="1241" y="374"/>
                    <a:pt x="1243" y="375"/>
                  </a:cubicBezTo>
                  <a:cubicBezTo>
                    <a:pt x="1249" y="380"/>
                    <a:pt x="1252" y="386"/>
                    <a:pt x="1258" y="391"/>
                  </a:cubicBezTo>
                  <a:cubicBezTo>
                    <a:pt x="1263" y="396"/>
                    <a:pt x="1270" y="400"/>
                    <a:pt x="1276" y="406"/>
                  </a:cubicBezTo>
                  <a:cubicBezTo>
                    <a:pt x="1281" y="410"/>
                    <a:pt x="1285" y="416"/>
                    <a:pt x="1290" y="420"/>
                  </a:cubicBezTo>
                  <a:cubicBezTo>
                    <a:pt x="1292" y="423"/>
                    <a:pt x="1295" y="425"/>
                    <a:pt x="1298" y="428"/>
                  </a:cubicBezTo>
                  <a:cubicBezTo>
                    <a:pt x="1305" y="434"/>
                    <a:pt x="1300" y="433"/>
                    <a:pt x="1297" y="440"/>
                  </a:cubicBezTo>
                  <a:cubicBezTo>
                    <a:pt x="1294" y="445"/>
                    <a:pt x="1295" y="448"/>
                    <a:pt x="1299" y="453"/>
                  </a:cubicBezTo>
                  <a:cubicBezTo>
                    <a:pt x="1303" y="458"/>
                    <a:pt x="1303" y="454"/>
                    <a:pt x="1307" y="450"/>
                  </a:cubicBezTo>
                  <a:cubicBezTo>
                    <a:pt x="1311" y="447"/>
                    <a:pt x="1316" y="442"/>
                    <a:pt x="1321" y="441"/>
                  </a:cubicBezTo>
                  <a:cubicBezTo>
                    <a:pt x="1330" y="440"/>
                    <a:pt x="1331" y="449"/>
                    <a:pt x="1339" y="440"/>
                  </a:cubicBezTo>
                  <a:cubicBezTo>
                    <a:pt x="1344" y="433"/>
                    <a:pt x="1347" y="425"/>
                    <a:pt x="1352" y="419"/>
                  </a:cubicBezTo>
                  <a:cubicBezTo>
                    <a:pt x="1357" y="413"/>
                    <a:pt x="1363" y="407"/>
                    <a:pt x="1368" y="402"/>
                  </a:cubicBezTo>
                  <a:cubicBezTo>
                    <a:pt x="1370" y="401"/>
                    <a:pt x="1372" y="400"/>
                    <a:pt x="1375" y="399"/>
                  </a:cubicBezTo>
                  <a:cubicBezTo>
                    <a:pt x="1379" y="397"/>
                    <a:pt x="1382" y="396"/>
                    <a:pt x="1386" y="394"/>
                  </a:cubicBezTo>
                  <a:cubicBezTo>
                    <a:pt x="1393" y="390"/>
                    <a:pt x="1402" y="386"/>
                    <a:pt x="1409" y="382"/>
                  </a:cubicBezTo>
                  <a:cubicBezTo>
                    <a:pt x="1405" y="380"/>
                    <a:pt x="1404" y="377"/>
                    <a:pt x="1401" y="375"/>
                  </a:cubicBezTo>
                  <a:cubicBezTo>
                    <a:pt x="1404" y="371"/>
                    <a:pt x="1410" y="366"/>
                    <a:pt x="1415" y="365"/>
                  </a:cubicBezTo>
                  <a:cubicBezTo>
                    <a:pt x="1421" y="364"/>
                    <a:pt x="1427" y="368"/>
                    <a:pt x="1433" y="367"/>
                  </a:cubicBezTo>
                  <a:cubicBezTo>
                    <a:pt x="1438" y="367"/>
                    <a:pt x="1443" y="363"/>
                    <a:pt x="1448" y="361"/>
                  </a:cubicBezTo>
                  <a:cubicBezTo>
                    <a:pt x="1455" y="357"/>
                    <a:pt x="1461" y="356"/>
                    <a:pt x="1468" y="356"/>
                  </a:cubicBezTo>
                  <a:cubicBezTo>
                    <a:pt x="1473" y="355"/>
                    <a:pt x="1474" y="355"/>
                    <a:pt x="1477" y="351"/>
                  </a:cubicBezTo>
                  <a:cubicBezTo>
                    <a:pt x="1481" y="344"/>
                    <a:pt x="1483" y="340"/>
                    <a:pt x="1491" y="337"/>
                  </a:cubicBezTo>
                  <a:cubicBezTo>
                    <a:pt x="1502" y="332"/>
                    <a:pt x="1510" y="325"/>
                    <a:pt x="1521" y="319"/>
                  </a:cubicBezTo>
                  <a:cubicBezTo>
                    <a:pt x="1524" y="316"/>
                    <a:pt x="1528" y="315"/>
                    <a:pt x="1531" y="313"/>
                  </a:cubicBezTo>
                  <a:cubicBezTo>
                    <a:pt x="1536" y="310"/>
                    <a:pt x="1536" y="311"/>
                    <a:pt x="1534" y="306"/>
                  </a:cubicBezTo>
                  <a:cubicBezTo>
                    <a:pt x="1534" y="302"/>
                    <a:pt x="1532" y="301"/>
                    <a:pt x="1535" y="298"/>
                  </a:cubicBezTo>
                  <a:cubicBezTo>
                    <a:pt x="1537" y="295"/>
                    <a:pt x="1541" y="295"/>
                    <a:pt x="1544" y="297"/>
                  </a:cubicBezTo>
                  <a:cubicBezTo>
                    <a:pt x="1549" y="299"/>
                    <a:pt x="1550" y="301"/>
                    <a:pt x="1556" y="298"/>
                  </a:cubicBezTo>
                  <a:cubicBezTo>
                    <a:pt x="1562" y="295"/>
                    <a:pt x="1568" y="288"/>
                    <a:pt x="1573" y="283"/>
                  </a:cubicBezTo>
                  <a:cubicBezTo>
                    <a:pt x="1581" y="275"/>
                    <a:pt x="1589" y="267"/>
                    <a:pt x="1596" y="258"/>
                  </a:cubicBezTo>
                  <a:cubicBezTo>
                    <a:pt x="1603" y="249"/>
                    <a:pt x="1611" y="244"/>
                    <a:pt x="1620" y="237"/>
                  </a:cubicBezTo>
                  <a:cubicBezTo>
                    <a:pt x="1625" y="234"/>
                    <a:pt x="1657" y="217"/>
                    <a:pt x="1642" y="210"/>
                  </a:cubicBezTo>
                  <a:cubicBezTo>
                    <a:pt x="1640" y="209"/>
                    <a:pt x="1635" y="207"/>
                    <a:pt x="1633" y="206"/>
                  </a:cubicBezTo>
                  <a:cubicBezTo>
                    <a:pt x="1630" y="205"/>
                    <a:pt x="1627" y="204"/>
                    <a:pt x="1624" y="205"/>
                  </a:cubicBezTo>
                  <a:cubicBezTo>
                    <a:pt x="1619" y="206"/>
                    <a:pt x="1617" y="210"/>
                    <a:pt x="1614" y="212"/>
                  </a:cubicBezTo>
                  <a:cubicBezTo>
                    <a:pt x="1612" y="214"/>
                    <a:pt x="1608" y="216"/>
                    <a:pt x="1606" y="217"/>
                  </a:cubicBezTo>
                  <a:cubicBezTo>
                    <a:pt x="1601" y="220"/>
                    <a:pt x="1597" y="222"/>
                    <a:pt x="1592" y="224"/>
                  </a:cubicBezTo>
                  <a:cubicBezTo>
                    <a:pt x="1576" y="232"/>
                    <a:pt x="1556" y="234"/>
                    <a:pt x="1539" y="240"/>
                  </a:cubicBezTo>
                  <a:cubicBezTo>
                    <a:pt x="1534" y="242"/>
                    <a:pt x="1529" y="243"/>
                    <a:pt x="1525" y="245"/>
                  </a:cubicBezTo>
                  <a:cubicBezTo>
                    <a:pt x="1522" y="246"/>
                    <a:pt x="1518" y="248"/>
                    <a:pt x="1516" y="248"/>
                  </a:cubicBezTo>
                  <a:cubicBezTo>
                    <a:pt x="1512" y="248"/>
                    <a:pt x="1508" y="243"/>
                    <a:pt x="1504" y="241"/>
                  </a:cubicBezTo>
                  <a:cubicBezTo>
                    <a:pt x="1501" y="239"/>
                    <a:pt x="1497" y="238"/>
                    <a:pt x="1498" y="234"/>
                  </a:cubicBezTo>
                  <a:cubicBezTo>
                    <a:pt x="1500" y="230"/>
                    <a:pt x="1509" y="228"/>
                    <a:pt x="1513" y="225"/>
                  </a:cubicBezTo>
                  <a:cubicBezTo>
                    <a:pt x="1516" y="223"/>
                    <a:pt x="1519" y="221"/>
                    <a:pt x="1522" y="218"/>
                  </a:cubicBezTo>
                  <a:cubicBezTo>
                    <a:pt x="1525" y="215"/>
                    <a:pt x="1530" y="211"/>
                    <a:pt x="1535" y="212"/>
                  </a:cubicBezTo>
                  <a:cubicBezTo>
                    <a:pt x="1540" y="213"/>
                    <a:pt x="1540" y="217"/>
                    <a:pt x="1546" y="214"/>
                  </a:cubicBezTo>
                  <a:cubicBezTo>
                    <a:pt x="1552" y="211"/>
                    <a:pt x="1556" y="206"/>
                    <a:pt x="1562" y="202"/>
                  </a:cubicBezTo>
                  <a:cubicBezTo>
                    <a:pt x="1568" y="198"/>
                    <a:pt x="1573" y="195"/>
                    <a:pt x="1578" y="190"/>
                  </a:cubicBezTo>
                  <a:cubicBezTo>
                    <a:pt x="1588" y="181"/>
                    <a:pt x="1571" y="179"/>
                    <a:pt x="1568" y="171"/>
                  </a:cubicBezTo>
                  <a:cubicBezTo>
                    <a:pt x="1567" y="167"/>
                    <a:pt x="1565" y="165"/>
                    <a:pt x="1562" y="161"/>
                  </a:cubicBezTo>
                  <a:cubicBezTo>
                    <a:pt x="1559" y="157"/>
                    <a:pt x="1559" y="151"/>
                    <a:pt x="1555" y="149"/>
                  </a:cubicBezTo>
                  <a:cubicBezTo>
                    <a:pt x="1550" y="146"/>
                    <a:pt x="1539" y="145"/>
                    <a:pt x="1534" y="145"/>
                  </a:cubicBezTo>
                  <a:cubicBezTo>
                    <a:pt x="1540" y="151"/>
                    <a:pt x="1536" y="162"/>
                    <a:pt x="1537" y="169"/>
                  </a:cubicBezTo>
                  <a:cubicBezTo>
                    <a:pt x="1537" y="172"/>
                    <a:pt x="1539" y="175"/>
                    <a:pt x="1539" y="178"/>
                  </a:cubicBezTo>
                  <a:cubicBezTo>
                    <a:pt x="1538" y="183"/>
                    <a:pt x="1533" y="188"/>
                    <a:pt x="1530" y="193"/>
                  </a:cubicBezTo>
                  <a:cubicBezTo>
                    <a:pt x="1527" y="196"/>
                    <a:pt x="1525" y="200"/>
                    <a:pt x="1522" y="203"/>
                  </a:cubicBezTo>
                  <a:cubicBezTo>
                    <a:pt x="1516" y="207"/>
                    <a:pt x="1517" y="203"/>
                    <a:pt x="1512" y="199"/>
                  </a:cubicBezTo>
                  <a:cubicBezTo>
                    <a:pt x="1506" y="194"/>
                    <a:pt x="1495" y="198"/>
                    <a:pt x="1487" y="201"/>
                  </a:cubicBezTo>
                  <a:cubicBezTo>
                    <a:pt x="1486" y="206"/>
                    <a:pt x="1491" y="207"/>
                    <a:pt x="1492" y="212"/>
                  </a:cubicBezTo>
                  <a:cubicBezTo>
                    <a:pt x="1493" y="215"/>
                    <a:pt x="1493" y="226"/>
                    <a:pt x="1491" y="228"/>
                  </a:cubicBezTo>
                  <a:cubicBezTo>
                    <a:pt x="1490" y="230"/>
                    <a:pt x="1488" y="231"/>
                    <a:pt x="1485" y="230"/>
                  </a:cubicBezTo>
                  <a:cubicBezTo>
                    <a:pt x="1482" y="229"/>
                    <a:pt x="1482" y="224"/>
                    <a:pt x="1481" y="221"/>
                  </a:cubicBezTo>
                  <a:cubicBezTo>
                    <a:pt x="1478" y="212"/>
                    <a:pt x="1473" y="214"/>
                    <a:pt x="1465" y="220"/>
                  </a:cubicBezTo>
                  <a:cubicBezTo>
                    <a:pt x="1464" y="220"/>
                    <a:pt x="1461" y="224"/>
                    <a:pt x="1460" y="224"/>
                  </a:cubicBezTo>
                  <a:cubicBezTo>
                    <a:pt x="1458" y="224"/>
                    <a:pt x="1455" y="220"/>
                    <a:pt x="1454" y="219"/>
                  </a:cubicBezTo>
                  <a:cubicBezTo>
                    <a:pt x="1452" y="218"/>
                    <a:pt x="1447" y="217"/>
                    <a:pt x="1447" y="216"/>
                  </a:cubicBezTo>
                  <a:cubicBezTo>
                    <a:pt x="1445" y="214"/>
                    <a:pt x="1446" y="211"/>
                    <a:pt x="1446" y="208"/>
                  </a:cubicBezTo>
                  <a:cubicBezTo>
                    <a:pt x="1445" y="203"/>
                    <a:pt x="1445" y="203"/>
                    <a:pt x="1440" y="202"/>
                  </a:cubicBezTo>
                  <a:cubicBezTo>
                    <a:pt x="1436" y="202"/>
                    <a:pt x="1430" y="201"/>
                    <a:pt x="1427" y="202"/>
                  </a:cubicBezTo>
                  <a:cubicBezTo>
                    <a:pt x="1422" y="203"/>
                    <a:pt x="1416" y="209"/>
                    <a:pt x="1412" y="212"/>
                  </a:cubicBezTo>
                  <a:cubicBezTo>
                    <a:pt x="1407" y="207"/>
                    <a:pt x="1409" y="192"/>
                    <a:pt x="1410" y="186"/>
                  </a:cubicBezTo>
                  <a:cubicBezTo>
                    <a:pt x="1413" y="186"/>
                    <a:pt x="1419" y="185"/>
                    <a:pt x="1423" y="186"/>
                  </a:cubicBezTo>
                  <a:cubicBezTo>
                    <a:pt x="1425" y="187"/>
                    <a:pt x="1425" y="191"/>
                    <a:pt x="1429" y="190"/>
                  </a:cubicBezTo>
                  <a:cubicBezTo>
                    <a:pt x="1438" y="189"/>
                    <a:pt x="1438" y="173"/>
                    <a:pt x="1441" y="167"/>
                  </a:cubicBezTo>
                  <a:cubicBezTo>
                    <a:pt x="1443" y="161"/>
                    <a:pt x="1459" y="155"/>
                    <a:pt x="1456" y="148"/>
                  </a:cubicBezTo>
                  <a:cubicBezTo>
                    <a:pt x="1453" y="140"/>
                    <a:pt x="1444" y="142"/>
                    <a:pt x="1440" y="146"/>
                  </a:cubicBezTo>
                  <a:cubicBezTo>
                    <a:pt x="1436" y="150"/>
                    <a:pt x="1434" y="155"/>
                    <a:pt x="1429" y="155"/>
                  </a:cubicBezTo>
                  <a:cubicBezTo>
                    <a:pt x="1427" y="149"/>
                    <a:pt x="1426" y="148"/>
                    <a:pt x="1430" y="142"/>
                  </a:cubicBezTo>
                  <a:cubicBezTo>
                    <a:pt x="1432" y="139"/>
                    <a:pt x="1433" y="137"/>
                    <a:pt x="1433" y="132"/>
                  </a:cubicBezTo>
                  <a:cubicBezTo>
                    <a:pt x="1424" y="131"/>
                    <a:pt x="1414" y="133"/>
                    <a:pt x="1404" y="131"/>
                  </a:cubicBezTo>
                  <a:cubicBezTo>
                    <a:pt x="1406" y="133"/>
                    <a:pt x="1405" y="138"/>
                    <a:pt x="1405" y="141"/>
                  </a:cubicBezTo>
                  <a:cubicBezTo>
                    <a:pt x="1404" y="144"/>
                    <a:pt x="1401" y="147"/>
                    <a:pt x="1398" y="148"/>
                  </a:cubicBezTo>
                  <a:cubicBezTo>
                    <a:pt x="1392" y="149"/>
                    <a:pt x="1393" y="145"/>
                    <a:pt x="1389" y="143"/>
                  </a:cubicBezTo>
                  <a:cubicBezTo>
                    <a:pt x="1386" y="141"/>
                    <a:pt x="1379" y="142"/>
                    <a:pt x="1376" y="143"/>
                  </a:cubicBezTo>
                  <a:cubicBezTo>
                    <a:pt x="1373" y="143"/>
                    <a:pt x="1370" y="143"/>
                    <a:pt x="1368" y="146"/>
                  </a:cubicBezTo>
                  <a:cubicBezTo>
                    <a:pt x="1367" y="148"/>
                    <a:pt x="1369" y="152"/>
                    <a:pt x="1366" y="153"/>
                  </a:cubicBezTo>
                  <a:cubicBezTo>
                    <a:pt x="1362" y="155"/>
                    <a:pt x="1361" y="148"/>
                    <a:pt x="1361" y="146"/>
                  </a:cubicBezTo>
                  <a:cubicBezTo>
                    <a:pt x="1361" y="141"/>
                    <a:pt x="1362" y="138"/>
                    <a:pt x="1365" y="134"/>
                  </a:cubicBezTo>
                  <a:cubicBezTo>
                    <a:pt x="1367" y="131"/>
                    <a:pt x="1368" y="127"/>
                    <a:pt x="1371" y="124"/>
                  </a:cubicBezTo>
                  <a:cubicBezTo>
                    <a:pt x="1374" y="120"/>
                    <a:pt x="1380" y="119"/>
                    <a:pt x="1384" y="116"/>
                  </a:cubicBezTo>
                  <a:cubicBezTo>
                    <a:pt x="1396" y="108"/>
                    <a:pt x="1370" y="102"/>
                    <a:pt x="1366" y="96"/>
                  </a:cubicBezTo>
                  <a:cubicBezTo>
                    <a:pt x="1364" y="92"/>
                    <a:pt x="1367" y="83"/>
                    <a:pt x="1358" y="85"/>
                  </a:cubicBezTo>
                  <a:cubicBezTo>
                    <a:pt x="1355" y="85"/>
                    <a:pt x="1353" y="89"/>
                    <a:pt x="1350" y="91"/>
                  </a:cubicBezTo>
                  <a:cubicBezTo>
                    <a:pt x="1348" y="93"/>
                    <a:pt x="1341" y="96"/>
                    <a:pt x="1338" y="96"/>
                  </a:cubicBezTo>
                  <a:cubicBezTo>
                    <a:pt x="1338" y="97"/>
                    <a:pt x="1337" y="97"/>
                    <a:pt x="1336" y="96"/>
                  </a:cubicBezTo>
                  <a:cubicBezTo>
                    <a:pt x="1330" y="94"/>
                    <a:pt x="1343" y="82"/>
                    <a:pt x="1345" y="81"/>
                  </a:cubicBezTo>
                  <a:cubicBezTo>
                    <a:pt x="1349" y="78"/>
                    <a:pt x="1354" y="74"/>
                    <a:pt x="1353" y="67"/>
                  </a:cubicBezTo>
                  <a:cubicBezTo>
                    <a:pt x="1351" y="67"/>
                    <a:pt x="1350" y="66"/>
                    <a:pt x="1349" y="66"/>
                  </a:cubicBezTo>
                  <a:cubicBezTo>
                    <a:pt x="1352" y="64"/>
                    <a:pt x="1356" y="56"/>
                    <a:pt x="1353" y="52"/>
                  </a:cubicBezTo>
                  <a:cubicBezTo>
                    <a:pt x="1351" y="51"/>
                    <a:pt x="1347" y="51"/>
                    <a:pt x="1345" y="50"/>
                  </a:cubicBezTo>
                  <a:cubicBezTo>
                    <a:pt x="1342" y="50"/>
                    <a:pt x="1339" y="49"/>
                    <a:pt x="1335" y="49"/>
                  </a:cubicBezTo>
                  <a:cubicBezTo>
                    <a:pt x="1335" y="53"/>
                    <a:pt x="1329" y="61"/>
                    <a:pt x="1325" y="61"/>
                  </a:cubicBezTo>
                  <a:cubicBezTo>
                    <a:pt x="1325" y="59"/>
                    <a:pt x="1321" y="56"/>
                    <a:pt x="1319" y="55"/>
                  </a:cubicBezTo>
                  <a:cubicBezTo>
                    <a:pt x="1314" y="54"/>
                    <a:pt x="1315" y="58"/>
                    <a:pt x="1312" y="60"/>
                  </a:cubicBezTo>
                  <a:cubicBezTo>
                    <a:pt x="1309" y="65"/>
                    <a:pt x="1307" y="64"/>
                    <a:pt x="1303" y="59"/>
                  </a:cubicBezTo>
                  <a:cubicBezTo>
                    <a:pt x="1301" y="56"/>
                    <a:pt x="1302" y="50"/>
                    <a:pt x="1300" y="47"/>
                  </a:cubicBezTo>
                  <a:cubicBezTo>
                    <a:pt x="1295" y="43"/>
                    <a:pt x="1287" y="50"/>
                    <a:pt x="1285" y="54"/>
                  </a:cubicBezTo>
                  <a:cubicBezTo>
                    <a:pt x="1282" y="61"/>
                    <a:pt x="1283" y="70"/>
                    <a:pt x="1279" y="77"/>
                  </a:cubicBezTo>
                  <a:cubicBezTo>
                    <a:pt x="1276" y="83"/>
                    <a:pt x="1269" y="83"/>
                    <a:pt x="1267" y="89"/>
                  </a:cubicBezTo>
                  <a:cubicBezTo>
                    <a:pt x="1266" y="93"/>
                    <a:pt x="1268" y="97"/>
                    <a:pt x="1267" y="101"/>
                  </a:cubicBezTo>
                  <a:cubicBezTo>
                    <a:pt x="1266" y="106"/>
                    <a:pt x="1264" y="111"/>
                    <a:pt x="1261" y="115"/>
                  </a:cubicBezTo>
                  <a:cubicBezTo>
                    <a:pt x="1260" y="119"/>
                    <a:pt x="1259" y="120"/>
                    <a:pt x="1256" y="121"/>
                  </a:cubicBezTo>
                  <a:cubicBezTo>
                    <a:pt x="1252" y="121"/>
                    <a:pt x="1247" y="116"/>
                    <a:pt x="1243" y="116"/>
                  </a:cubicBezTo>
                  <a:cubicBezTo>
                    <a:pt x="1234" y="115"/>
                    <a:pt x="1236" y="125"/>
                    <a:pt x="1229" y="127"/>
                  </a:cubicBezTo>
                  <a:cubicBezTo>
                    <a:pt x="1223" y="128"/>
                    <a:pt x="1217" y="122"/>
                    <a:pt x="1213" y="126"/>
                  </a:cubicBezTo>
                  <a:cubicBezTo>
                    <a:pt x="1207" y="130"/>
                    <a:pt x="1206" y="138"/>
                    <a:pt x="1201" y="142"/>
                  </a:cubicBezTo>
                  <a:cubicBezTo>
                    <a:pt x="1200" y="144"/>
                    <a:pt x="1197" y="146"/>
                    <a:pt x="1195" y="147"/>
                  </a:cubicBezTo>
                  <a:cubicBezTo>
                    <a:pt x="1189" y="150"/>
                    <a:pt x="1193" y="146"/>
                    <a:pt x="1190" y="143"/>
                  </a:cubicBezTo>
                  <a:cubicBezTo>
                    <a:pt x="1190" y="142"/>
                    <a:pt x="1190" y="142"/>
                    <a:pt x="1190" y="141"/>
                  </a:cubicBezTo>
                  <a:cubicBezTo>
                    <a:pt x="1185" y="141"/>
                    <a:pt x="1181" y="142"/>
                    <a:pt x="1176" y="143"/>
                  </a:cubicBezTo>
                  <a:cubicBezTo>
                    <a:pt x="1173" y="144"/>
                    <a:pt x="1168" y="145"/>
                    <a:pt x="1165" y="143"/>
                  </a:cubicBezTo>
                  <a:cubicBezTo>
                    <a:pt x="1157" y="139"/>
                    <a:pt x="1162" y="118"/>
                    <a:pt x="1162" y="111"/>
                  </a:cubicBezTo>
                  <a:cubicBezTo>
                    <a:pt x="1167" y="110"/>
                    <a:pt x="1168" y="113"/>
                    <a:pt x="1172" y="114"/>
                  </a:cubicBezTo>
                  <a:cubicBezTo>
                    <a:pt x="1176" y="115"/>
                    <a:pt x="1176" y="113"/>
                    <a:pt x="1177" y="110"/>
                  </a:cubicBezTo>
                  <a:cubicBezTo>
                    <a:pt x="1181" y="102"/>
                    <a:pt x="1180" y="91"/>
                    <a:pt x="1187" y="84"/>
                  </a:cubicBezTo>
                  <a:cubicBezTo>
                    <a:pt x="1192" y="79"/>
                    <a:pt x="1198" y="79"/>
                    <a:pt x="1204" y="76"/>
                  </a:cubicBezTo>
                  <a:cubicBezTo>
                    <a:pt x="1206" y="75"/>
                    <a:pt x="1210" y="73"/>
                    <a:pt x="1213" y="73"/>
                  </a:cubicBezTo>
                  <a:cubicBezTo>
                    <a:pt x="1221" y="75"/>
                    <a:pt x="1215" y="87"/>
                    <a:pt x="1226" y="80"/>
                  </a:cubicBezTo>
                  <a:cubicBezTo>
                    <a:pt x="1228" y="79"/>
                    <a:pt x="1229" y="79"/>
                    <a:pt x="1230" y="78"/>
                  </a:cubicBezTo>
                  <a:cubicBezTo>
                    <a:pt x="1226" y="75"/>
                    <a:pt x="1226" y="75"/>
                    <a:pt x="1226" y="75"/>
                  </a:cubicBezTo>
                  <a:cubicBezTo>
                    <a:pt x="1225" y="75"/>
                    <a:pt x="1225" y="74"/>
                    <a:pt x="1225" y="73"/>
                  </a:cubicBezTo>
                  <a:close/>
                </a:path>
              </a:pathLst>
            </a:custGeom>
            <a:solidFill>
              <a:schemeClr val="bg1">
                <a:lumMod val="85000"/>
              </a:schemeClr>
            </a:solidFill>
            <a:ln w="7938" cap="flat">
              <a:solidFill>
                <a:schemeClr val="bg1"/>
              </a:solidFill>
              <a:prstDash val="solid"/>
              <a:miter lim="800000"/>
            </a:ln>
          </p:spPr>
          <p:txBody>
            <a:bodyPr vert="horz" wrap="square" lIns="91440" tIns="45720" rIns="91440" bIns="45720" numCol="1" anchor="t" anchorCtr="0" compatLnSpc="1">
              <a:prstTxWarp prst="textNoShape"/>
            </a:bodyPr>
            <a:lstStyle/>
            <a:p>
              <a:endParaRPr lang="en-US"/>
            </a:p>
          </p:txBody>
        </p:sp>
        <p:sp>
          <p:nvSpPr>
            <p:cNvPr id="1149" name="Freeform 141"/>
            <p:cNvSpPr/>
            <p:nvPr userDrawn="1"/>
          </p:nvSpPr>
          <p:spPr>
            <a:xfrm>
              <a:off x="1968" y="1093"/>
              <a:ext cx="1" cy="1"/>
            </a:xfrm>
            <a:custGeom>
              <a:gdLst>
                <a:gd name="T0" fmla="*/ 0 w 3"/>
                <a:gd name="T1" fmla="*/ 1 h 1"/>
                <a:gd name="T2" fmla="*/ 3 w 3"/>
                <a:gd name="T3" fmla="*/ 1 h 1"/>
                <a:gd name="T4" fmla="*/ 0 w 3"/>
                <a:gd name="T5" fmla="*/ 1 h 1"/>
              </a:gdLst>
              <a:cxnLst>
                <a:cxn ang="0">
                  <a:pos x="T0" y="T1"/>
                </a:cxn>
                <a:cxn ang="0">
                  <a:pos x="T2" y="T3"/>
                </a:cxn>
                <a:cxn ang="0">
                  <a:pos x="T4" y="T5"/>
                </a:cxn>
              </a:cxnLst>
              <a:rect l="0" t="0" r="r" b="b"/>
              <a:pathLst>
                <a:path w="3" h="1">
                  <a:moveTo>
                    <a:pt x="0" y="1"/>
                  </a:moveTo>
                  <a:cubicBezTo>
                    <a:pt x="1" y="1"/>
                    <a:pt x="2" y="1"/>
                    <a:pt x="3" y="1"/>
                  </a:cubicBezTo>
                  <a:cubicBezTo>
                    <a:pt x="2" y="1"/>
                    <a:pt x="2" y="0"/>
                    <a:pt x="0" y="1"/>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50" name="Freeform 142"/>
            <p:cNvSpPr/>
            <p:nvPr userDrawn="1"/>
          </p:nvSpPr>
          <p:spPr>
            <a:xfrm>
              <a:off x="2041" y="1073"/>
              <a:ext cx="32" cy="35"/>
            </a:xfrm>
            <a:custGeom>
              <a:gdLst>
                <a:gd name="T0" fmla="*/ 56 w 57"/>
                <a:gd name="T1" fmla="*/ 24 h 63"/>
                <a:gd name="T2" fmla="*/ 54 w 57"/>
                <a:gd name="T3" fmla="*/ 15 h 63"/>
                <a:gd name="T4" fmla="*/ 48 w 57"/>
                <a:gd name="T5" fmla="*/ 5 h 63"/>
                <a:gd name="T6" fmla="*/ 35 w 57"/>
                <a:gd name="T7" fmla="*/ 7 h 63"/>
                <a:gd name="T8" fmla="*/ 36 w 57"/>
                <a:gd name="T9" fmla="*/ 15 h 63"/>
                <a:gd name="T10" fmla="*/ 35 w 57"/>
                <a:gd name="T11" fmla="*/ 26 h 63"/>
                <a:gd name="T12" fmla="*/ 28 w 57"/>
                <a:gd name="T13" fmla="*/ 36 h 63"/>
                <a:gd name="T14" fmla="*/ 24 w 57"/>
                <a:gd name="T15" fmla="*/ 22 h 63"/>
                <a:gd name="T16" fmla="*/ 14 w 57"/>
                <a:gd name="T17" fmla="*/ 12 h 63"/>
                <a:gd name="T18" fmla="*/ 0 w 57"/>
                <a:gd name="T19" fmla="*/ 36 h 63"/>
                <a:gd name="T20" fmla="*/ 19 w 57"/>
                <a:gd name="T21" fmla="*/ 46 h 63"/>
                <a:gd name="T22" fmla="*/ 29 w 57"/>
                <a:gd name="T23" fmla="*/ 52 h 63"/>
                <a:gd name="T24" fmla="*/ 40 w 57"/>
                <a:gd name="T25" fmla="*/ 61 h 63"/>
                <a:gd name="T26" fmla="*/ 49 w 57"/>
                <a:gd name="T27" fmla="*/ 60 h 63"/>
                <a:gd name="T28" fmla="*/ 49 w 57"/>
                <a:gd name="T29" fmla="*/ 53 h 63"/>
                <a:gd name="T30" fmla="*/ 47 w 57"/>
                <a:gd name="T31" fmla="*/ 36 h 63"/>
                <a:gd name="T32" fmla="*/ 56 w 57"/>
                <a:gd name="T33" fmla="*/ 24 h 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63">
                  <a:moveTo>
                    <a:pt x="56" y="24"/>
                  </a:moveTo>
                  <a:cubicBezTo>
                    <a:pt x="57" y="21"/>
                    <a:pt x="55" y="18"/>
                    <a:pt x="54" y="15"/>
                  </a:cubicBezTo>
                  <a:cubicBezTo>
                    <a:pt x="52" y="12"/>
                    <a:pt x="50" y="8"/>
                    <a:pt x="48" y="5"/>
                  </a:cubicBezTo>
                  <a:cubicBezTo>
                    <a:pt x="44" y="0"/>
                    <a:pt x="36" y="0"/>
                    <a:pt x="35" y="7"/>
                  </a:cubicBezTo>
                  <a:cubicBezTo>
                    <a:pt x="35" y="8"/>
                    <a:pt x="36" y="13"/>
                    <a:pt x="36" y="15"/>
                  </a:cubicBezTo>
                  <a:cubicBezTo>
                    <a:pt x="36" y="19"/>
                    <a:pt x="36" y="22"/>
                    <a:pt x="35" y="26"/>
                  </a:cubicBezTo>
                  <a:cubicBezTo>
                    <a:pt x="34" y="29"/>
                    <a:pt x="31" y="35"/>
                    <a:pt x="28" y="36"/>
                  </a:cubicBezTo>
                  <a:cubicBezTo>
                    <a:pt x="28" y="36"/>
                    <a:pt x="25" y="23"/>
                    <a:pt x="24" y="22"/>
                  </a:cubicBezTo>
                  <a:cubicBezTo>
                    <a:pt x="22" y="17"/>
                    <a:pt x="19" y="13"/>
                    <a:pt x="14" y="12"/>
                  </a:cubicBezTo>
                  <a:cubicBezTo>
                    <a:pt x="2" y="7"/>
                    <a:pt x="1" y="28"/>
                    <a:pt x="0" y="36"/>
                  </a:cubicBezTo>
                  <a:cubicBezTo>
                    <a:pt x="6" y="39"/>
                    <a:pt x="12" y="44"/>
                    <a:pt x="19" y="46"/>
                  </a:cubicBezTo>
                  <a:cubicBezTo>
                    <a:pt x="22" y="48"/>
                    <a:pt x="25" y="49"/>
                    <a:pt x="29" y="52"/>
                  </a:cubicBezTo>
                  <a:cubicBezTo>
                    <a:pt x="32" y="54"/>
                    <a:pt x="36" y="59"/>
                    <a:pt x="40" y="61"/>
                  </a:cubicBezTo>
                  <a:cubicBezTo>
                    <a:pt x="43" y="62"/>
                    <a:pt x="47" y="63"/>
                    <a:pt x="49" y="60"/>
                  </a:cubicBezTo>
                  <a:cubicBezTo>
                    <a:pt x="52" y="58"/>
                    <a:pt x="50" y="57"/>
                    <a:pt x="49" y="53"/>
                  </a:cubicBezTo>
                  <a:cubicBezTo>
                    <a:pt x="48" y="48"/>
                    <a:pt x="46" y="41"/>
                    <a:pt x="47" y="36"/>
                  </a:cubicBezTo>
                  <a:cubicBezTo>
                    <a:pt x="48" y="30"/>
                    <a:pt x="54" y="29"/>
                    <a:pt x="56" y="24"/>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1151" name="Freeform 143"/>
            <p:cNvSpPr/>
            <p:nvPr userDrawn="1"/>
          </p:nvSpPr>
          <p:spPr>
            <a:xfrm>
              <a:off x="1993" y="1036"/>
              <a:ext cx="64" cy="53"/>
            </a:xfrm>
            <a:custGeom>
              <a:gdLst>
                <a:gd name="T0" fmla="*/ 85 w 117"/>
                <a:gd name="T1" fmla="*/ 73 h 96"/>
                <a:gd name="T2" fmla="*/ 91 w 117"/>
                <a:gd name="T3" fmla="*/ 54 h 96"/>
                <a:gd name="T4" fmla="*/ 78 w 117"/>
                <a:gd name="T5" fmla="*/ 67 h 96"/>
                <a:gd name="T6" fmla="*/ 67 w 117"/>
                <a:gd name="T7" fmla="*/ 74 h 96"/>
                <a:gd name="T8" fmla="*/ 54 w 117"/>
                <a:gd name="T9" fmla="*/ 59 h 96"/>
                <a:gd name="T10" fmla="*/ 44 w 117"/>
                <a:gd name="T11" fmla="*/ 43 h 96"/>
                <a:gd name="T12" fmla="*/ 49 w 117"/>
                <a:gd name="T13" fmla="*/ 28 h 96"/>
                <a:gd name="T14" fmla="*/ 64 w 117"/>
                <a:gd name="T15" fmla="*/ 41 h 96"/>
                <a:gd name="T16" fmla="*/ 81 w 117"/>
                <a:gd name="T17" fmla="*/ 35 h 96"/>
                <a:gd name="T18" fmla="*/ 87 w 117"/>
                <a:gd name="T19" fmla="*/ 29 h 96"/>
                <a:gd name="T20" fmla="*/ 94 w 117"/>
                <a:gd name="T21" fmla="*/ 37 h 96"/>
                <a:gd name="T22" fmla="*/ 117 w 117"/>
                <a:gd name="T23" fmla="*/ 22 h 96"/>
                <a:gd name="T24" fmla="*/ 102 w 117"/>
                <a:gd name="T25" fmla="*/ 18 h 96"/>
                <a:gd name="T26" fmla="*/ 86 w 117"/>
                <a:gd name="T27" fmla="*/ 16 h 96"/>
                <a:gd name="T28" fmla="*/ 78 w 117"/>
                <a:gd name="T29" fmla="*/ 13 h 96"/>
                <a:gd name="T30" fmla="*/ 69 w 117"/>
                <a:gd name="T31" fmla="*/ 15 h 96"/>
                <a:gd name="T32" fmla="*/ 56 w 117"/>
                <a:gd name="T33" fmla="*/ 16 h 96"/>
                <a:gd name="T34" fmla="*/ 39 w 117"/>
                <a:gd name="T35" fmla="*/ 14 h 96"/>
                <a:gd name="T36" fmla="*/ 34 w 117"/>
                <a:gd name="T37" fmla="*/ 0 h 96"/>
                <a:gd name="T38" fmla="*/ 15 w 117"/>
                <a:gd name="T39" fmla="*/ 0 h 96"/>
                <a:gd name="T40" fmla="*/ 12 w 117"/>
                <a:gd name="T41" fmla="*/ 18 h 96"/>
                <a:gd name="T42" fmla="*/ 11 w 117"/>
                <a:gd name="T43" fmla="*/ 24 h 96"/>
                <a:gd name="T44" fmla="*/ 13 w 117"/>
                <a:gd name="T45" fmla="*/ 28 h 96"/>
                <a:gd name="T46" fmla="*/ 19 w 117"/>
                <a:gd name="T47" fmla="*/ 41 h 96"/>
                <a:gd name="T48" fmla="*/ 30 w 117"/>
                <a:gd name="T49" fmla="*/ 65 h 96"/>
                <a:gd name="T50" fmla="*/ 12 w 117"/>
                <a:gd name="T51" fmla="*/ 71 h 96"/>
                <a:gd name="T52" fmla="*/ 8 w 117"/>
                <a:gd name="T53" fmla="*/ 80 h 96"/>
                <a:gd name="T54" fmla="*/ 3 w 117"/>
                <a:gd name="T55" fmla="*/ 93 h 96"/>
                <a:gd name="T56" fmla="*/ 17 w 117"/>
                <a:gd name="T57" fmla="*/ 94 h 96"/>
                <a:gd name="T58" fmla="*/ 32 w 117"/>
                <a:gd name="T59" fmla="*/ 90 h 96"/>
                <a:gd name="T60" fmla="*/ 36 w 117"/>
                <a:gd name="T61" fmla="*/ 85 h 96"/>
                <a:gd name="T62" fmla="*/ 43 w 117"/>
                <a:gd name="T63" fmla="*/ 81 h 96"/>
                <a:gd name="T64" fmla="*/ 57 w 117"/>
                <a:gd name="T65" fmla="*/ 78 h 96"/>
                <a:gd name="T66" fmla="*/ 58 w 117"/>
                <a:gd name="T67" fmla="*/ 91 h 96"/>
                <a:gd name="T68" fmla="*/ 78 w 117"/>
                <a:gd name="T69" fmla="*/ 94 h 96"/>
                <a:gd name="T70" fmla="*/ 78 w 117"/>
                <a:gd name="T71" fmla="*/ 84 h 96"/>
                <a:gd name="T72" fmla="*/ 85 w 117"/>
                <a:gd name="T73" fmla="*/ 73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96">
                  <a:moveTo>
                    <a:pt x="85" y="73"/>
                  </a:moveTo>
                  <a:cubicBezTo>
                    <a:pt x="89" y="67"/>
                    <a:pt x="103" y="58"/>
                    <a:pt x="91" y="54"/>
                  </a:cubicBezTo>
                  <a:cubicBezTo>
                    <a:pt x="82" y="51"/>
                    <a:pt x="80" y="60"/>
                    <a:pt x="78" y="67"/>
                  </a:cubicBezTo>
                  <a:cubicBezTo>
                    <a:pt x="77" y="74"/>
                    <a:pt x="76" y="81"/>
                    <a:pt x="67" y="74"/>
                  </a:cubicBezTo>
                  <a:cubicBezTo>
                    <a:pt x="62" y="70"/>
                    <a:pt x="57" y="64"/>
                    <a:pt x="54" y="59"/>
                  </a:cubicBezTo>
                  <a:cubicBezTo>
                    <a:pt x="51" y="54"/>
                    <a:pt x="46" y="48"/>
                    <a:pt x="44" y="43"/>
                  </a:cubicBezTo>
                  <a:cubicBezTo>
                    <a:pt x="41" y="37"/>
                    <a:pt x="40" y="29"/>
                    <a:pt x="49" y="28"/>
                  </a:cubicBezTo>
                  <a:cubicBezTo>
                    <a:pt x="56" y="28"/>
                    <a:pt x="60" y="37"/>
                    <a:pt x="64" y="41"/>
                  </a:cubicBezTo>
                  <a:cubicBezTo>
                    <a:pt x="72" y="49"/>
                    <a:pt x="76" y="42"/>
                    <a:pt x="81" y="35"/>
                  </a:cubicBezTo>
                  <a:cubicBezTo>
                    <a:pt x="82" y="33"/>
                    <a:pt x="84" y="29"/>
                    <a:pt x="87" y="29"/>
                  </a:cubicBezTo>
                  <a:cubicBezTo>
                    <a:pt x="91" y="28"/>
                    <a:pt x="91" y="34"/>
                    <a:pt x="94" y="37"/>
                  </a:cubicBezTo>
                  <a:cubicBezTo>
                    <a:pt x="103" y="44"/>
                    <a:pt x="113" y="29"/>
                    <a:pt x="117" y="22"/>
                  </a:cubicBezTo>
                  <a:cubicBezTo>
                    <a:pt x="112" y="21"/>
                    <a:pt x="108" y="19"/>
                    <a:pt x="102" y="18"/>
                  </a:cubicBezTo>
                  <a:cubicBezTo>
                    <a:pt x="97" y="18"/>
                    <a:pt x="91" y="18"/>
                    <a:pt x="86" y="16"/>
                  </a:cubicBezTo>
                  <a:cubicBezTo>
                    <a:pt x="83" y="15"/>
                    <a:pt x="81" y="14"/>
                    <a:pt x="78" y="13"/>
                  </a:cubicBezTo>
                  <a:cubicBezTo>
                    <a:pt x="75" y="12"/>
                    <a:pt x="72" y="14"/>
                    <a:pt x="69" y="15"/>
                  </a:cubicBezTo>
                  <a:cubicBezTo>
                    <a:pt x="65" y="16"/>
                    <a:pt x="61" y="16"/>
                    <a:pt x="56" y="16"/>
                  </a:cubicBezTo>
                  <a:cubicBezTo>
                    <a:pt x="51" y="15"/>
                    <a:pt x="44" y="17"/>
                    <a:pt x="39" y="14"/>
                  </a:cubicBezTo>
                  <a:cubicBezTo>
                    <a:pt x="37" y="13"/>
                    <a:pt x="33" y="0"/>
                    <a:pt x="34" y="0"/>
                  </a:cubicBezTo>
                  <a:cubicBezTo>
                    <a:pt x="28" y="0"/>
                    <a:pt x="21" y="0"/>
                    <a:pt x="15" y="0"/>
                  </a:cubicBezTo>
                  <a:cubicBezTo>
                    <a:pt x="16" y="6"/>
                    <a:pt x="13" y="12"/>
                    <a:pt x="12" y="18"/>
                  </a:cubicBezTo>
                  <a:cubicBezTo>
                    <a:pt x="11" y="20"/>
                    <a:pt x="10" y="21"/>
                    <a:pt x="11" y="24"/>
                  </a:cubicBezTo>
                  <a:cubicBezTo>
                    <a:pt x="11" y="26"/>
                    <a:pt x="14" y="25"/>
                    <a:pt x="13" y="28"/>
                  </a:cubicBezTo>
                  <a:cubicBezTo>
                    <a:pt x="0" y="33"/>
                    <a:pt x="14" y="35"/>
                    <a:pt x="19" y="41"/>
                  </a:cubicBezTo>
                  <a:cubicBezTo>
                    <a:pt x="22" y="45"/>
                    <a:pt x="35" y="59"/>
                    <a:pt x="30" y="65"/>
                  </a:cubicBezTo>
                  <a:cubicBezTo>
                    <a:pt x="27" y="69"/>
                    <a:pt x="16" y="67"/>
                    <a:pt x="12" y="71"/>
                  </a:cubicBezTo>
                  <a:cubicBezTo>
                    <a:pt x="9" y="74"/>
                    <a:pt x="9" y="76"/>
                    <a:pt x="8" y="80"/>
                  </a:cubicBezTo>
                  <a:cubicBezTo>
                    <a:pt x="6" y="84"/>
                    <a:pt x="3" y="88"/>
                    <a:pt x="3" y="93"/>
                  </a:cubicBezTo>
                  <a:cubicBezTo>
                    <a:pt x="8" y="94"/>
                    <a:pt x="13" y="94"/>
                    <a:pt x="17" y="94"/>
                  </a:cubicBezTo>
                  <a:cubicBezTo>
                    <a:pt x="19" y="88"/>
                    <a:pt x="27" y="93"/>
                    <a:pt x="32" y="90"/>
                  </a:cubicBezTo>
                  <a:cubicBezTo>
                    <a:pt x="33" y="89"/>
                    <a:pt x="34" y="87"/>
                    <a:pt x="36" y="85"/>
                  </a:cubicBezTo>
                  <a:cubicBezTo>
                    <a:pt x="37" y="84"/>
                    <a:pt x="41" y="82"/>
                    <a:pt x="43" y="81"/>
                  </a:cubicBezTo>
                  <a:cubicBezTo>
                    <a:pt x="47" y="78"/>
                    <a:pt x="52" y="79"/>
                    <a:pt x="57" y="78"/>
                  </a:cubicBezTo>
                  <a:cubicBezTo>
                    <a:pt x="59" y="82"/>
                    <a:pt x="56" y="87"/>
                    <a:pt x="58" y="91"/>
                  </a:cubicBezTo>
                  <a:cubicBezTo>
                    <a:pt x="61" y="96"/>
                    <a:pt x="72" y="94"/>
                    <a:pt x="78" y="94"/>
                  </a:cubicBezTo>
                  <a:cubicBezTo>
                    <a:pt x="78" y="91"/>
                    <a:pt x="78" y="87"/>
                    <a:pt x="78" y="84"/>
                  </a:cubicBezTo>
                  <a:cubicBezTo>
                    <a:pt x="79" y="80"/>
                    <a:pt x="83" y="76"/>
                    <a:pt x="85" y="73"/>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4" name="Freeform 144"/>
            <p:cNvSpPr/>
            <p:nvPr userDrawn="1"/>
          </p:nvSpPr>
          <p:spPr>
            <a:xfrm>
              <a:off x="1864" y="1252"/>
              <a:ext cx="23" cy="24"/>
            </a:xfrm>
            <a:custGeom>
              <a:gdLst>
                <a:gd name="T0" fmla="*/ 19 w 42"/>
                <a:gd name="T1" fmla="*/ 10 h 43"/>
                <a:gd name="T2" fmla="*/ 13 w 42"/>
                <a:gd name="T3" fmla="*/ 16 h 43"/>
                <a:gd name="T4" fmla="*/ 10 w 42"/>
                <a:gd name="T5" fmla="*/ 23 h 43"/>
                <a:gd name="T6" fmla="*/ 1 w 42"/>
                <a:gd name="T7" fmla="*/ 35 h 43"/>
                <a:gd name="T8" fmla="*/ 3 w 42"/>
                <a:gd name="T9" fmla="*/ 40 h 43"/>
                <a:gd name="T10" fmla="*/ 9 w 42"/>
                <a:gd name="T11" fmla="*/ 39 h 43"/>
                <a:gd name="T12" fmla="*/ 24 w 42"/>
                <a:gd name="T13" fmla="*/ 32 h 43"/>
                <a:gd name="T14" fmla="*/ 31 w 42"/>
                <a:gd name="T15" fmla="*/ 29 h 43"/>
                <a:gd name="T16" fmla="*/ 35 w 42"/>
                <a:gd name="T17" fmla="*/ 20 h 43"/>
                <a:gd name="T18" fmla="*/ 42 w 42"/>
                <a:gd name="T19" fmla="*/ 8 h 43"/>
                <a:gd name="T20" fmla="*/ 31 w 42"/>
                <a:gd name="T21" fmla="*/ 0 h 43"/>
                <a:gd name="T22" fmla="*/ 19 w 42"/>
                <a:gd name="T23" fmla="*/ 10 h 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3">
                  <a:moveTo>
                    <a:pt x="19" y="10"/>
                  </a:moveTo>
                  <a:cubicBezTo>
                    <a:pt x="17" y="12"/>
                    <a:pt x="15" y="14"/>
                    <a:pt x="13" y="16"/>
                  </a:cubicBezTo>
                  <a:cubicBezTo>
                    <a:pt x="11" y="18"/>
                    <a:pt x="12" y="20"/>
                    <a:pt x="10" y="23"/>
                  </a:cubicBezTo>
                  <a:cubicBezTo>
                    <a:pt x="9" y="28"/>
                    <a:pt x="1" y="30"/>
                    <a:pt x="1" y="35"/>
                  </a:cubicBezTo>
                  <a:cubicBezTo>
                    <a:pt x="0" y="38"/>
                    <a:pt x="1" y="39"/>
                    <a:pt x="3" y="40"/>
                  </a:cubicBezTo>
                  <a:cubicBezTo>
                    <a:pt x="7" y="43"/>
                    <a:pt x="6" y="41"/>
                    <a:pt x="9" y="39"/>
                  </a:cubicBezTo>
                  <a:cubicBezTo>
                    <a:pt x="14" y="37"/>
                    <a:pt x="18" y="33"/>
                    <a:pt x="24" y="32"/>
                  </a:cubicBezTo>
                  <a:cubicBezTo>
                    <a:pt x="28" y="31"/>
                    <a:pt x="29" y="32"/>
                    <a:pt x="31" y="29"/>
                  </a:cubicBezTo>
                  <a:cubicBezTo>
                    <a:pt x="33" y="26"/>
                    <a:pt x="34" y="23"/>
                    <a:pt x="35" y="20"/>
                  </a:cubicBezTo>
                  <a:cubicBezTo>
                    <a:pt x="36" y="17"/>
                    <a:pt x="42" y="11"/>
                    <a:pt x="42" y="8"/>
                  </a:cubicBezTo>
                  <a:cubicBezTo>
                    <a:pt x="42" y="3"/>
                    <a:pt x="36" y="0"/>
                    <a:pt x="31" y="0"/>
                  </a:cubicBezTo>
                  <a:cubicBezTo>
                    <a:pt x="25" y="0"/>
                    <a:pt x="23" y="6"/>
                    <a:pt x="19" y="10"/>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5" name="Freeform 145"/>
            <p:cNvSpPr/>
            <p:nvPr userDrawn="1"/>
          </p:nvSpPr>
          <p:spPr>
            <a:xfrm>
              <a:off x="2136" y="1188"/>
              <a:ext cx="31" cy="52"/>
            </a:xfrm>
            <a:custGeom>
              <a:gdLst>
                <a:gd name="T0" fmla="*/ 51 w 56"/>
                <a:gd name="T1" fmla="*/ 63 h 94"/>
                <a:gd name="T2" fmla="*/ 56 w 56"/>
                <a:gd name="T3" fmla="*/ 52 h 94"/>
                <a:gd name="T4" fmla="*/ 47 w 56"/>
                <a:gd name="T5" fmla="*/ 43 h 94"/>
                <a:gd name="T6" fmla="*/ 42 w 56"/>
                <a:gd name="T7" fmla="*/ 31 h 94"/>
                <a:gd name="T8" fmla="*/ 46 w 56"/>
                <a:gd name="T9" fmla="*/ 22 h 94"/>
                <a:gd name="T10" fmla="*/ 25 w 56"/>
                <a:gd name="T11" fmla="*/ 1 h 94"/>
                <a:gd name="T12" fmla="*/ 24 w 56"/>
                <a:gd name="T13" fmla="*/ 1 h 94"/>
                <a:gd name="T14" fmla="*/ 5 w 56"/>
                <a:gd name="T15" fmla="*/ 23 h 94"/>
                <a:gd name="T16" fmla="*/ 2 w 56"/>
                <a:gd name="T17" fmla="*/ 34 h 94"/>
                <a:gd name="T18" fmla="*/ 7 w 56"/>
                <a:gd name="T19" fmla="*/ 49 h 94"/>
                <a:gd name="T20" fmla="*/ 16 w 56"/>
                <a:gd name="T21" fmla="*/ 54 h 94"/>
                <a:gd name="T22" fmla="*/ 17 w 56"/>
                <a:gd name="T23" fmla="*/ 68 h 94"/>
                <a:gd name="T24" fmla="*/ 18 w 56"/>
                <a:gd name="T25" fmla="*/ 85 h 94"/>
                <a:gd name="T26" fmla="*/ 31 w 56"/>
                <a:gd name="T27" fmla="*/ 94 h 94"/>
                <a:gd name="T28" fmla="*/ 41 w 56"/>
                <a:gd name="T29" fmla="*/ 83 h 94"/>
                <a:gd name="T30" fmla="*/ 41 w 56"/>
                <a:gd name="T31" fmla="*/ 72 h 94"/>
                <a:gd name="T32" fmla="*/ 51 w 56"/>
                <a:gd name="T33" fmla="*/ 63 h 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4">
                  <a:moveTo>
                    <a:pt x="51" y="63"/>
                  </a:moveTo>
                  <a:cubicBezTo>
                    <a:pt x="53" y="61"/>
                    <a:pt x="56" y="54"/>
                    <a:pt x="56" y="52"/>
                  </a:cubicBezTo>
                  <a:cubicBezTo>
                    <a:pt x="56" y="49"/>
                    <a:pt x="49" y="45"/>
                    <a:pt x="47" y="43"/>
                  </a:cubicBezTo>
                  <a:cubicBezTo>
                    <a:pt x="44" y="39"/>
                    <a:pt x="41" y="36"/>
                    <a:pt x="42" y="31"/>
                  </a:cubicBezTo>
                  <a:cubicBezTo>
                    <a:pt x="42" y="27"/>
                    <a:pt x="46" y="25"/>
                    <a:pt x="46" y="22"/>
                  </a:cubicBezTo>
                  <a:cubicBezTo>
                    <a:pt x="47" y="15"/>
                    <a:pt x="32" y="0"/>
                    <a:pt x="25" y="1"/>
                  </a:cubicBezTo>
                  <a:cubicBezTo>
                    <a:pt x="24" y="1"/>
                    <a:pt x="24" y="1"/>
                    <a:pt x="24" y="1"/>
                  </a:cubicBezTo>
                  <a:cubicBezTo>
                    <a:pt x="24" y="10"/>
                    <a:pt x="12" y="18"/>
                    <a:pt x="5" y="23"/>
                  </a:cubicBezTo>
                  <a:cubicBezTo>
                    <a:pt x="0" y="26"/>
                    <a:pt x="1" y="28"/>
                    <a:pt x="2" y="34"/>
                  </a:cubicBezTo>
                  <a:cubicBezTo>
                    <a:pt x="3" y="38"/>
                    <a:pt x="4" y="46"/>
                    <a:pt x="7" y="49"/>
                  </a:cubicBezTo>
                  <a:cubicBezTo>
                    <a:pt x="10" y="52"/>
                    <a:pt x="14" y="48"/>
                    <a:pt x="16" y="54"/>
                  </a:cubicBezTo>
                  <a:cubicBezTo>
                    <a:pt x="17" y="57"/>
                    <a:pt x="16" y="63"/>
                    <a:pt x="17" y="68"/>
                  </a:cubicBezTo>
                  <a:cubicBezTo>
                    <a:pt x="17" y="73"/>
                    <a:pt x="17" y="79"/>
                    <a:pt x="18" y="85"/>
                  </a:cubicBezTo>
                  <a:cubicBezTo>
                    <a:pt x="18" y="93"/>
                    <a:pt x="23" y="94"/>
                    <a:pt x="31" y="94"/>
                  </a:cubicBezTo>
                  <a:cubicBezTo>
                    <a:pt x="32" y="89"/>
                    <a:pt x="38" y="86"/>
                    <a:pt x="41" y="83"/>
                  </a:cubicBezTo>
                  <a:cubicBezTo>
                    <a:pt x="44" y="78"/>
                    <a:pt x="41" y="76"/>
                    <a:pt x="41" y="72"/>
                  </a:cubicBezTo>
                  <a:cubicBezTo>
                    <a:pt x="41" y="66"/>
                    <a:pt x="48" y="67"/>
                    <a:pt x="51" y="63"/>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6" name="Freeform 146"/>
            <p:cNvSpPr/>
            <p:nvPr userDrawn="1"/>
          </p:nvSpPr>
          <p:spPr>
            <a:xfrm>
              <a:off x="2283" y="1039"/>
              <a:ext cx="37" cy="38"/>
            </a:xfrm>
            <a:custGeom>
              <a:gdLst>
                <a:gd name="T0" fmla="*/ 53 w 67"/>
                <a:gd name="T1" fmla="*/ 47 h 68"/>
                <a:gd name="T2" fmla="*/ 42 w 67"/>
                <a:gd name="T3" fmla="*/ 48 h 68"/>
                <a:gd name="T4" fmla="*/ 33 w 67"/>
                <a:gd name="T5" fmla="*/ 40 h 68"/>
                <a:gd name="T6" fmla="*/ 24 w 67"/>
                <a:gd name="T7" fmla="*/ 29 h 68"/>
                <a:gd name="T8" fmla="*/ 26 w 67"/>
                <a:gd name="T9" fmla="*/ 11 h 68"/>
                <a:gd name="T10" fmla="*/ 14 w 67"/>
                <a:gd name="T11" fmla="*/ 8 h 68"/>
                <a:gd name="T12" fmla="*/ 6 w 67"/>
                <a:gd name="T13" fmla="*/ 13 h 68"/>
                <a:gd name="T14" fmla="*/ 3 w 67"/>
                <a:gd name="T15" fmla="*/ 25 h 68"/>
                <a:gd name="T16" fmla="*/ 2 w 67"/>
                <a:gd name="T17" fmla="*/ 34 h 68"/>
                <a:gd name="T18" fmla="*/ 6 w 67"/>
                <a:gd name="T19" fmla="*/ 40 h 68"/>
                <a:gd name="T20" fmla="*/ 8 w 67"/>
                <a:gd name="T21" fmla="*/ 49 h 68"/>
                <a:gd name="T22" fmla="*/ 16 w 67"/>
                <a:gd name="T23" fmla="*/ 56 h 68"/>
                <a:gd name="T24" fmla="*/ 27 w 67"/>
                <a:gd name="T25" fmla="*/ 61 h 68"/>
                <a:gd name="T26" fmla="*/ 39 w 67"/>
                <a:gd name="T27" fmla="*/ 66 h 68"/>
                <a:gd name="T28" fmla="*/ 46 w 67"/>
                <a:gd name="T29" fmla="*/ 66 h 68"/>
                <a:gd name="T30" fmla="*/ 63 w 67"/>
                <a:gd name="T31" fmla="*/ 58 h 68"/>
                <a:gd name="T32" fmla="*/ 53 w 67"/>
                <a:gd name="T33" fmla="*/ 47 h 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3" y="47"/>
                  </a:moveTo>
                  <a:cubicBezTo>
                    <a:pt x="49" y="46"/>
                    <a:pt x="45" y="48"/>
                    <a:pt x="42" y="48"/>
                  </a:cubicBezTo>
                  <a:cubicBezTo>
                    <a:pt x="40" y="47"/>
                    <a:pt x="35" y="42"/>
                    <a:pt x="33" y="40"/>
                  </a:cubicBezTo>
                  <a:cubicBezTo>
                    <a:pt x="27" y="36"/>
                    <a:pt x="24" y="36"/>
                    <a:pt x="24" y="29"/>
                  </a:cubicBezTo>
                  <a:cubicBezTo>
                    <a:pt x="24" y="23"/>
                    <a:pt x="26" y="17"/>
                    <a:pt x="26" y="11"/>
                  </a:cubicBezTo>
                  <a:cubicBezTo>
                    <a:pt x="26" y="0"/>
                    <a:pt x="21" y="5"/>
                    <a:pt x="14" y="8"/>
                  </a:cubicBezTo>
                  <a:cubicBezTo>
                    <a:pt x="11" y="9"/>
                    <a:pt x="8" y="10"/>
                    <a:pt x="6" y="13"/>
                  </a:cubicBezTo>
                  <a:cubicBezTo>
                    <a:pt x="4" y="17"/>
                    <a:pt x="5" y="21"/>
                    <a:pt x="3" y="25"/>
                  </a:cubicBezTo>
                  <a:cubicBezTo>
                    <a:pt x="2" y="29"/>
                    <a:pt x="0" y="31"/>
                    <a:pt x="2" y="34"/>
                  </a:cubicBezTo>
                  <a:cubicBezTo>
                    <a:pt x="3" y="37"/>
                    <a:pt x="5" y="37"/>
                    <a:pt x="6" y="40"/>
                  </a:cubicBezTo>
                  <a:cubicBezTo>
                    <a:pt x="8" y="44"/>
                    <a:pt x="7" y="46"/>
                    <a:pt x="8" y="49"/>
                  </a:cubicBezTo>
                  <a:cubicBezTo>
                    <a:pt x="9" y="55"/>
                    <a:pt x="11" y="54"/>
                    <a:pt x="16" y="56"/>
                  </a:cubicBezTo>
                  <a:cubicBezTo>
                    <a:pt x="20" y="57"/>
                    <a:pt x="24" y="59"/>
                    <a:pt x="27" y="61"/>
                  </a:cubicBezTo>
                  <a:cubicBezTo>
                    <a:pt x="31" y="62"/>
                    <a:pt x="35" y="64"/>
                    <a:pt x="39" y="66"/>
                  </a:cubicBezTo>
                  <a:cubicBezTo>
                    <a:pt x="44" y="68"/>
                    <a:pt x="42" y="67"/>
                    <a:pt x="46" y="66"/>
                  </a:cubicBezTo>
                  <a:cubicBezTo>
                    <a:pt x="52" y="64"/>
                    <a:pt x="61" y="64"/>
                    <a:pt x="63" y="58"/>
                  </a:cubicBezTo>
                  <a:cubicBezTo>
                    <a:pt x="67" y="48"/>
                    <a:pt x="60" y="48"/>
                    <a:pt x="53" y="47"/>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7" name="Freeform 147"/>
            <p:cNvSpPr/>
            <p:nvPr userDrawn="1"/>
          </p:nvSpPr>
          <p:spPr>
            <a:xfrm>
              <a:off x="2170" y="1530"/>
              <a:ext cx="23" cy="19"/>
            </a:xfrm>
            <a:custGeom>
              <a:gdLst>
                <a:gd name="T0" fmla="*/ 21 w 41"/>
                <a:gd name="T1" fmla="*/ 19 h 35"/>
                <a:gd name="T2" fmla="*/ 3 w 41"/>
                <a:gd name="T3" fmla="*/ 3 h 35"/>
                <a:gd name="T4" fmla="*/ 7 w 41"/>
                <a:gd name="T5" fmla="*/ 32 h 35"/>
                <a:gd name="T6" fmla="*/ 32 w 41"/>
                <a:gd name="T7" fmla="*/ 26 h 35"/>
                <a:gd name="T8" fmla="*/ 21 w 41"/>
                <a:gd name="T9" fmla="*/ 19 h 35"/>
              </a:gdLst>
              <a:cxnLst>
                <a:cxn ang="0">
                  <a:pos x="T0" y="T1"/>
                </a:cxn>
                <a:cxn ang="0">
                  <a:pos x="T2" y="T3"/>
                </a:cxn>
                <a:cxn ang="0">
                  <a:pos x="T4" y="T5"/>
                </a:cxn>
                <a:cxn ang="0">
                  <a:pos x="T6" y="T7"/>
                </a:cxn>
                <a:cxn ang="0">
                  <a:pos x="T8" y="T9"/>
                </a:cxn>
              </a:cxnLst>
              <a:rect l="0" t="0" r="r" b="b"/>
              <a:pathLst>
                <a:path w="41" h="35">
                  <a:moveTo>
                    <a:pt x="21" y="19"/>
                  </a:moveTo>
                  <a:cubicBezTo>
                    <a:pt x="17" y="16"/>
                    <a:pt x="8" y="0"/>
                    <a:pt x="3" y="3"/>
                  </a:cubicBezTo>
                  <a:cubicBezTo>
                    <a:pt x="0" y="6"/>
                    <a:pt x="6" y="32"/>
                    <a:pt x="7" y="32"/>
                  </a:cubicBezTo>
                  <a:cubicBezTo>
                    <a:pt x="12" y="32"/>
                    <a:pt x="41" y="35"/>
                    <a:pt x="32" y="26"/>
                  </a:cubicBezTo>
                  <a:cubicBezTo>
                    <a:pt x="30" y="23"/>
                    <a:pt x="24" y="22"/>
                    <a:pt x="21" y="19"/>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8" name="Freeform 148"/>
            <p:cNvSpPr/>
            <p:nvPr userDrawn="1"/>
          </p:nvSpPr>
          <p:spPr>
            <a:xfrm>
              <a:off x="2066" y="1436"/>
              <a:ext cx="21" cy="27"/>
            </a:xfrm>
            <a:custGeom>
              <a:gdLst>
                <a:gd name="T0" fmla="*/ 39 w 39"/>
                <a:gd name="T1" fmla="*/ 26 h 48"/>
                <a:gd name="T2" fmla="*/ 38 w 39"/>
                <a:gd name="T3" fmla="*/ 16 h 48"/>
                <a:gd name="T4" fmla="*/ 26 w 39"/>
                <a:gd name="T5" fmla="*/ 5 h 48"/>
                <a:gd name="T6" fmla="*/ 12 w 39"/>
                <a:gd name="T7" fmla="*/ 0 h 48"/>
                <a:gd name="T8" fmla="*/ 4 w 39"/>
                <a:gd name="T9" fmla="*/ 6 h 48"/>
                <a:gd name="T10" fmla="*/ 8 w 39"/>
                <a:gd name="T11" fmla="*/ 24 h 48"/>
                <a:gd name="T12" fmla="*/ 16 w 39"/>
                <a:gd name="T13" fmla="*/ 15 h 48"/>
                <a:gd name="T14" fmla="*/ 26 w 39"/>
                <a:gd name="T15" fmla="*/ 28 h 48"/>
                <a:gd name="T16" fmla="*/ 27 w 39"/>
                <a:gd name="T17" fmla="*/ 38 h 48"/>
                <a:gd name="T18" fmla="*/ 29 w 39"/>
                <a:gd name="T19" fmla="*/ 46 h 48"/>
                <a:gd name="T20" fmla="*/ 34 w 39"/>
                <a:gd name="T21" fmla="*/ 32 h 48"/>
                <a:gd name="T22" fmla="*/ 39 w 39"/>
                <a:gd name="T23" fmla="*/ 26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8">
                  <a:moveTo>
                    <a:pt x="39" y="26"/>
                  </a:moveTo>
                  <a:cubicBezTo>
                    <a:pt x="39" y="24"/>
                    <a:pt x="38" y="19"/>
                    <a:pt x="38" y="16"/>
                  </a:cubicBezTo>
                  <a:cubicBezTo>
                    <a:pt x="37" y="10"/>
                    <a:pt x="31" y="8"/>
                    <a:pt x="26" y="5"/>
                  </a:cubicBezTo>
                  <a:cubicBezTo>
                    <a:pt x="22" y="2"/>
                    <a:pt x="17" y="0"/>
                    <a:pt x="12" y="0"/>
                  </a:cubicBezTo>
                  <a:cubicBezTo>
                    <a:pt x="6" y="0"/>
                    <a:pt x="5" y="1"/>
                    <a:pt x="4" y="6"/>
                  </a:cubicBezTo>
                  <a:cubicBezTo>
                    <a:pt x="2" y="11"/>
                    <a:pt x="0" y="22"/>
                    <a:pt x="8" y="24"/>
                  </a:cubicBezTo>
                  <a:cubicBezTo>
                    <a:pt x="17" y="27"/>
                    <a:pt x="12" y="17"/>
                    <a:pt x="16" y="15"/>
                  </a:cubicBezTo>
                  <a:cubicBezTo>
                    <a:pt x="21" y="11"/>
                    <a:pt x="25" y="25"/>
                    <a:pt x="26" y="28"/>
                  </a:cubicBezTo>
                  <a:cubicBezTo>
                    <a:pt x="26" y="31"/>
                    <a:pt x="26" y="35"/>
                    <a:pt x="27" y="38"/>
                  </a:cubicBezTo>
                  <a:cubicBezTo>
                    <a:pt x="27" y="41"/>
                    <a:pt x="30" y="43"/>
                    <a:pt x="29" y="46"/>
                  </a:cubicBezTo>
                  <a:cubicBezTo>
                    <a:pt x="39" y="48"/>
                    <a:pt x="32" y="37"/>
                    <a:pt x="34" y="32"/>
                  </a:cubicBezTo>
                  <a:cubicBezTo>
                    <a:pt x="36" y="29"/>
                    <a:pt x="38" y="29"/>
                    <a:pt x="39" y="26"/>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69" name="Freeform 149"/>
            <p:cNvSpPr/>
            <p:nvPr userDrawn="1"/>
          </p:nvSpPr>
          <p:spPr>
            <a:xfrm>
              <a:off x="2119" y="1670"/>
              <a:ext cx="14" cy="22"/>
            </a:xfrm>
            <a:custGeom>
              <a:gdLst>
                <a:gd name="T0" fmla="*/ 16 w 26"/>
                <a:gd name="T1" fmla="*/ 27 h 40"/>
                <a:gd name="T2" fmla="*/ 23 w 26"/>
                <a:gd name="T3" fmla="*/ 19 h 40"/>
                <a:gd name="T4" fmla="*/ 25 w 26"/>
                <a:gd name="T5" fmla="*/ 9 h 40"/>
                <a:gd name="T6" fmla="*/ 10 w 26"/>
                <a:gd name="T7" fmla="*/ 12 h 40"/>
                <a:gd name="T8" fmla="*/ 3 w 26"/>
                <a:gd name="T9" fmla="*/ 20 h 40"/>
                <a:gd name="T10" fmla="*/ 3 w 26"/>
                <a:gd name="T11" fmla="*/ 32 h 40"/>
                <a:gd name="T12" fmla="*/ 1 w 26"/>
                <a:gd name="T13" fmla="*/ 40 h 40"/>
                <a:gd name="T14" fmla="*/ 15 w 26"/>
                <a:gd name="T15" fmla="*/ 38 h 40"/>
                <a:gd name="T16" fmla="*/ 16 w 26"/>
                <a:gd name="T17" fmla="*/ 27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0">
                  <a:moveTo>
                    <a:pt x="16" y="27"/>
                  </a:moveTo>
                  <a:cubicBezTo>
                    <a:pt x="17" y="23"/>
                    <a:pt x="21" y="22"/>
                    <a:pt x="23" y="19"/>
                  </a:cubicBezTo>
                  <a:cubicBezTo>
                    <a:pt x="24" y="16"/>
                    <a:pt x="26" y="11"/>
                    <a:pt x="25" y="9"/>
                  </a:cubicBezTo>
                  <a:cubicBezTo>
                    <a:pt x="22" y="0"/>
                    <a:pt x="13" y="9"/>
                    <a:pt x="10" y="12"/>
                  </a:cubicBezTo>
                  <a:cubicBezTo>
                    <a:pt x="8" y="14"/>
                    <a:pt x="4" y="18"/>
                    <a:pt x="3" y="20"/>
                  </a:cubicBezTo>
                  <a:cubicBezTo>
                    <a:pt x="2" y="24"/>
                    <a:pt x="4" y="29"/>
                    <a:pt x="3" y="32"/>
                  </a:cubicBezTo>
                  <a:cubicBezTo>
                    <a:pt x="2" y="35"/>
                    <a:pt x="0" y="37"/>
                    <a:pt x="1" y="40"/>
                  </a:cubicBezTo>
                  <a:cubicBezTo>
                    <a:pt x="4" y="40"/>
                    <a:pt x="12" y="40"/>
                    <a:pt x="15" y="38"/>
                  </a:cubicBezTo>
                  <a:cubicBezTo>
                    <a:pt x="18" y="35"/>
                    <a:pt x="15" y="30"/>
                    <a:pt x="16" y="27"/>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0" name="Freeform 150"/>
            <p:cNvSpPr/>
            <p:nvPr userDrawn="1"/>
          </p:nvSpPr>
          <p:spPr>
            <a:xfrm>
              <a:off x="2011" y="1533"/>
              <a:ext cx="20" cy="28"/>
            </a:xfrm>
            <a:custGeom>
              <a:gdLst>
                <a:gd name="T0" fmla="*/ 3 w 37"/>
                <a:gd name="T1" fmla="*/ 40 h 50"/>
                <a:gd name="T2" fmla="*/ 19 w 37"/>
                <a:gd name="T3" fmla="*/ 46 h 50"/>
                <a:gd name="T4" fmla="*/ 35 w 37"/>
                <a:gd name="T5" fmla="*/ 48 h 50"/>
                <a:gd name="T6" fmla="*/ 29 w 37"/>
                <a:gd name="T7" fmla="*/ 25 h 50"/>
                <a:gd name="T8" fmla="*/ 1 w 37"/>
                <a:gd name="T9" fmla="*/ 14 h 50"/>
                <a:gd name="T10" fmla="*/ 1 w 37"/>
                <a:gd name="T11" fmla="*/ 22 h 50"/>
                <a:gd name="T12" fmla="*/ 3 w 37"/>
                <a:gd name="T13" fmla="*/ 40 h 50"/>
              </a:gdLst>
              <a:cxnLst>
                <a:cxn ang="0">
                  <a:pos x="T0" y="T1"/>
                </a:cxn>
                <a:cxn ang="0">
                  <a:pos x="T2" y="T3"/>
                </a:cxn>
                <a:cxn ang="0">
                  <a:pos x="T4" y="T5"/>
                </a:cxn>
                <a:cxn ang="0">
                  <a:pos x="T6" y="T7"/>
                </a:cxn>
                <a:cxn ang="0">
                  <a:pos x="T8" y="T9"/>
                </a:cxn>
                <a:cxn ang="0">
                  <a:pos x="T10" y="T11"/>
                </a:cxn>
                <a:cxn ang="0">
                  <a:pos x="T12" y="T13"/>
                </a:cxn>
              </a:cxnLst>
              <a:rect l="0" t="0" r="r" b="b"/>
              <a:pathLst>
                <a:path w="37" h="50">
                  <a:moveTo>
                    <a:pt x="3" y="40"/>
                  </a:moveTo>
                  <a:cubicBezTo>
                    <a:pt x="6" y="46"/>
                    <a:pt x="12" y="45"/>
                    <a:pt x="19" y="46"/>
                  </a:cubicBezTo>
                  <a:cubicBezTo>
                    <a:pt x="24" y="47"/>
                    <a:pt x="30" y="50"/>
                    <a:pt x="35" y="48"/>
                  </a:cubicBezTo>
                  <a:cubicBezTo>
                    <a:pt x="30" y="40"/>
                    <a:pt x="37" y="32"/>
                    <a:pt x="29" y="25"/>
                  </a:cubicBezTo>
                  <a:cubicBezTo>
                    <a:pt x="24" y="20"/>
                    <a:pt x="4" y="0"/>
                    <a:pt x="1" y="14"/>
                  </a:cubicBezTo>
                  <a:cubicBezTo>
                    <a:pt x="0" y="16"/>
                    <a:pt x="1" y="19"/>
                    <a:pt x="1" y="22"/>
                  </a:cubicBezTo>
                  <a:cubicBezTo>
                    <a:pt x="1" y="28"/>
                    <a:pt x="1" y="34"/>
                    <a:pt x="3" y="40"/>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1" name="Freeform 151"/>
            <p:cNvSpPr/>
            <p:nvPr userDrawn="1"/>
          </p:nvSpPr>
          <p:spPr>
            <a:xfrm>
              <a:off x="2121" y="1693"/>
              <a:ext cx="16" cy="23"/>
            </a:xfrm>
            <a:custGeom>
              <a:gdLst>
                <a:gd name="T0" fmla="*/ 22 w 29"/>
                <a:gd name="T1" fmla="*/ 11 h 41"/>
                <a:gd name="T2" fmla="*/ 19 w 29"/>
                <a:gd name="T3" fmla="*/ 19 h 41"/>
                <a:gd name="T4" fmla="*/ 14 w 29"/>
                <a:gd name="T5" fmla="*/ 22 h 41"/>
                <a:gd name="T6" fmla="*/ 6 w 29"/>
                <a:gd name="T7" fmla="*/ 21 h 41"/>
                <a:gd name="T8" fmla="*/ 7 w 29"/>
                <a:gd name="T9" fmla="*/ 34 h 41"/>
                <a:gd name="T10" fmla="*/ 2 w 29"/>
                <a:gd name="T11" fmla="*/ 35 h 41"/>
                <a:gd name="T12" fmla="*/ 6 w 29"/>
                <a:gd name="T13" fmla="*/ 41 h 41"/>
                <a:gd name="T14" fmla="*/ 11 w 29"/>
                <a:gd name="T15" fmla="*/ 39 h 41"/>
                <a:gd name="T16" fmla="*/ 20 w 29"/>
                <a:gd name="T17" fmla="*/ 39 h 41"/>
                <a:gd name="T18" fmla="*/ 27 w 29"/>
                <a:gd name="T19" fmla="*/ 29 h 41"/>
                <a:gd name="T20" fmla="*/ 29 w 29"/>
                <a:gd name="T21" fmla="*/ 13 h 41"/>
                <a:gd name="T22" fmla="*/ 22 w 29"/>
                <a:gd name="T23" fmla="*/ 11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1">
                  <a:moveTo>
                    <a:pt x="22" y="11"/>
                  </a:moveTo>
                  <a:cubicBezTo>
                    <a:pt x="22" y="14"/>
                    <a:pt x="21" y="16"/>
                    <a:pt x="19" y="19"/>
                  </a:cubicBezTo>
                  <a:cubicBezTo>
                    <a:pt x="18" y="23"/>
                    <a:pt x="18" y="23"/>
                    <a:pt x="14" y="22"/>
                  </a:cubicBezTo>
                  <a:cubicBezTo>
                    <a:pt x="11" y="22"/>
                    <a:pt x="9" y="21"/>
                    <a:pt x="6" y="21"/>
                  </a:cubicBezTo>
                  <a:cubicBezTo>
                    <a:pt x="6" y="26"/>
                    <a:pt x="7" y="30"/>
                    <a:pt x="7" y="34"/>
                  </a:cubicBezTo>
                  <a:cubicBezTo>
                    <a:pt x="5" y="35"/>
                    <a:pt x="3" y="33"/>
                    <a:pt x="2" y="35"/>
                  </a:cubicBezTo>
                  <a:cubicBezTo>
                    <a:pt x="0" y="37"/>
                    <a:pt x="4" y="40"/>
                    <a:pt x="6" y="41"/>
                  </a:cubicBezTo>
                  <a:cubicBezTo>
                    <a:pt x="8" y="41"/>
                    <a:pt x="9" y="39"/>
                    <a:pt x="11" y="39"/>
                  </a:cubicBezTo>
                  <a:cubicBezTo>
                    <a:pt x="14" y="38"/>
                    <a:pt x="17" y="39"/>
                    <a:pt x="20" y="39"/>
                  </a:cubicBezTo>
                  <a:cubicBezTo>
                    <a:pt x="27" y="38"/>
                    <a:pt x="27" y="35"/>
                    <a:pt x="27" y="29"/>
                  </a:cubicBezTo>
                  <a:cubicBezTo>
                    <a:pt x="27" y="23"/>
                    <a:pt x="29" y="18"/>
                    <a:pt x="29" y="13"/>
                  </a:cubicBezTo>
                  <a:cubicBezTo>
                    <a:pt x="28" y="5"/>
                    <a:pt x="23" y="0"/>
                    <a:pt x="22" y="11"/>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2" name="Freeform 152"/>
            <p:cNvSpPr/>
            <p:nvPr userDrawn="1"/>
          </p:nvSpPr>
          <p:spPr>
            <a:xfrm>
              <a:off x="2163" y="1520"/>
              <a:ext cx="0" cy="1"/>
            </a:xfrm>
            <a:custGeom>
              <a:gdLst>
                <a:gd name="T0" fmla="*/ 0 w 1"/>
                <a:gd name="T1" fmla="*/ 0 h 1"/>
                <a:gd name="T2" fmla="*/ 1 w 1"/>
                <a:gd name="T3" fmla="*/ 1 h 1"/>
                <a:gd name="T4" fmla="*/ 1 w 1"/>
                <a:gd name="T5" fmla="*/ 0 h 1"/>
                <a:gd name="T6" fmla="*/ 0 w 1"/>
                <a:gd name="T7" fmla="*/ 0 h 1"/>
              </a:gdLst>
              <a:cxnLst>
                <a:cxn ang="0">
                  <a:pos x="T0" y="T1"/>
                </a:cxn>
                <a:cxn ang="0">
                  <a:pos x="T2" y="T3"/>
                </a:cxn>
                <a:cxn ang="0">
                  <a:pos x="T4" y="T5"/>
                </a:cxn>
                <a:cxn ang="0">
                  <a:pos x="T6" y="T7"/>
                </a:cxn>
              </a:cxnLst>
              <a:rect l="0" t="0" r="r" b="b"/>
              <a:pathLst>
                <a:path w="1" h="1">
                  <a:moveTo>
                    <a:pt x="0" y="0"/>
                  </a:moveTo>
                  <a:cubicBezTo>
                    <a:pt x="0" y="0"/>
                    <a:pt x="1" y="0"/>
                    <a:pt x="1" y="1"/>
                  </a:cubicBezTo>
                  <a:cubicBezTo>
                    <a:pt x="1" y="0"/>
                    <a:pt x="1" y="0"/>
                    <a:pt x="1" y="0"/>
                  </a:cubicBezTo>
                  <a:lnTo>
                    <a:pt x="0" y="0"/>
                  </a:lnTo>
                  <a:close/>
                </a:path>
              </a:pathLst>
            </a:custGeom>
            <a:solidFill>
              <a:srgbClr val="FFFFFF"/>
            </a:solidFill>
            <a:ln w="7938" cap="flat">
              <a:solidFill>
                <a:srgbClr val="000000"/>
              </a:solidFill>
              <a:prstDash val="solid"/>
              <a:miter lim="800000"/>
            </a:ln>
          </p:spPr>
          <p:txBody>
            <a:bodyPr vert="horz" wrap="square" lIns="91440" tIns="45720" rIns="91440" bIns="45720" numCol="1" anchor="t" anchorCtr="0" compatLnSpc="1">
              <a:prstTxWarp prst="textNoShape"/>
            </a:bodyPr>
            <a:lstStyle/>
            <a:p>
              <a:endParaRPr lang="en-US"/>
            </a:p>
          </p:txBody>
        </p:sp>
        <p:sp>
          <p:nvSpPr>
            <p:cNvPr id="73" name="Freeform 153"/>
            <p:cNvSpPr/>
            <p:nvPr userDrawn="1"/>
          </p:nvSpPr>
          <p:spPr>
            <a:xfrm>
              <a:off x="2118" y="1547"/>
              <a:ext cx="25" cy="38"/>
            </a:xfrm>
            <a:custGeom>
              <a:gdLst>
                <a:gd name="T0" fmla="*/ 29 w 44"/>
                <a:gd name="T1" fmla="*/ 13 h 69"/>
                <a:gd name="T2" fmla="*/ 20 w 44"/>
                <a:gd name="T3" fmla="*/ 12 h 69"/>
                <a:gd name="T4" fmla="*/ 6 w 44"/>
                <a:gd name="T5" fmla="*/ 27 h 69"/>
                <a:gd name="T6" fmla="*/ 6 w 44"/>
                <a:gd name="T7" fmla="*/ 38 h 69"/>
                <a:gd name="T8" fmla="*/ 2 w 44"/>
                <a:gd name="T9" fmla="*/ 45 h 69"/>
                <a:gd name="T10" fmla="*/ 12 w 44"/>
                <a:gd name="T11" fmla="*/ 52 h 69"/>
                <a:gd name="T12" fmla="*/ 24 w 44"/>
                <a:gd name="T13" fmla="*/ 50 h 69"/>
                <a:gd name="T14" fmla="*/ 31 w 44"/>
                <a:gd name="T15" fmla="*/ 39 h 69"/>
                <a:gd name="T16" fmla="*/ 34 w 44"/>
                <a:gd name="T17" fmla="*/ 24 h 69"/>
                <a:gd name="T18" fmla="*/ 44 w 44"/>
                <a:gd name="T19" fmla="*/ 12 h 69"/>
                <a:gd name="T20" fmla="*/ 29 w 44"/>
                <a:gd name="T21" fmla="*/ 13 h 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9">
                  <a:moveTo>
                    <a:pt x="29" y="13"/>
                  </a:moveTo>
                  <a:cubicBezTo>
                    <a:pt x="25" y="14"/>
                    <a:pt x="24" y="13"/>
                    <a:pt x="20" y="12"/>
                  </a:cubicBezTo>
                  <a:cubicBezTo>
                    <a:pt x="13" y="11"/>
                    <a:pt x="8" y="20"/>
                    <a:pt x="6" y="27"/>
                  </a:cubicBezTo>
                  <a:cubicBezTo>
                    <a:pt x="6" y="31"/>
                    <a:pt x="7" y="35"/>
                    <a:pt x="6" y="38"/>
                  </a:cubicBezTo>
                  <a:cubicBezTo>
                    <a:pt x="5" y="41"/>
                    <a:pt x="3" y="42"/>
                    <a:pt x="2" y="45"/>
                  </a:cubicBezTo>
                  <a:cubicBezTo>
                    <a:pt x="0" y="54"/>
                    <a:pt x="12" y="69"/>
                    <a:pt x="12" y="52"/>
                  </a:cubicBezTo>
                  <a:cubicBezTo>
                    <a:pt x="17" y="52"/>
                    <a:pt x="21" y="52"/>
                    <a:pt x="24" y="50"/>
                  </a:cubicBezTo>
                  <a:cubicBezTo>
                    <a:pt x="26" y="48"/>
                    <a:pt x="30" y="42"/>
                    <a:pt x="31" y="39"/>
                  </a:cubicBezTo>
                  <a:cubicBezTo>
                    <a:pt x="33" y="34"/>
                    <a:pt x="31" y="29"/>
                    <a:pt x="34" y="24"/>
                  </a:cubicBezTo>
                  <a:cubicBezTo>
                    <a:pt x="36" y="20"/>
                    <a:pt x="43" y="16"/>
                    <a:pt x="44" y="12"/>
                  </a:cubicBezTo>
                  <a:cubicBezTo>
                    <a:pt x="44" y="0"/>
                    <a:pt x="32" y="11"/>
                    <a:pt x="29" y="13"/>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4" name="Freeform 154"/>
            <p:cNvSpPr/>
            <p:nvPr userDrawn="1"/>
          </p:nvSpPr>
          <p:spPr>
            <a:xfrm>
              <a:off x="2151" y="1521"/>
              <a:ext cx="18" cy="22"/>
            </a:xfrm>
            <a:custGeom>
              <a:gdLst>
                <a:gd name="T0" fmla="*/ 1 w 32"/>
                <a:gd name="T1" fmla="*/ 24 h 40"/>
                <a:gd name="T2" fmla="*/ 0 w 32"/>
                <a:gd name="T3" fmla="*/ 36 h 40"/>
                <a:gd name="T4" fmla="*/ 15 w 32"/>
                <a:gd name="T5" fmla="*/ 38 h 40"/>
                <a:gd name="T6" fmla="*/ 24 w 32"/>
                <a:gd name="T7" fmla="*/ 39 h 40"/>
                <a:gd name="T8" fmla="*/ 22 w 32"/>
                <a:gd name="T9" fmla="*/ 19 h 40"/>
                <a:gd name="T10" fmla="*/ 30 w 32"/>
                <a:gd name="T11" fmla="*/ 14 h 40"/>
                <a:gd name="T12" fmla="*/ 30 w 32"/>
                <a:gd name="T13" fmla="*/ 4 h 40"/>
                <a:gd name="T14" fmla="*/ 22 w 32"/>
                <a:gd name="T15" fmla="*/ 0 h 40"/>
                <a:gd name="T16" fmla="*/ 20 w 32"/>
                <a:gd name="T17" fmla="*/ 4 h 40"/>
                <a:gd name="T18" fmla="*/ 14 w 32"/>
                <a:gd name="T19" fmla="*/ 4 h 40"/>
                <a:gd name="T20" fmla="*/ 3 w 32"/>
                <a:gd name="T21" fmla="*/ 8 h 40"/>
                <a:gd name="T22" fmla="*/ 3 w 32"/>
                <a:gd name="T23" fmla="*/ 16 h 40"/>
                <a:gd name="T24" fmla="*/ 1 w 32"/>
                <a:gd name="T25" fmla="*/ 24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1" y="24"/>
                  </a:moveTo>
                  <a:cubicBezTo>
                    <a:pt x="0" y="28"/>
                    <a:pt x="0" y="32"/>
                    <a:pt x="0" y="36"/>
                  </a:cubicBezTo>
                  <a:cubicBezTo>
                    <a:pt x="5" y="36"/>
                    <a:pt x="10" y="37"/>
                    <a:pt x="15" y="38"/>
                  </a:cubicBezTo>
                  <a:cubicBezTo>
                    <a:pt x="17" y="39"/>
                    <a:pt x="23" y="40"/>
                    <a:pt x="24" y="39"/>
                  </a:cubicBezTo>
                  <a:cubicBezTo>
                    <a:pt x="21" y="35"/>
                    <a:pt x="19" y="23"/>
                    <a:pt x="22" y="19"/>
                  </a:cubicBezTo>
                  <a:cubicBezTo>
                    <a:pt x="24" y="17"/>
                    <a:pt x="28" y="17"/>
                    <a:pt x="30" y="14"/>
                  </a:cubicBezTo>
                  <a:cubicBezTo>
                    <a:pt x="31" y="12"/>
                    <a:pt x="32" y="7"/>
                    <a:pt x="30" y="4"/>
                  </a:cubicBezTo>
                  <a:cubicBezTo>
                    <a:pt x="28" y="2"/>
                    <a:pt x="24" y="2"/>
                    <a:pt x="22" y="0"/>
                  </a:cubicBezTo>
                  <a:cubicBezTo>
                    <a:pt x="21" y="1"/>
                    <a:pt x="21" y="3"/>
                    <a:pt x="20" y="4"/>
                  </a:cubicBezTo>
                  <a:cubicBezTo>
                    <a:pt x="17" y="7"/>
                    <a:pt x="17" y="5"/>
                    <a:pt x="14" y="4"/>
                  </a:cubicBezTo>
                  <a:cubicBezTo>
                    <a:pt x="9" y="2"/>
                    <a:pt x="5" y="1"/>
                    <a:pt x="3" y="8"/>
                  </a:cubicBezTo>
                  <a:cubicBezTo>
                    <a:pt x="2" y="10"/>
                    <a:pt x="3" y="13"/>
                    <a:pt x="3" y="16"/>
                  </a:cubicBezTo>
                  <a:cubicBezTo>
                    <a:pt x="3" y="19"/>
                    <a:pt x="1" y="22"/>
                    <a:pt x="1" y="24"/>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5" name="Freeform 155"/>
            <p:cNvSpPr/>
            <p:nvPr userDrawn="1"/>
          </p:nvSpPr>
          <p:spPr>
            <a:xfrm>
              <a:off x="1997" y="1440"/>
              <a:ext cx="24" cy="51"/>
            </a:xfrm>
            <a:custGeom>
              <a:gdLst>
                <a:gd name="T0" fmla="*/ 20 w 44"/>
                <a:gd name="T1" fmla="*/ 72 h 92"/>
                <a:gd name="T2" fmla="*/ 30 w 44"/>
                <a:gd name="T3" fmla="*/ 75 h 92"/>
                <a:gd name="T4" fmla="*/ 36 w 44"/>
                <a:gd name="T5" fmla="*/ 80 h 92"/>
                <a:gd name="T6" fmla="*/ 31 w 44"/>
                <a:gd name="T7" fmla="*/ 87 h 92"/>
                <a:gd name="T8" fmla="*/ 34 w 44"/>
                <a:gd name="T9" fmla="*/ 92 h 92"/>
                <a:gd name="T10" fmla="*/ 40 w 44"/>
                <a:gd name="T11" fmla="*/ 88 h 92"/>
                <a:gd name="T12" fmla="*/ 40 w 44"/>
                <a:gd name="T13" fmla="*/ 80 h 92"/>
                <a:gd name="T14" fmla="*/ 34 w 44"/>
                <a:gd name="T15" fmla="*/ 66 h 92"/>
                <a:gd name="T16" fmla="*/ 36 w 44"/>
                <a:gd name="T17" fmla="*/ 50 h 92"/>
                <a:gd name="T18" fmla="*/ 43 w 44"/>
                <a:gd name="T19" fmla="*/ 47 h 92"/>
                <a:gd name="T20" fmla="*/ 41 w 44"/>
                <a:gd name="T21" fmla="*/ 39 h 92"/>
                <a:gd name="T22" fmla="*/ 35 w 44"/>
                <a:gd name="T23" fmla="*/ 37 h 92"/>
                <a:gd name="T24" fmla="*/ 32 w 44"/>
                <a:gd name="T25" fmla="*/ 31 h 92"/>
                <a:gd name="T26" fmla="*/ 22 w 44"/>
                <a:gd name="T27" fmla="*/ 19 h 92"/>
                <a:gd name="T28" fmla="*/ 27 w 44"/>
                <a:gd name="T29" fmla="*/ 11 h 92"/>
                <a:gd name="T30" fmla="*/ 32 w 44"/>
                <a:gd name="T31" fmla="*/ 12 h 92"/>
                <a:gd name="T32" fmla="*/ 37 w 44"/>
                <a:gd name="T33" fmla="*/ 8 h 92"/>
                <a:gd name="T34" fmla="*/ 28 w 44"/>
                <a:gd name="T35" fmla="*/ 0 h 92"/>
                <a:gd name="T36" fmla="*/ 19 w 44"/>
                <a:gd name="T37" fmla="*/ 4 h 92"/>
                <a:gd name="T38" fmla="*/ 11 w 44"/>
                <a:gd name="T39" fmla="*/ 17 h 92"/>
                <a:gd name="T40" fmla="*/ 0 w 44"/>
                <a:gd name="T41" fmla="*/ 32 h 92"/>
                <a:gd name="T42" fmla="*/ 13 w 44"/>
                <a:gd name="T43" fmla="*/ 46 h 92"/>
                <a:gd name="T44" fmla="*/ 23 w 44"/>
                <a:gd name="T45" fmla="*/ 61 h 92"/>
                <a:gd name="T46" fmla="*/ 20 w 44"/>
                <a:gd name="T47" fmla="*/ 72 h 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92">
                  <a:moveTo>
                    <a:pt x="20" y="72"/>
                  </a:moveTo>
                  <a:cubicBezTo>
                    <a:pt x="21" y="74"/>
                    <a:pt x="27" y="75"/>
                    <a:pt x="30" y="75"/>
                  </a:cubicBezTo>
                  <a:cubicBezTo>
                    <a:pt x="33" y="76"/>
                    <a:pt x="36" y="75"/>
                    <a:pt x="36" y="80"/>
                  </a:cubicBezTo>
                  <a:cubicBezTo>
                    <a:pt x="36" y="83"/>
                    <a:pt x="33" y="86"/>
                    <a:pt x="31" y="87"/>
                  </a:cubicBezTo>
                  <a:cubicBezTo>
                    <a:pt x="32" y="89"/>
                    <a:pt x="34" y="91"/>
                    <a:pt x="34" y="92"/>
                  </a:cubicBezTo>
                  <a:cubicBezTo>
                    <a:pt x="35" y="90"/>
                    <a:pt x="38" y="90"/>
                    <a:pt x="40" y="88"/>
                  </a:cubicBezTo>
                  <a:cubicBezTo>
                    <a:pt x="40" y="86"/>
                    <a:pt x="40" y="82"/>
                    <a:pt x="40" y="80"/>
                  </a:cubicBezTo>
                  <a:cubicBezTo>
                    <a:pt x="39" y="75"/>
                    <a:pt x="35" y="71"/>
                    <a:pt x="34" y="66"/>
                  </a:cubicBezTo>
                  <a:cubicBezTo>
                    <a:pt x="34" y="62"/>
                    <a:pt x="33" y="52"/>
                    <a:pt x="36" y="50"/>
                  </a:cubicBezTo>
                  <a:cubicBezTo>
                    <a:pt x="37" y="48"/>
                    <a:pt x="42" y="49"/>
                    <a:pt x="43" y="47"/>
                  </a:cubicBezTo>
                  <a:cubicBezTo>
                    <a:pt x="44" y="46"/>
                    <a:pt x="42" y="41"/>
                    <a:pt x="41" y="39"/>
                  </a:cubicBezTo>
                  <a:cubicBezTo>
                    <a:pt x="38" y="34"/>
                    <a:pt x="40" y="39"/>
                    <a:pt x="35" y="37"/>
                  </a:cubicBezTo>
                  <a:cubicBezTo>
                    <a:pt x="33" y="36"/>
                    <a:pt x="33" y="32"/>
                    <a:pt x="32" y="31"/>
                  </a:cubicBezTo>
                  <a:cubicBezTo>
                    <a:pt x="28" y="26"/>
                    <a:pt x="24" y="25"/>
                    <a:pt x="22" y="19"/>
                  </a:cubicBezTo>
                  <a:cubicBezTo>
                    <a:pt x="19" y="11"/>
                    <a:pt x="20" y="8"/>
                    <a:pt x="27" y="11"/>
                  </a:cubicBezTo>
                  <a:cubicBezTo>
                    <a:pt x="30" y="12"/>
                    <a:pt x="29" y="13"/>
                    <a:pt x="32" y="12"/>
                  </a:cubicBezTo>
                  <a:cubicBezTo>
                    <a:pt x="34" y="12"/>
                    <a:pt x="36" y="10"/>
                    <a:pt x="37" y="8"/>
                  </a:cubicBezTo>
                  <a:cubicBezTo>
                    <a:pt x="34" y="4"/>
                    <a:pt x="33" y="0"/>
                    <a:pt x="28" y="0"/>
                  </a:cubicBezTo>
                  <a:cubicBezTo>
                    <a:pt x="25" y="0"/>
                    <a:pt x="21" y="2"/>
                    <a:pt x="19" y="4"/>
                  </a:cubicBezTo>
                  <a:cubicBezTo>
                    <a:pt x="14" y="7"/>
                    <a:pt x="12" y="11"/>
                    <a:pt x="11" y="17"/>
                  </a:cubicBezTo>
                  <a:cubicBezTo>
                    <a:pt x="10" y="25"/>
                    <a:pt x="7" y="28"/>
                    <a:pt x="0" y="32"/>
                  </a:cubicBezTo>
                  <a:cubicBezTo>
                    <a:pt x="2" y="37"/>
                    <a:pt x="8" y="43"/>
                    <a:pt x="13" y="46"/>
                  </a:cubicBezTo>
                  <a:cubicBezTo>
                    <a:pt x="20" y="51"/>
                    <a:pt x="22" y="52"/>
                    <a:pt x="23" y="61"/>
                  </a:cubicBezTo>
                  <a:cubicBezTo>
                    <a:pt x="23" y="63"/>
                    <a:pt x="20" y="71"/>
                    <a:pt x="20" y="72"/>
                  </a:cubicBezTo>
                  <a:close/>
                </a:path>
              </a:pathLst>
            </a:custGeom>
            <a:solidFill>
              <a:srgbClr val="BBC3C8"/>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sp>
          <p:nvSpPr>
            <p:cNvPr id="76" name="Freeform 156"/>
            <p:cNvSpPr/>
            <p:nvPr userDrawn="1"/>
          </p:nvSpPr>
          <p:spPr>
            <a:xfrm>
              <a:off x="2150" y="1558"/>
              <a:ext cx="27" cy="39"/>
            </a:xfrm>
            <a:custGeom>
              <a:gdLst>
                <a:gd name="T0" fmla="*/ 37 w 48"/>
                <a:gd name="T1" fmla="*/ 28 h 70"/>
                <a:gd name="T2" fmla="*/ 32 w 48"/>
                <a:gd name="T3" fmla="*/ 20 h 70"/>
                <a:gd name="T4" fmla="*/ 26 w 48"/>
                <a:gd name="T5" fmla="*/ 7 h 70"/>
                <a:gd name="T6" fmla="*/ 13 w 48"/>
                <a:gd name="T7" fmla="*/ 13 h 70"/>
                <a:gd name="T8" fmla="*/ 0 w 48"/>
                <a:gd name="T9" fmla="*/ 15 h 70"/>
                <a:gd name="T10" fmla="*/ 7 w 48"/>
                <a:gd name="T11" fmla="*/ 34 h 70"/>
                <a:gd name="T12" fmla="*/ 17 w 48"/>
                <a:gd name="T13" fmla="*/ 65 h 70"/>
                <a:gd name="T14" fmla="*/ 33 w 48"/>
                <a:gd name="T15" fmla="*/ 69 h 70"/>
                <a:gd name="T16" fmla="*/ 33 w 48"/>
                <a:gd name="T17" fmla="*/ 58 h 70"/>
                <a:gd name="T18" fmla="*/ 34 w 48"/>
                <a:gd name="T19" fmla="*/ 54 h 70"/>
                <a:gd name="T20" fmla="*/ 41 w 48"/>
                <a:gd name="T21" fmla="*/ 51 h 70"/>
                <a:gd name="T22" fmla="*/ 37 w 48"/>
                <a:gd name="T23" fmla="*/ 37 h 70"/>
                <a:gd name="T24" fmla="*/ 37 w 48"/>
                <a:gd name="T25" fmla="*/ 28 h 7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70">
                  <a:moveTo>
                    <a:pt x="37" y="28"/>
                  </a:moveTo>
                  <a:cubicBezTo>
                    <a:pt x="36" y="25"/>
                    <a:pt x="33" y="23"/>
                    <a:pt x="32" y="20"/>
                  </a:cubicBezTo>
                  <a:cubicBezTo>
                    <a:pt x="29" y="16"/>
                    <a:pt x="29" y="10"/>
                    <a:pt x="26" y="7"/>
                  </a:cubicBezTo>
                  <a:cubicBezTo>
                    <a:pt x="21" y="0"/>
                    <a:pt x="18" y="10"/>
                    <a:pt x="13" y="13"/>
                  </a:cubicBezTo>
                  <a:cubicBezTo>
                    <a:pt x="9" y="15"/>
                    <a:pt x="5" y="14"/>
                    <a:pt x="0" y="15"/>
                  </a:cubicBezTo>
                  <a:cubicBezTo>
                    <a:pt x="2" y="21"/>
                    <a:pt x="5" y="27"/>
                    <a:pt x="7" y="34"/>
                  </a:cubicBezTo>
                  <a:cubicBezTo>
                    <a:pt x="9" y="43"/>
                    <a:pt x="24" y="54"/>
                    <a:pt x="17" y="65"/>
                  </a:cubicBezTo>
                  <a:cubicBezTo>
                    <a:pt x="20" y="68"/>
                    <a:pt x="29" y="70"/>
                    <a:pt x="33" y="69"/>
                  </a:cubicBezTo>
                  <a:cubicBezTo>
                    <a:pt x="33" y="65"/>
                    <a:pt x="33" y="62"/>
                    <a:pt x="33" y="58"/>
                  </a:cubicBezTo>
                  <a:cubicBezTo>
                    <a:pt x="33" y="56"/>
                    <a:pt x="32" y="56"/>
                    <a:pt x="34" y="54"/>
                  </a:cubicBezTo>
                  <a:cubicBezTo>
                    <a:pt x="35" y="52"/>
                    <a:pt x="39" y="53"/>
                    <a:pt x="41" y="51"/>
                  </a:cubicBezTo>
                  <a:cubicBezTo>
                    <a:pt x="48" y="45"/>
                    <a:pt x="38" y="42"/>
                    <a:pt x="37" y="37"/>
                  </a:cubicBezTo>
                  <a:cubicBezTo>
                    <a:pt x="36" y="34"/>
                    <a:pt x="37" y="31"/>
                    <a:pt x="37" y="28"/>
                  </a:cubicBezTo>
                  <a:close/>
                </a:path>
              </a:pathLst>
            </a:custGeom>
            <a:solidFill>
              <a:schemeClr val="accent3">
                <a:lumMod val="40000"/>
                <a:lumOff val="60000"/>
              </a:schemeClr>
            </a:solidFill>
            <a:ln w="7938" cap="flat">
              <a:noFill/>
              <a:prstDash val="solid"/>
              <a:miter lim="800000"/>
            </a:ln>
          </p:spPr>
          <p:txBody>
            <a:bodyPr vert="horz" wrap="square" lIns="91440" tIns="45720" rIns="91440" bIns="45720" numCol="1" anchor="t" anchorCtr="0" compatLnSpc="1">
              <a:prstTxWarp prst="textNoShape"/>
            </a:bodyPr>
            <a:lstStyle/>
            <a:p>
              <a:endParaRPr lang="en-US"/>
            </a:p>
          </p:txBody>
        </p:sp>
      </p:grpSp>
      <p:sp>
        <p:nvSpPr>
          <p:cNvPr id="77" name="Rectangle 76"/>
          <p:cNvSpPr/>
          <p:nvPr userDrawn="1"/>
        </p:nvSpPr>
        <p:spPr>
          <a:xfrm>
            <a:off x="7583130" y="645576"/>
            <a:ext cx="2167405" cy="771056"/>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userDrawn="1"/>
        </p:nvSpPr>
        <p:spPr>
          <a:xfrm>
            <a:off x="2384546" y="2009911"/>
            <a:ext cx="1224718" cy="276999"/>
          </a:xfrm>
          <a:prstGeom prst="rect"/>
          <a:noFill/>
        </p:spPr>
        <p:txBody>
          <a:bodyPr wrap="square" rtlCol="0">
            <a:spAutoFit/>
          </a:bodyPr>
          <a:lstStyle/>
          <a:p>
            <a:r>
              <a:rPr lang="en-US" sz="1200" b="1" dirty="1">
                <a:solidFill>
                  <a:schemeClr val="accent1"/>
                </a:solidFill>
              </a:rPr>
              <a:t>Hong Kong</a:t>
            </a:r>
          </a:p>
        </p:txBody>
      </p:sp>
      <p:sp>
        <p:nvSpPr>
          <p:cNvPr id="177" name="TextBox 176"/>
          <p:cNvSpPr txBox="1"/>
          <p:nvPr userDrawn="1"/>
        </p:nvSpPr>
        <p:spPr>
          <a:xfrm>
            <a:off x="5193601" y="5180838"/>
            <a:ext cx="1541479" cy="276999"/>
          </a:xfrm>
          <a:prstGeom prst="rect"/>
          <a:noFill/>
        </p:spPr>
        <p:txBody>
          <a:bodyPr wrap="square" rtlCol="0">
            <a:spAutoFit/>
          </a:bodyPr>
          <a:lstStyle/>
          <a:p>
            <a:r>
              <a:rPr lang="en-US" sz="1200" b="1" dirty="1">
                <a:solidFill>
                  <a:schemeClr val="accent1"/>
                </a:solidFill>
              </a:rPr>
              <a:t>Vancouver</a:t>
            </a:r>
          </a:p>
        </p:txBody>
      </p:sp>
      <p:sp>
        <p:nvSpPr>
          <p:cNvPr id="178" name="TextBox 177"/>
          <p:cNvSpPr txBox="1"/>
          <p:nvPr userDrawn="1"/>
        </p:nvSpPr>
        <p:spPr>
          <a:xfrm>
            <a:off x="6495564" y="5402255"/>
            <a:ext cx="1541479" cy="276999"/>
          </a:xfrm>
          <a:prstGeom prst="rect"/>
          <a:noFill/>
        </p:spPr>
        <p:txBody>
          <a:bodyPr wrap="square" rtlCol="0">
            <a:spAutoFit/>
          </a:bodyPr>
          <a:lstStyle/>
          <a:p>
            <a:r>
              <a:rPr lang="en-US" sz="1200" b="1" dirty="1">
                <a:solidFill>
                  <a:schemeClr val="accent1"/>
                </a:solidFill>
              </a:rPr>
              <a:t>Calgary</a:t>
            </a:r>
          </a:p>
        </p:txBody>
      </p:sp>
      <p:sp>
        <p:nvSpPr>
          <p:cNvPr id="179" name="TextBox 178"/>
          <p:cNvSpPr txBox="1"/>
          <p:nvPr userDrawn="1"/>
        </p:nvSpPr>
        <p:spPr>
          <a:xfrm>
            <a:off x="8999152" y="5815759"/>
            <a:ext cx="920987" cy="276999"/>
          </a:xfrm>
          <a:prstGeom prst="rect"/>
          <a:noFill/>
        </p:spPr>
        <p:txBody>
          <a:bodyPr wrap="square" rtlCol="0">
            <a:spAutoFit/>
          </a:bodyPr>
          <a:lstStyle/>
          <a:p>
            <a:r>
              <a:rPr lang="en-US" sz="1200" b="1" dirty="1">
                <a:solidFill>
                  <a:schemeClr val="accent1"/>
                </a:solidFill>
              </a:rPr>
              <a:t>Toronto</a:t>
            </a:r>
          </a:p>
        </p:txBody>
      </p:sp>
      <p:sp>
        <p:nvSpPr>
          <p:cNvPr id="180" name="TextBox 179"/>
          <p:cNvSpPr txBox="1"/>
          <p:nvPr userDrawn="1"/>
        </p:nvSpPr>
        <p:spPr>
          <a:xfrm>
            <a:off x="10313465" y="5699920"/>
            <a:ext cx="1541479" cy="276999"/>
          </a:xfrm>
          <a:prstGeom prst="rect"/>
          <a:noFill/>
        </p:spPr>
        <p:txBody>
          <a:bodyPr wrap="square" rtlCol="0">
            <a:spAutoFit/>
          </a:bodyPr>
          <a:lstStyle/>
          <a:p>
            <a:r>
              <a:rPr lang="en-US" sz="1200" b="1" dirty="1">
                <a:solidFill>
                  <a:schemeClr val="accent1"/>
                </a:solidFill>
              </a:rPr>
              <a:t>Ottawa</a:t>
            </a:r>
            <a:r>
              <a:rPr lang="en-US" sz="1200" baseline="0" dirty="1">
                <a:solidFill>
                  <a:schemeClr val="accent1"/>
                </a:solidFill>
              </a:rPr>
              <a:t> </a:t>
            </a:r>
            <a:endParaRPr lang="en-US" sz="1200">
              <a:solidFill>
                <a:schemeClr val="accent1"/>
              </a:solidFill>
            </a:endParaRPr>
          </a:p>
        </p:txBody>
      </p:sp>
      <p:sp>
        <p:nvSpPr>
          <p:cNvPr id="181" name="TextBox 180"/>
          <p:cNvSpPr txBox="1"/>
          <p:nvPr userDrawn="1"/>
        </p:nvSpPr>
        <p:spPr>
          <a:xfrm>
            <a:off x="10603315" y="5482875"/>
            <a:ext cx="1541479" cy="276999"/>
          </a:xfrm>
          <a:prstGeom prst="rect"/>
          <a:noFill/>
        </p:spPr>
        <p:txBody>
          <a:bodyPr wrap="square" rtlCol="0">
            <a:spAutoFit/>
          </a:bodyPr>
          <a:lstStyle/>
          <a:p>
            <a:r>
              <a:rPr lang="en-US" sz="1200" b="1" baseline="0" dirty="1">
                <a:solidFill>
                  <a:schemeClr val="accent1"/>
                </a:solidFill>
              </a:rPr>
              <a:t>Montréal </a:t>
            </a:r>
            <a:endParaRPr lang="en-US" sz="1200" b="1">
              <a:solidFill>
                <a:schemeClr val="accent1"/>
              </a:solidFill>
            </a:endParaRPr>
          </a:p>
        </p:txBody>
      </p:sp>
      <p:sp>
        <p:nvSpPr>
          <p:cNvPr id="79" name="TextBox 78"/>
          <p:cNvSpPr txBox="1"/>
          <p:nvPr userDrawn="1"/>
        </p:nvSpPr>
        <p:spPr>
          <a:xfrm>
            <a:off x="745471" y="3625971"/>
            <a:ext cx="3899667" cy="1631216"/>
          </a:xfrm>
          <a:prstGeom prst="rect"/>
          <a:noFill/>
        </p:spPr>
        <p:txBody>
          <a:bodyPr wrap="squar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lang="en-US" b="1" dirty="1">
                <a:solidFill>
                  <a:schemeClr val="tx2"/>
                </a:solidFill>
              </a:rPr>
              <a:t>National Coverage Enables Comprehensive Support</a:t>
            </a:r>
            <a:br>
              <a:rPr lang="en-US" b="1" dirty="1"/>
            </a:br>
            <a:br>
              <a:rPr lang="en-US" dirty="1"/>
            </a:br>
            <a:r>
              <a:rPr lang="en-US" sz="1400" dirty="1"/>
              <a:t>McMillan has five offices across Canada, and</a:t>
            </a:r>
            <a:r>
              <a:rPr lang="en-US" sz="1400" baseline="0" dirty="1"/>
              <a:t> an</a:t>
            </a:r>
            <a:r>
              <a:rPr lang="en-US" sz="1400" dirty="1"/>
              <a:t> office in Hong Kong</a:t>
            </a:r>
          </a:p>
          <a:p>
            <a:endParaRPr lang="en-US"/>
          </a:p>
        </p:txBody>
      </p:sp>
      <p:pic>
        <p:nvPicPr>
          <p:cNvPr id="80" name="Picture 79"/>
          <p:cNvPicPr>
            <a:picLocks noChangeAspect="1"/>
          </p:cNvPicPr>
          <p:nvPr userDrawn="1"/>
        </p:nvPicPr>
        <p:blipFill>
          <a:blip r:embed="rId2"/>
          <a:srcRect/>
          <a:stretch>
            <a:fillRect/>
          </a:stretch>
        </p:blipFill>
        <p:spPr>
          <a:xfrm>
            <a:off x="766094" y="2829581"/>
            <a:ext cx="651930" cy="651930"/>
          </a:xfrm>
          <a:prstGeom prst="rect"/>
        </p:spPr>
      </p:pic>
      <p:sp>
        <p:nvSpPr>
          <p:cNvPr id="87"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a:lvl1pPr>
          </a:lstStyle>
          <a:p>
            <a:r>
              <a:rPr lang="en-US" dirty="1"/>
              <a:t>Our Offices</a:t>
            </a:r>
          </a:p>
        </p:txBody>
      </p:sp>
      <p:pic>
        <p:nvPicPr>
          <p:cNvPr id="88" name="Picture 87"/>
          <p:cNvPicPr>
            <a:picLocks noChangeAspect="1"/>
          </p:cNvPicPr>
          <p:nvPr userDrawn="1"/>
        </p:nvPicPr>
        <p:blipFill>
          <a:blip r:embed="rId3"/>
          <a:srcRect/>
          <a:stretch>
            <a:fillRect/>
          </a:stretch>
        </p:blipFill>
        <p:spPr>
          <a:xfrm>
            <a:off x="4005426" y="1950709"/>
            <a:ext cx="276393" cy="276393"/>
          </a:xfrm>
          <a:prstGeom prst="rect"/>
        </p:spPr>
      </p:pic>
      <p:pic>
        <p:nvPicPr>
          <p:cNvPr id="89" name="Picture 88"/>
          <p:cNvPicPr>
            <a:picLocks noChangeAspect="1"/>
          </p:cNvPicPr>
          <p:nvPr userDrawn="1"/>
        </p:nvPicPr>
        <p:blipFill>
          <a:blip r:embed="rId3"/>
          <a:srcRect/>
          <a:stretch>
            <a:fillRect/>
          </a:stretch>
        </p:blipFill>
        <p:spPr>
          <a:xfrm>
            <a:off x="6020715" y="4852150"/>
            <a:ext cx="276393" cy="276393"/>
          </a:xfrm>
          <a:prstGeom prst="rect"/>
        </p:spPr>
      </p:pic>
      <p:pic>
        <p:nvPicPr>
          <p:cNvPr id="90" name="Picture 89"/>
          <p:cNvPicPr>
            <a:picLocks noChangeAspect="1"/>
          </p:cNvPicPr>
          <p:nvPr userDrawn="1"/>
        </p:nvPicPr>
        <p:blipFill>
          <a:blip r:embed="rId3"/>
          <a:srcRect/>
          <a:stretch>
            <a:fillRect/>
          </a:stretch>
        </p:blipFill>
        <p:spPr>
          <a:xfrm>
            <a:off x="6812767" y="5003533"/>
            <a:ext cx="276393" cy="276393"/>
          </a:xfrm>
          <a:prstGeom prst="rect"/>
        </p:spPr>
      </p:pic>
      <p:pic>
        <p:nvPicPr>
          <p:cNvPr id="91" name="Picture 90"/>
          <p:cNvPicPr>
            <a:picLocks noChangeAspect="1"/>
          </p:cNvPicPr>
          <p:nvPr userDrawn="1"/>
        </p:nvPicPr>
        <p:blipFill>
          <a:blip r:embed="rId3"/>
          <a:srcRect/>
          <a:stretch>
            <a:fillRect/>
          </a:stretch>
        </p:blipFill>
        <p:spPr>
          <a:xfrm>
            <a:off x="9838212" y="5802538"/>
            <a:ext cx="276393" cy="276393"/>
          </a:xfrm>
          <a:prstGeom prst="rect"/>
        </p:spPr>
      </p:pic>
      <p:pic>
        <p:nvPicPr>
          <p:cNvPr id="92" name="Picture 91"/>
          <p:cNvPicPr>
            <a:picLocks noChangeAspect="1"/>
          </p:cNvPicPr>
          <p:nvPr userDrawn="1"/>
        </p:nvPicPr>
        <p:blipFill>
          <a:blip r:embed="rId3"/>
          <a:srcRect/>
          <a:stretch>
            <a:fillRect/>
          </a:stretch>
        </p:blipFill>
        <p:spPr>
          <a:xfrm>
            <a:off x="10120335" y="5467706"/>
            <a:ext cx="276393" cy="276393"/>
          </a:xfrm>
          <a:prstGeom prst="rect"/>
        </p:spPr>
      </p:pic>
      <p:pic>
        <p:nvPicPr>
          <p:cNvPr id="93" name="Picture 92"/>
          <p:cNvPicPr>
            <a:picLocks noChangeAspect="1"/>
          </p:cNvPicPr>
          <p:nvPr userDrawn="1"/>
        </p:nvPicPr>
        <p:blipFill>
          <a:blip r:embed="rId3"/>
          <a:srcRect/>
          <a:stretch>
            <a:fillRect/>
          </a:stretch>
        </p:blipFill>
        <p:spPr>
          <a:xfrm>
            <a:off x="10326475" y="5174169"/>
            <a:ext cx="276393" cy="276393"/>
          </a:xfrm>
          <a:prstGeom prst="rect"/>
        </p:spPr>
      </p:pic>
    </p:spTree>
    <p:extLst>
      <p:ext uri="{BB962C8B-B14F-4D97-AF65-F5344CB8AC3E}">
        <p14:creationId xmlns:p14="http://schemas.microsoft.com/office/powerpoint/2010/main" val="1113040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8" name="Rectangle 7"/>
          <p:cNvSpPr/>
          <p:nvPr userDrawn="1"/>
        </p:nvSpPr>
        <p:spPr>
          <a:xfrm>
            <a:off x="592183" y="548640"/>
            <a:ext cx="246017" cy="684479"/>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srcRect/>
          <a:stretch>
            <a:fillRect/>
          </a:stretch>
        </p:blipFill>
        <p:spPr>
          <a:xfrm>
            <a:off x="668389" y="531455"/>
            <a:ext cx="169811" cy="641828"/>
          </a:xfrm>
          <a:prstGeom prst="rect"/>
        </p:spPr>
      </p:pic>
      <p:sp>
        <p:nvSpPr>
          <p:cNvPr id="14" name="Isosceles Triangle 13"/>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733675" y="1491596"/>
            <a:ext cx="9458325" cy="4479196"/>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a:srcRect/>
          <a:stretch>
            <a:fillRect/>
          </a:stretch>
        </p:blipFill>
        <p:spPr>
          <a:xfrm>
            <a:off x="728543" y="1491597"/>
            <a:ext cx="2329132" cy="4479195"/>
          </a:xfrm>
          <a:prstGeom prst="rect"/>
        </p:spPr>
      </p:pic>
      <p:sp>
        <p:nvSpPr>
          <p:cNvPr id="18" name="Isosceles Triangle 17"/>
          <p:cNvSpPr/>
          <p:nvPr userDrawn="1"/>
        </p:nvSpPr>
        <p:spPr>
          <a:xfrm rot="10800000">
            <a:off x="838200" y="1468356"/>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9"/>
          <p:cNvSpPr>
            <a:spLocks noGrp="1"/>
          </p:cNvSpPr>
          <p:nvPr>
            <p:ph type="body" sz="quarter" idx="11" hasCustomPrompt="1"/>
          </p:nvPr>
        </p:nvSpPr>
        <p:spPr>
          <a:xfrm>
            <a:off x="3643807" y="1801374"/>
            <a:ext cx="7962061" cy="3859640"/>
          </a:xfrm>
        </p:spPr>
        <p:txBody>
          <a:bodyPr/>
          <a:lstStyle>
            <a:lvl1pPr>
              <a:lnSpc>
                <a:spcPct val="150000"/>
              </a:lnSpc>
              <a:defRPr baseline="0"/>
            </a:lvl1pPr>
          </a:lstStyle>
          <a:p>
            <a:pPr lvl="0"/>
            <a:r>
              <a:rPr lang="en-US" dirty="1"/>
              <a:t>Insert Agenda Topic 1</a:t>
            </a:r>
          </a:p>
          <a:p>
            <a:pPr lvl="0"/>
            <a:endParaRPr lang="en-US"/>
          </a:p>
        </p:txBody>
      </p:sp>
      <p:sp>
        <p:nvSpPr>
          <p:cNvPr id="33" name="Rectangle 32"/>
          <p:cNvSpPr/>
          <p:nvPr userDrawn="1"/>
        </p:nvSpPr>
        <p:spPr>
          <a:xfrm>
            <a:off x="914406" y="577527"/>
            <a:ext cx="1702710" cy="523220"/>
          </a:xfrm>
          <a:prstGeom prst="rect"/>
        </p:spPr>
        <p:txBody>
          <a:bodyPr wrap="none">
            <a:spAutoFit/>
          </a:bodyPr>
          <a:lstStyle/>
          <a:p>
            <a:r>
              <a:rPr lang="en-US" sz="2800" b="1" kern="1200" dirty="1">
                <a:solidFill>
                  <a:schemeClr val="tx1"/>
                </a:solidFill>
                <a:latin typeface="+mj-lt"/>
                <a:ea typeface="+mj-ea"/>
                <a:cs typeface="+mj-cs"/>
              </a:rPr>
              <a:t>Agenda</a:t>
            </a:r>
          </a:p>
        </p:txBody>
      </p:sp>
    </p:spTree>
    <p:extLst>
      <p:ext uri="{BB962C8B-B14F-4D97-AF65-F5344CB8AC3E}">
        <p14:creationId xmlns:p14="http://schemas.microsoft.com/office/powerpoint/2010/main" val="24832740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ffice Locations - Pic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grpSp>
        <p:nvGrpSpPr>
          <p:cNvPr id="4" name="Group 3"/>
          <p:cNvGrpSpPr/>
          <p:nvPr userDrawn="1"/>
        </p:nvGrpSpPr>
        <p:grpSpPr>
          <a:xfrm>
            <a:off x="0" y="1416631"/>
            <a:ext cx="12192000" cy="4951217"/>
            <a:chOff x="0" y="1416632"/>
            <a:chExt cx="12192000" cy="4934626"/>
          </a:xfrm>
        </p:grpSpPr>
        <p:sp>
          <p:nvSpPr>
            <p:cNvPr id="5" name="Rectangle 4"/>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userDrawn="1"/>
        </p:nvPicPr>
        <p:blipFill>
          <a:blip r:embed="rId2"/>
          <a:srcRect/>
          <a:stretch>
            <a:fillRect/>
          </a:stretch>
        </p:blipFill>
        <p:spPr>
          <a:xfrm>
            <a:off x="4874759" y="1928165"/>
            <a:ext cx="2751670" cy="1627199"/>
          </a:xfrm>
          <a:prstGeom prst="rect"/>
        </p:spPr>
      </p:pic>
      <p:pic>
        <p:nvPicPr>
          <p:cNvPr id="9" name="Picture 8"/>
          <p:cNvPicPr>
            <a:picLocks noChangeAspect="1"/>
          </p:cNvPicPr>
          <p:nvPr userDrawn="1"/>
        </p:nvPicPr>
        <p:blipFill>
          <a:blip r:embed="rId3"/>
          <a:srcRect/>
          <a:stretch>
            <a:fillRect/>
          </a:stretch>
        </p:blipFill>
        <p:spPr>
          <a:xfrm>
            <a:off x="8602130" y="4026641"/>
            <a:ext cx="2751670" cy="1664451"/>
          </a:xfrm>
          <a:prstGeom prst="rect"/>
        </p:spPr>
      </p:pic>
      <p:pic>
        <p:nvPicPr>
          <p:cNvPr id="10" name="Picture 9"/>
          <p:cNvPicPr>
            <a:picLocks noChangeAspect="1"/>
          </p:cNvPicPr>
          <p:nvPr userDrawn="1"/>
        </p:nvPicPr>
        <p:blipFill>
          <a:blip r:embed="rId4"/>
          <a:srcRect/>
          <a:stretch>
            <a:fillRect/>
          </a:stretch>
        </p:blipFill>
        <p:spPr>
          <a:xfrm>
            <a:off x="4874759" y="4026641"/>
            <a:ext cx="2751670" cy="1658292"/>
          </a:xfrm>
          <a:prstGeom prst="rect"/>
        </p:spPr>
      </p:pic>
      <p:pic>
        <p:nvPicPr>
          <p:cNvPr id="11" name="Picture 10"/>
          <p:cNvPicPr>
            <a:picLocks noChangeAspect="1"/>
          </p:cNvPicPr>
          <p:nvPr userDrawn="1"/>
        </p:nvPicPr>
        <p:blipFill>
          <a:blip r:embed="rId5"/>
          <a:srcRect/>
          <a:stretch>
            <a:fillRect/>
          </a:stretch>
        </p:blipFill>
        <p:spPr>
          <a:xfrm>
            <a:off x="1228101" y="4026641"/>
            <a:ext cx="2751670" cy="1658292"/>
          </a:xfrm>
          <a:prstGeom prst="rect"/>
        </p:spPr>
      </p:pic>
      <p:pic>
        <p:nvPicPr>
          <p:cNvPr id="12" name="Picture 11"/>
          <p:cNvPicPr>
            <a:picLocks noChangeAspect="1"/>
          </p:cNvPicPr>
          <p:nvPr userDrawn="1"/>
        </p:nvPicPr>
        <p:blipFill>
          <a:blip r:embed="rId6"/>
          <a:srcRect/>
          <a:stretch>
            <a:fillRect/>
          </a:stretch>
        </p:blipFill>
        <p:spPr>
          <a:xfrm>
            <a:off x="8602130" y="1928165"/>
            <a:ext cx="2751670" cy="1642903"/>
          </a:xfrm>
          <a:prstGeom prst="rect"/>
        </p:spPr>
      </p:pic>
      <p:pic>
        <p:nvPicPr>
          <p:cNvPr id="13" name="Picture 12"/>
          <p:cNvPicPr>
            <a:picLocks noChangeAspect="1"/>
          </p:cNvPicPr>
          <p:nvPr userDrawn="1"/>
        </p:nvPicPr>
        <p:blipFill>
          <a:blip r:embed="rId7"/>
          <a:srcRect/>
          <a:stretch>
            <a:fillRect/>
          </a:stretch>
        </p:blipFill>
        <p:spPr>
          <a:xfrm>
            <a:off x="1228101" y="1928165"/>
            <a:ext cx="2751670" cy="1623864"/>
          </a:xfrm>
          <a:prstGeom prst="rect"/>
        </p:spPr>
      </p:pic>
      <p:sp>
        <p:nvSpPr>
          <p:cNvPr id="16" name="Title 1"/>
          <p:cNvSpPr txBox="1"/>
          <p:nvPr/>
        </p:nvSpPr>
        <p:spPr>
          <a:xfrm>
            <a:off x="1487745" y="3616272"/>
            <a:ext cx="1713001" cy="338554"/>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Vancouver</a:t>
            </a:r>
            <a:endParaRPr lang="en-US" sz="1600">
              <a:solidFill>
                <a:schemeClr val="accent3"/>
              </a:solidFill>
              <a:latin typeface="+mn-lt"/>
            </a:endParaRPr>
          </a:p>
        </p:txBody>
      </p:sp>
      <p:sp>
        <p:nvSpPr>
          <p:cNvPr id="19" name="Title 1"/>
          <p:cNvSpPr txBox="1"/>
          <p:nvPr/>
        </p:nvSpPr>
        <p:spPr>
          <a:xfrm>
            <a:off x="5134403" y="3616272"/>
            <a:ext cx="1713001" cy="338554"/>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Calgary</a:t>
            </a:r>
            <a:endParaRPr lang="en-US" sz="1600">
              <a:solidFill>
                <a:schemeClr val="accent3"/>
              </a:solidFill>
              <a:latin typeface="+mn-lt"/>
            </a:endParaRPr>
          </a:p>
        </p:txBody>
      </p:sp>
      <p:sp>
        <p:nvSpPr>
          <p:cNvPr id="22" name="Title 1"/>
          <p:cNvSpPr txBox="1"/>
          <p:nvPr/>
        </p:nvSpPr>
        <p:spPr>
          <a:xfrm>
            <a:off x="8853823" y="3616272"/>
            <a:ext cx="1713001" cy="338554"/>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Toronto</a:t>
            </a:r>
            <a:endParaRPr lang="en-US" sz="1600">
              <a:solidFill>
                <a:schemeClr val="accent3"/>
              </a:solidFill>
              <a:latin typeface="+mn-lt"/>
            </a:endParaRPr>
          </a:p>
        </p:txBody>
      </p:sp>
      <p:sp>
        <p:nvSpPr>
          <p:cNvPr id="25" name="Title 1"/>
          <p:cNvSpPr txBox="1"/>
          <p:nvPr/>
        </p:nvSpPr>
        <p:spPr>
          <a:xfrm>
            <a:off x="1487745" y="5778438"/>
            <a:ext cx="1713001" cy="369332"/>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Ottawa</a:t>
            </a:r>
            <a:r>
              <a:rPr lang="en-US" sz="1600" dirty="1">
                <a:solidFill>
                  <a:schemeClr val="accent3"/>
                </a:solidFill>
                <a:latin typeface="+mn-lt"/>
              </a:rPr>
              <a:t> </a:t>
            </a:r>
          </a:p>
        </p:txBody>
      </p:sp>
      <p:sp>
        <p:nvSpPr>
          <p:cNvPr id="28" name="Title 1"/>
          <p:cNvSpPr txBox="1"/>
          <p:nvPr/>
        </p:nvSpPr>
        <p:spPr>
          <a:xfrm>
            <a:off x="8853823" y="5779518"/>
            <a:ext cx="1713001" cy="369332"/>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Hong Kong</a:t>
            </a:r>
            <a:r>
              <a:rPr lang="en-US" sz="1600" dirty="1">
                <a:solidFill>
                  <a:schemeClr val="accent3"/>
                </a:solidFill>
                <a:latin typeface="+mn-lt"/>
              </a:rPr>
              <a:t>   </a:t>
            </a:r>
          </a:p>
        </p:txBody>
      </p:sp>
      <p:sp>
        <p:nvSpPr>
          <p:cNvPr id="31" name="Title 1"/>
          <p:cNvSpPr txBox="1"/>
          <p:nvPr/>
        </p:nvSpPr>
        <p:spPr>
          <a:xfrm>
            <a:off x="5134403" y="5779518"/>
            <a:ext cx="1713001" cy="369332"/>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en-US" sz="1400" dirty="1">
                <a:solidFill>
                  <a:schemeClr val="accent3"/>
                </a:solidFill>
                <a:latin typeface="+mn-lt"/>
              </a:rPr>
              <a:t>Montréal</a:t>
            </a:r>
            <a:r>
              <a:rPr lang="en-US" sz="1600" dirty="1">
                <a:solidFill>
                  <a:schemeClr val="accent3"/>
                </a:solidFill>
                <a:latin typeface="+mn-lt"/>
              </a:rPr>
              <a:t>   </a:t>
            </a:r>
          </a:p>
        </p:txBody>
      </p:sp>
      <p:pic>
        <p:nvPicPr>
          <p:cNvPr id="2" name="Picture 1"/>
          <p:cNvPicPr>
            <a:picLocks noChangeAspect="1"/>
          </p:cNvPicPr>
          <p:nvPr userDrawn="1"/>
        </p:nvPicPr>
        <p:blipFill>
          <a:blip r:embed="rId8"/>
          <a:srcRect/>
          <a:stretch>
            <a:fillRect/>
          </a:stretch>
        </p:blipFill>
        <p:spPr>
          <a:xfrm>
            <a:off x="1255599" y="3616272"/>
            <a:ext cx="304907" cy="319088"/>
          </a:xfrm>
          <a:prstGeom prst="rect"/>
        </p:spPr>
      </p:pic>
      <p:pic>
        <p:nvPicPr>
          <p:cNvPr id="32" name="Picture 31"/>
          <p:cNvPicPr>
            <a:picLocks noChangeAspect="1"/>
          </p:cNvPicPr>
          <p:nvPr userDrawn="1"/>
        </p:nvPicPr>
        <p:blipFill>
          <a:blip r:embed="rId8"/>
          <a:srcRect/>
          <a:stretch>
            <a:fillRect/>
          </a:stretch>
        </p:blipFill>
        <p:spPr>
          <a:xfrm>
            <a:off x="4892388" y="3616272"/>
            <a:ext cx="304907" cy="319088"/>
          </a:xfrm>
          <a:prstGeom prst="rect"/>
        </p:spPr>
      </p:pic>
      <p:pic>
        <p:nvPicPr>
          <p:cNvPr id="33" name="Picture 32"/>
          <p:cNvPicPr>
            <a:picLocks noChangeAspect="1"/>
          </p:cNvPicPr>
          <p:nvPr userDrawn="1"/>
        </p:nvPicPr>
        <p:blipFill>
          <a:blip r:embed="rId8"/>
          <a:srcRect/>
          <a:stretch>
            <a:fillRect/>
          </a:stretch>
        </p:blipFill>
        <p:spPr>
          <a:xfrm>
            <a:off x="8619971" y="3616272"/>
            <a:ext cx="304907" cy="319088"/>
          </a:xfrm>
          <a:prstGeom prst="rect"/>
        </p:spPr>
      </p:pic>
      <p:pic>
        <p:nvPicPr>
          <p:cNvPr id="34" name="Picture 33"/>
          <p:cNvPicPr>
            <a:picLocks noChangeAspect="1"/>
          </p:cNvPicPr>
          <p:nvPr userDrawn="1"/>
        </p:nvPicPr>
        <p:blipFill>
          <a:blip r:embed="rId8"/>
          <a:srcRect/>
          <a:stretch>
            <a:fillRect/>
          </a:stretch>
        </p:blipFill>
        <p:spPr>
          <a:xfrm>
            <a:off x="1255599" y="5748419"/>
            <a:ext cx="304907" cy="319088"/>
          </a:xfrm>
          <a:prstGeom prst="rect"/>
        </p:spPr>
      </p:pic>
      <p:pic>
        <p:nvPicPr>
          <p:cNvPr id="35" name="Picture 34"/>
          <p:cNvPicPr>
            <a:picLocks noChangeAspect="1"/>
          </p:cNvPicPr>
          <p:nvPr userDrawn="1"/>
        </p:nvPicPr>
        <p:blipFill>
          <a:blip r:embed="rId8"/>
          <a:srcRect/>
          <a:stretch>
            <a:fillRect/>
          </a:stretch>
        </p:blipFill>
        <p:spPr>
          <a:xfrm>
            <a:off x="4892388" y="5772494"/>
            <a:ext cx="304907" cy="319088"/>
          </a:xfrm>
          <a:prstGeom prst="rect"/>
        </p:spPr>
      </p:pic>
      <p:pic>
        <p:nvPicPr>
          <p:cNvPr id="36" name="Picture 35"/>
          <p:cNvPicPr>
            <a:picLocks noChangeAspect="1"/>
          </p:cNvPicPr>
          <p:nvPr userDrawn="1"/>
        </p:nvPicPr>
        <p:blipFill>
          <a:blip r:embed="rId8"/>
          <a:srcRect/>
          <a:stretch>
            <a:fillRect/>
          </a:stretch>
        </p:blipFill>
        <p:spPr>
          <a:xfrm>
            <a:off x="8619971" y="5779717"/>
            <a:ext cx="304907" cy="319088"/>
          </a:xfrm>
          <a:prstGeom prst="rect"/>
        </p:spPr>
      </p:pic>
      <p:sp>
        <p:nvSpPr>
          <p:cNvPr id="29"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a:lvl1pPr>
          </a:lstStyle>
          <a:p>
            <a:r>
              <a:rPr lang="en-US" dirty="1"/>
              <a:t>Our Offices</a:t>
            </a:r>
          </a:p>
        </p:txBody>
      </p:sp>
    </p:spTree>
    <p:extLst>
      <p:ext uri="{BB962C8B-B14F-4D97-AF65-F5344CB8AC3E}">
        <p14:creationId xmlns:p14="http://schemas.microsoft.com/office/powerpoint/2010/main" val="17139313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efits of Partnering Overview">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grpSp>
        <p:nvGrpSpPr>
          <p:cNvPr id="4" name="Group 3"/>
          <p:cNvGrpSpPr/>
          <p:nvPr userDrawn="1"/>
        </p:nvGrpSpPr>
        <p:grpSpPr>
          <a:xfrm>
            <a:off x="0" y="1416632"/>
            <a:ext cx="12192000" cy="4934626"/>
            <a:chOff x="0" y="1416632"/>
            <a:chExt cx="12192000" cy="4934626"/>
          </a:xfrm>
        </p:grpSpPr>
        <p:sp>
          <p:nvSpPr>
            <p:cNvPr id="5" name="Rectangle 4"/>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Diagram 6"/>
          <p:cNvGraphicFramePr/>
          <p:nvPr userDrawn="1">
            <p:extLst>
              <p:ext uri="{D42A27DB-BD31-4B8C-83A1-F6EECF244321}">
                <p14:modId xmlns:p14="http://schemas.microsoft.com/office/powerpoint/2010/main" val="3755035538"/>
              </p:ext>
            </p:extLst>
          </p:nvPr>
        </p:nvGraphicFramePr>
        <p:xfrm>
          <a:off x="-175739" y="1698288"/>
          <a:ext cx="6569330" cy="4379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9"/>
          <p:cNvSpPr>
            <a:spLocks noGrp="1"/>
          </p:cNvSpPr>
          <p:nvPr>
            <p:ph sz="quarter" idx="11" hasCustomPrompt="1"/>
          </p:nvPr>
        </p:nvSpPr>
        <p:spPr>
          <a:xfrm>
            <a:off x="6070600" y="1755775"/>
            <a:ext cx="5676557" cy="4322763"/>
          </a:xfrm>
        </p:spPr>
        <p:txBody>
          <a:bodyPr>
            <a:normAutofit/>
          </a:bodyPr>
          <a:lstStyle>
            <a:lvl1pPr marL="171450" marR="0" indent="-171450" algn="l" defTabSz="685800" fontAlgn="auto" rtl="0" eaLnBrk="1" latinLnBrk="0" hangingPunct="1">
              <a:lnSpc>
                <a:spcPct val="100000"/>
              </a:lnSpc>
              <a:spcBef>
                <a:spcPts val="750"/>
              </a:spcBef>
              <a:spcAft>
                <a:spcPts val="600"/>
              </a:spcAft>
              <a:buClr>
                <a:schemeClr val="accent6"/>
              </a:buClr>
              <a:buSzTx/>
              <a:buFont typeface="Arial" panose="020b0604020202020204" pitchFamily="34" charset="0"/>
              <a:buChar char="•"/>
              <a:defRPr sz="1800" baseline="0"/>
            </a:lvl1pPr>
          </a:lstStyle>
          <a:p>
            <a:pPr lvl="0"/>
            <a:r>
              <a:rPr lang="en-US" dirty="1"/>
              <a:t>Insert your content here </a:t>
            </a:r>
          </a:p>
        </p:txBody>
      </p:sp>
      <p:sp>
        <p:nvSpPr>
          <p:cNvPr id="9" name="TextBox 8"/>
          <p:cNvSpPr txBox="1"/>
          <p:nvPr userDrawn="1"/>
        </p:nvSpPr>
        <p:spPr>
          <a:xfrm>
            <a:off x="838200" y="566506"/>
            <a:ext cx="10557933" cy="523220"/>
          </a:xfrm>
          <a:prstGeom prst="rect"/>
          <a:noFill/>
        </p:spPr>
        <p:txBody>
          <a:bodyPr wrap="square" rtlCol="0">
            <a:spAutoFit/>
          </a:bodyPr>
          <a:lstStyle/>
          <a:p>
            <a:r>
              <a:rPr lang="en-US" sz="2800" b="1" dirty="1">
                <a:latin typeface="+mj-lt"/>
              </a:rPr>
              <a:t>Benefits</a:t>
            </a:r>
            <a:r>
              <a:rPr lang="en-US" sz="2800" b="1" baseline="0" dirty="1">
                <a:latin typeface="+mj-lt"/>
              </a:rPr>
              <a:t> of Partnering with McMillan</a:t>
            </a:r>
            <a:endParaRPr lang="en-US" sz="2800" b="1">
              <a:latin typeface="+mj-lt"/>
            </a:endParaRPr>
          </a:p>
        </p:txBody>
      </p:sp>
    </p:spTree>
    <p:extLst>
      <p:ext uri="{BB962C8B-B14F-4D97-AF65-F5344CB8AC3E}">
        <p14:creationId xmlns:p14="http://schemas.microsoft.com/office/powerpoint/2010/main" val="16190692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efits of Partnering 1">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rcRect/>
          <a:stretch>
            <a:fillRect/>
          </a:stretch>
        </p:blipFill>
        <p:spPr>
          <a:xfrm>
            <a:off x="0" y="1467294"/>
            <a:ext cx="12192000" cy="4880343"/>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7" name="Isosceles Triangle 6"/>
          <p:cNvSpPr/>
          <p:nvPr userDrawn="1"/>
        </p:nvSpPr>
        <p:spPr>
          <a:xfrm rot="10800000">
            <a:off x="924741" y="1404600"/>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a:off x="838194" y="2323067"/>
            <a:ext cx="11353805" cy="3476233"/>
          </a:xfrm>
          <a:prstGeom prst="rect"/>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1411892" y="2602961"/>
            <a:ext cx="993907" cy="993907"/>
            <a:chOff x="737511" y="2025595"/>
            <a:chExt cx="1106930" cy="1106930"/>
          </a:xfrm>
          <a:solidFill>
            <a:schemeClr val="accent1"/>
          </a:solidFill>
        </p:grpSpPr>
        <p:sp>
          <p:nvSpPr>
            <p:cNvPr id="11" name="Oval 10"/>
            <p:cNvSpPr/>
            <p:nvPr userDrawn="1"/>
          </p:nvSpPr>
          <p:spPr>
            <a:xfrm>
              <a:off x="737511" y="2025595"/>
              <a:ext cx="1106930" cy="1106930"/>
            </a:xfrm>
            <a:prstGeom prst="ellipse"/>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srcRect/>
            <a:stretch>
              <a:fillRect/>
            </a:stretch>
          </p:blipFill>
          <p:spPr>
            <a:xfrm>
              <a:off x="1021444" y="2309528"/>
              <a:ext cx="539064" cy="539064"/>
            </a:xfrm>
            <a:prstGeom prst="rect"/>
            <a:grpFill/>
            <a:ln>
              <a:noFill/>
            </a:ln>
          </p:spPr>
        </p:pic>
      </p:grpSp>
      <p:sp>
        <p:nvSpPr>
          <p:cNvPr id="6" name="TextBox 5"/>
          <p:cNvSpPr txBox="1"/>
          <p:nvPr userDrawn="1"/>
        </p:nvSpPr>
        <p:spPr>
          <a:xfrm>
            <a:off x="2543782" y="2770887"/>
            <a:ext cx="8943702" cy="634020"/>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chemeClr val="tx1"/>
                </a:solidFill>
                <a:effectLst/>
                <a:uLnTx/>
                <a:uFillTx/>
                <a:latin typeface="+mn-lt"/>
                <a:ea typeface="Times New Roman"/>
                <a:cs typeface="Times New Roman"/>
              </a:rPr>
              <a:t>As a professional services provider with a large and diverse client base, we take every opportunity to learn about our clients’ businesses, priorities and objectives. </a:t>
            </a:r>
          </a:p>
        </p:txBody>
      </p:sp>
      <p:sp>
        <p:nvSpPr>
          <p:cNvPr id="26" name="Isosceles Triangle 25"/>
          <p:cNvSpPr/>
          <p:nvPr userDrawn="1"/>
        </p:nvSpPr>
        <p:spPr>
          <a:xfrm rot="10800000">
            <a:off x="924740" y="141984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1411892" y="3698067"/>
            <a:ext cx="10358930" cy="1613262"/>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chemeClr val="tx1"/>
                </a:solidFill>
                <a:effectLst/>
                <a:uLnTx/>
                <a:uFillTx/>
                <a:latin typeface="+mn-lt"/>
                <a:ea typeface="Times New Roman"/>
                <a:cs typeface="Times New Roman"/>
              </a:rPr>
              <a:t>We strive for a client-lawyer team approach that emphasizes regular communication and interaction, transparent methodology, streamlined project management, candid client feedback, and consistently high value through our quality of service. </a:t>
            </a: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chemeClr val="tx1"/>
                </a:solidFill>
                <a:effectLst/>
                <a:uLnTx/>
                <a:uFillTx/>
                <a:latin typeface="+mn-lt"/>
                <a:ea typeface="Times New Roman"/>
                <a:cs typeface="Times New Roman"/>
              </a:rPr>
              <a:t>We make a point of being responsive and accessible to our clients at all times, and are committed to exceeding their expectations.</a:t>
            </a:r>
            <a:endParaRPr kumimoji="0" lang="en-US" sz="1600" b="0" i="0" u="none" strike="noStrike" kern="1200" cap="none" spc="0" normalizeH="0" baseline="0" noProof="0">
              <a:ln>
                <a:noFill/>
              </a:ln>
              <a:solidFill>
                <a:schemeClr val="tx1"/>
              </a:solidFill>
              <a:effectLst/>
              <a:uLnTx/>
              <a:uFillTx/>
              <a:latin typeface="+mn-lt"/>
              <a:ea typeface="Times New Roman"/>
              <a:cs typeface="Times New Roman"/>
            </a:endParaRPr>
          </a:p>
        </p:txBody>
      </p:sp>
      <p:sp>
        <p:nvSpPr>
          <p:cNvPr id="16" name="TextBox 15"/>
          <p:cNvSpPr txBox="1"/>
          <p:nvPr userDrawn="1"/>
        </p:nvSpPr>
        <p:spPr>
          <a:xfrm>
            <a:off x="838200" y="566506"/>
            <a:ext cx="10557933" cy="523220"/>
          </a:xfrm>
          <a:prstGeom prst="rect"/>
          <a:noFill/>
        </p:spPr>
        <p:txBody>
          <a:bodyPr wrap="square" rtlCol="0">
            <a:spAutoFit/>
          </a:bodyPr>
          <a:lstStyle/>
          <a:p>
            <a:r>
              <a:rPr lang="en-US" sz="2800" b="1" dirty="1">
                <a:latin typeface="+mj-lt"/>
              </a:rPr>
              <a:t>A</a:t>
            </a:r>
            <a:r>
              <a:rPr lang="en-US" sz="2800" b="1" baseline="0" dirty="1">
                <a:latin typeface="+mj-lt"/>
              </a:rPr>
              <a:t> Proactive, Collaborative Approach</a:t>
            </a:r>
            <a:endParaRPr lang="en-US" sz="2800" b="1">
              <a:latin typeface="+mj-lt"/>
            </a:endParaRPr>
          </a:p>
        </p:txBody>
      </p:sp>
    </p:spTree>
    <p:extLst>
      <p:ext uri="{BB962C8B-B14F-4D97-AF65-F5344CB8AC3E}">
        <p14:creationId xmlns:p14="http://schemas.microsoft.com/office/powerpoint/2010/main" val="120732571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nefits of Partnering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a:fillRect/>
          </a:stretch>
        </p:blipFill>
        <p:spPr>
          <a:xfrm flipH="1">
            <a:off x="0" y="1419842"/>
            <a:ext cx="12192000" cy="4948007"/>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7" name="Isosceles Triangle 6"/>
          <p:cNvSpPr/>
          <p:nvPr userDrawn="1"/>
        </p:nvSpPr>
        <p:spPr>
          <a:xfrm rot="10800000">
            <a:off x="924741" y="1404600"/>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a:off x="838200" y="2203196"/>
            <a:ext cx="11353805" cy="3616030"/>
          </a:xfrm>
          <a:prstGeom prst="rect"/>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543788" y="2545268"/>
            <a:ext cx="9122360" cy="1342419"/>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Verdana"/>
              </a:rPr>
              <a:t>Our proposed team members have been specially selected from McMillan’s national groups for their combination of skills and credentials best suited to help meet your objectives. </a:t>
            </a: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endParaRPr kumimoji="0" lang="en-CA" sz="1600" b="0" i="0" u="none" strike="noStrike" kern="1200" cap="none" spc="0" normalizeH="0" baseline="0" noProof="0">
              <a:ln>
                <a:noFill/>
              </a:ln>
              <a:solidFill>
                <a:schemeClr val="tx1"/>
              </a:solidFill>
              <a:effectLst/>
              <a:uLnTx/>
              <a:uFillTx/>
              <a:latin typeface="+mn-lt"/>
              <a:ea typeface="Times New Roman"/>
              <a:cs typeface="Times New Roman"/>
            </a:endParaRPr>
          </a:p>
        </p:txBody>
      </p:sp>
      <p:sp>
        <p:nvSpPr>
          <p:cNvPr id="26" name="Isosceles Triangle 25"/>
          <p:cNvSpPr/>
          <p:nvPr userDrawn="1"/>
        </p:nvSpPr>
        <p:spPr>
          <a:xfrm rot="10800000">
            <a:off x="924740" y="141984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1411897" y="3595972"/>
            <a:ext cx="10333987" cy="2321661"/>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Verdana"/>
              </a:rPr>
              <a:t>Leveraging our “One Office” advantage, we ensure that you will have access to experienced lawyers able to find solutions to complex, high-stakes concerns as well as handle more routine matters at a cost-effective rate. </a:t>
            </a: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Verdana"/>
              </a:rPr>
              <a:t>Our team,</a:t>
            </a:r>
            <a:r>
              <a:rPr kumimoji="0" lang="en-CA" sz="1600" b="0" i="0" u="none" strike="noStrike" kern="1200" cap="none" spc="0" normalizeH="0" noProof="0" dirty="1">
                <a:ln>
                  <a:noFill/>
                </a:ln>
                <a:solidFill>
                  <a:srgbClr val="323E48"/>
                </a:solidFill>
                <a:effectLst/>
                <a:uLnTx/>
                <a:uFillTx/>
                <a:latin typeface="+mn-lt"/>
                <a:ea typeface="Times New Roman"/>
                <a:cs typeface="Verdana"/>
              </a:rPr>
              <a:t> </a:t>
            </a:r>
            <a:r>
              <a:rPr kumimoji="0" lang="en-CA" sz="1600" b="0" i="0" u="none" strike="noStrike" kern="1200" cap="none" spc="0" normalizeH="0" baseline="0" noProof="0" dirty="1">
                <a:ln>
                  <a:noFill/>
                </a:ln>
                <a:solidFill>
                  <a:srgbClr val="323E48"/>
                </a:solidFill>
                <a:effectLst/>
                <a:uLnTx/>
                <a:uFillTx/>
                <a:latin typeface="+mn-lt"/>
                <a:ea typeface="Times New Roman"/>
                <a:cs typeface="Verdana"/>
              </a:rPr>
              <a:t>located across Canada, will fulfill your requirements with a high level of efficiency that means savings in time and cost, while the insights and expertise they bring make the value of our services all the greater.</a:t>
            </a:r>
            <a:endParaRPr kumimoji="0" lang="en-US" sz="1600" b="0" i="0" u="none" strike="noStrike" kern="1200" cap="none" spc="0" normalizeH="0" baseline="0" noProof="0">
              <a:ln>
                <a:noFill/>
              </a:ln>
              <a:solidFill>
                <a:srgbClr val="323E48"/>
              </a:solidFill>
              <a:effectLst/>
              <a:uLnTx/>
              <a:uFillTx/>
              <a:latin typeface="+mn-lt"/>
              <a:ea typeface="Times New Roman"/>
              <a:cs typeface="Times New Roman"/>
            </a:endParaRP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endParaRPr kumimoji="0" lang="en-US" sz="1600" b="0" i="0" u="none" strike="noStrike" kern="1200" cap="none" spc="0" normalizeH="0" baseline="0" noProof="0">
              <a:ln>
                <a:noFill/>
              </a:ln>
              <a:solidFill>
                <a:schemeClr val="tx1"/>
              </a:solidFill>
              <a:effectLst/>
              <a:uLnTx/>
              <a:uFillTx/>
              <a:latin typeface="+mn-lt"/>
              <a:ea typeface="Times New Roman"/>
              <a:cs typeface="Times New Roman"/>
            </a:endParaRPr>
          </a:p>
        </p:txBody>
      </p:sp>
      <p:grpSp>
        <p:nvGrpSpPr>
          <p:cNvPr id="12" name="Group 11"/>
          <p:cNvGrpSpPr/>
          <p:nvPr userDrawn="1"/>
        </p:nvGrpSpPr>
        <p:grpSpPr>
          <a:xfrm>
            <a:off x="1411898" y="2527512"/>
            <a:ext cx="993907" cy="993907"/>
            <a:chOff x="1411892" y="2602961"/>
            <a:chExt cx="993907" cy="993907"/>
          </a:xfrm>
          <a:solidFill>
            <a:schemeClr val="accent1"/>
          </a:solidFill>
        </p:grpSpPr>
        <p:sp>
          <p:nvSpPr>
            <p:cNvPr id="11" name="Oval 10"/>
            <p:cNvSpPr/>
            <p:nvPr userDrawn="1"/>
          </p:nvSpPr>
          <p:spPr>
            <a:xfrm>
              <a:off x="1411892" y="2602961"/>
              <a:ext cx="993907" cy="993907"/>
            </a:xfrm>
            <a:prstGeom prst="ellipse"/>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a:stretch>
              <a:fillRect/>
            </a:stretch>
          </p:blipFill>
          <p:spPr>
            <a:xfrm>
              <a:off x="1547106" y="2744965"/>
              <a:ext cx="702212" cy="702212"/>
            </a:xfrm>
            <a:prstGeom prst="rect"/>
            <a:grpFill/>
          </p:spPr>
        </p:pic>
      </p:grpSp>
      <p:sp>
        <p:nvSpPr>
          <p:cNvPr id="15" name="TextBox 14"/>
          <p:cNvSpPr txBox="1"/>
          <p:nvPr userDrawn="1"/>
        </p:nvSpPr>
        <p:spPr>
          <a:xfrm>
            <a:off x="838200" y="566506"/>
            <a:ext cx="10557933" cy="523220"/>
          </a:xfrm>
          <a:prstGeom prst="rect"/>
          <a:noFill/>
        </p:spPr>
        <p:txBody>
          <a:bodyPr wrap="square" rtlCol="0">
            <a:spAutoFit/>
          </a:bodyPr>
          <a:lstStyle/>
          <a:p>
            <a:r>
              <a:rPr lang="en-US" sz="2800" b="1" dirty="1">
                <a:latin typeface="+mj-lt"/>
              </a:rPr>
              <a:t>A</a:t>
            </a:r>
            <a:r>
              <a:rPr lang="en-US" sz="2800" b="1" baseline="0" dirty="1">
                <a:latin typeface="+mj-lt"/>
              </a:rPr>
              <a:t> Team That’s the Right Fit</a:t>
            </a:r>
            <a:endParaRPr lang="en-US" sz="2800" b="1">
              <a:latin typeface="+mj-lt"/>
            </a:endParaRPr>
          </a:p>
        </p:txBody>
      </p:sp>
    </p:spTree>
    <p:extLst>
      <p:ext uri="{BB962C8B-B14F-4D97-AF65-F5344CB8AC3E}">
        <p14:creationId xmlns:p14="http://schemas.microsoft.com/office/powerpoint/2010/main" val="14375998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efits of Partnering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flipH="1">
            <a:off x="0" y="1419842"/>
            <a:ext cx="12192000" cy="4938428"/>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7" name="Isosceles Triangle 6"/>
          <p:cNvSpPr/>
          <p:nvPr userDrawn="1"/>
        </p:nvSpPr>
        <p:spPr>
          <a:xfrm rot="10800000">
            <a:off x="924741" y="1404600"/>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a:off x="838194" y="2364259"/>
            <a:ext cx="11353806" cy="3435044"/>
          </a:xfrm>
          <a:prstGeom prst="rect"/>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395501" y="2908849"/>
            <a:ext cx="9064016" cy="634020"/>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Times New Roman"/>
              </a:rPr>
              <a:t>We are committed to providing value to our clients and organize our business in a manner that supports this goal. </a:t>
            </a:r>
          </a:p>
        </p:txBody>
      </p:sp>
      <p:sp>
        <p:nvSpPr>
          <p:cNvPr id="26" name="Isosceles Triangle 25"/>
          <p:cNvSpPr/>
          <p:nvPr userDrawn="1"/>
        </p:nvSpPr>
        <p:spPr>
          <a:xfrm rot="10800000">
            <a:off x="924740" y="141984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userDrawn="1"/>
        </p:nvSpPr>
        <p:spPr>
          <a:xfrm>
            <a:off x="1263611" y="3793768"/>
            <a:ext cx="10449022" cy="2050818"/>
          </a:xfrm>
          <a:prstGeom prst="rect"/>
          <a:noFill/>
        </p:spPr>
        <p:txBody>
          <a:bodyPr wrap="square" rtlCol="0">
            <a:spAutoFit/>
          </a:bodyPr>
          <a:lstStyle/>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Times New Roman"/>
              </a:rPr>
              <a:t>We work with clients on staffing models, budgets, fee estimates and, where appropriate, alternative fee arrangements and high-value alternative billing strategies as a means of providing value-added services. </a:t>
            </a: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r>
              <a:rPr kumimoji="0" lang="en-CA" sz="1600" b="0" i="0" u="none" strike="noStrike" kern="1200" cap="none" spc="0" normalizeH="0" baseline="0" noProof="0" dirty="1">
                <a:ln>
                  <a:noFill/>
                </a:ln>
                <a:solidFill>
                  <a:srgbClr val="323E48"/>
                </a:solidFill>
                <a:effectLst/>
                <a:uLnTx/>
                <a:uFillTx/>
                <a:latin typeface="+mn-lt"/>
                <a:ea typeface="Times New Roman"/>
                <a:cs typeface="Times New Roman"/>
              </a:rPr>
              <a:t>Our aim is always to enhance value, improve efficiency and drive down costs. We also offer substantive educational updates and training to our clients to help them be better at what they do.</a:t>
            </a:r>
            <a:endParaRPr kumimoji="0" lang="en-US" sz="1600" b="0" i="0" u="none" strike="noStrike" kern="1200" cap="none" spc="0" normalizeH="0" baseline="0" noProof="0">
              <a:ln>
                <a:noFill/>
              </a:ln>
              <a:solidFill>
                <a:srgbClr val="323E48"/>
              </a:solidFill>
              <a:effectLst/>
              <a:uLnTx/>
              <a:uFillTx/>
              <a:latin typeface="+mn-lt"/>
              <a:ea typeface="Times New Roman"/>
              <a:cs typeface="Times New Roman"/>
            </a:endParaRPr>
          </a:p>
          <a:p>
            <a:pPr marL="0" marR="0" lvl="0" indent="0" algn="l" defTabSz="509412" fontAlgn="auto" rtl="0" eaLnBrk="1" latinLnBrk="0" hangingPunct="1">
              <a:lnSpc>
                <a:spcPct val="110000"/>
              </a:lnSpc>
              <a:spcBef>
                <a:spcPct val="0"/>
              </a:spcBef>
              <a:spcAft>
                <a:spcPts val="1337"/>
              </a:spcAft>
              <a:buClr>
                <a:srgbClr val="E33534"/>
              </a:buClr>
              <a:buSzTx/>
              <a:buFont typeface="Arial"/>
              <a:buNone/>
              <a:defRPr/>
            </a:pPr>
            <a:endParaRPr kumimoji="0" lang="en-US" sz="1600" b="0" i="0" u="none" strike="noStrike" kern="1200" cap="none" spc="0" normalizeH="0" baseline="0" noProof="0">
              <a:ln>
                <a:noFill/>
              </a:ln>
              <a:solidFill>
                <a:schemeClr val="tx1"/>
              </a:solidFill>
              <a:effectLst/>
              <a:uLnTx/>
              <a:uFillTx/>
              <a:latin typeface="+mn-lt"/>
              <a:ea typeface="Times New Roman"/>
              <a:cs typeface="Times New Roman"/>
            </a:endParaRPr>
          </a:p>
        </p:txBody>
      </p:sp>
      <p:grpSp>
        <p:nvGrpSpPr>
          <p:cNvPr id="13" name="Group 12"/>
          <p:cNvGrpSpPr/>
          <p:nvPr userDrawn="1"/>
        </p:nvGrpSpPr>
        <p:grpSpPr>
          <a:xfrm>
            <a:off x="1263611" y="2602961"/>
            <a:ext cx="993907" cy="993907"/>
            <a:chOff x="1411892" y="2602961"/>
            <a:chExt cx="993907" cy="993907"/>
          </a:xfrm>
        </p:grpSpPr>
        <p:sp>
          <p:nvSpPr>
            <p:cNvPr id="11" name="Oval 10"/>
            <p:cNvSpPr/>
            <p:nvPr userDrawn="1"/>
          </p:nvSpPr>
          <p:spPr>
            <a:xfrm>
              <a:off x="1411892" y="2602961"/>
              <a:ext cx="993907" cy="993907"/>
            </a:xfrm>
            <a:prstGeom prst="ellipse"/>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3"/>
            <a:srcRect/>
            <a:stretch>
              <a:fillRect/>
            </a:stretch>
          </p:blipFill>
          <p:spPr>
            <a:xfrm>
              <a:off x="1601128" y="2782950"/>
              <a:ext cx="600196" cy="600196"/>
            </a:xfrm>
            <a:prstGeom prst="rect"/>
          </p:spPr>
        </p:pic>
      </p:grpSp>
      <p:sp>
        <p:nvSpPr>
          <p:cNvPr id="15" name="TextBox 14"/>
          <p:cNvSpPr txBox="1"/>
          <p:nvPr userDrawn="1"/>
        </p:nvSpPr>
        <p:spPr>
          <a:xfrm>
            <a:off x="838200" y="566506"/>
            <a:ext cx="10557933" cy="523220"/>
          </a:xfrm>
          <a:prstGeom prst="rect"/>
          <a:noFill/>
        </p:spPr>
        <p:txBody>
          <a:bodyPr wrap="square" rtlCol="0">
            <a:spAutoFit/>
          </a:bodyPr>
          <a:lstStyle/>
          <a:p>
            <a:r>
              <a:rPr lang="en-US" sz="2800" b="1" dirty="1">
                <a:latin typeface="+mj-lt"/>
              </a:rPr>
              <a:t>Our</a:t>
            </a:r>
            <a:r>
              <a:rPr lang="en-US" sz="2800" b="1" baseline="0" dirty="1">
                <a:latin typeface="+mj-lt"/>
              </a:rPr>
              <a:t> Value Proposition</a:t>
            </a:r>
            <a:endParaRPr lang="en-US" sz="2800" b="1">
              <a:latin typeface="+mj-lt"/>
            </a:endParaRPr>
          </a:p>
        </p:txBody>
      </p:sp>
    </p:spTree>
    <p:extLst>
      <p:ext uri="{BB962C8B-B14F-4D97-AF65-F5344CB8AC3E}">
        <p14:creationId xmlns:p14="http://schemas.microsoft.com/office/powerpoint/2010/main" val="25528654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ient Tombstone">
    <p:spTree>
      <p:nvGrpSpPr>
        <p:cNvPr id="1" name=""/>
        <p:cNvGrpSpPr/>
        <p:nvPr/>
      </p:nvGrpSpPr>
      <p:grpSpPr>
        <a:xfrm>
          <a:off x="0" y="0"/>
          <a:ext cx="0" cy="0"/>
          <a:chOff x="0" y="0"/>
          <a:chExt cx="0" cy="0"/>
        </a:xfrm>
      </p:grpSpPr>
      <p:grpSp>
        <p:nvGrpSpPr>
          <p:cNvPr id="10" name="Group 9"/>
          <p:cNvGrpSpPr/>
          <p:nvPr userDrawn="1"/>
        </p:nvGrpSpPr>
        <p:grpSpPr>
          <a:xfrm>
            <a:off x="0" y="1416632"/>
            <a:ext cx="12192000" cy="4934626"/>
            <a:chOff x="0" y="1416632"/>
            <a:chExt cx="12192000" cy="4934626"/>
          </a:xfrm>
        </p:grpSpPr>
        <p:sp>
          <p:nvSpPr>
            <p:cNvPr id="11" name="Rectangle 10"/>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Isosceles Triangle 11"/>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1"/>
              <a:t>Click to edit Master title style</a:t>
            </a:r>
          </a:p>
        </p:txBody>
      </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Oval 3"/>
          <p:cNvSpPr/>
          <p:nvPr userDrawn="1"/>
        </p:nvSpPr>
        <p:spPr>
          <a:xfrm>
            <a:off x="838200" y="3593709"/>
            <a:ext cx="1426930" cy="142693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Insert logo</a:t>
            </a:r>
          </a:p>
        </p:txBody>
      </p:sp>
      <p:sp>
        <p:nvSpPr>
          <p:cNvPr id="5" name="Oval 4"/>
          <p:cNvSpPr/>
          <p:nvPr userDrawn="1"/>
        </p:nvSpPr>
        <p:spPr>
          <a:xfrm>
            <a:off x="3066161" y="3593709"/>
            <a:ext cx="1426930" cy="142693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Insert logo</a:t>
            </a:r>
          </a:p>
        </p:txBody>
      </p:sp>
      <p:sp>
        <p:nvSpPr>
          <p:cNvPr id="6" name="Text Placeholder 2"/>
          <p:cNvSpPr txBox="1"/>
          <p:nvPr userDrawn="1"/>
        </p:nvSpPr>
        <p:spPr>
          <a:xfrm>
            <a:off x="838200" y="2062716"/>
            <a:ext cx="10666227" cy="804309"/>
          </a:xfrm>
          <a:prstGeom prst="rect"/>
        </p:spPr>
        <p:txBody>
          <a:bodyPr>
            <a:noAutofit/>
          </a:bodyPr>
          <a:lstStyle>
            <a:lvl1pPr marL="171450" indent="-171450" algn="l" defTabSz="685800" rtl="0" eaLnBrk="1" latinLnBrk="0" hangingPunct="1">
              <a:lnSpc>
                <a:spcPct val="90000"/>
              </a:lnSpc>
              <a:spcBef>
                <a:spcPts val="75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44488" indent="-171450" algn="l" defTabSz="685800" rtl="0" eaLnBrk="1" latinLnBrk="0" hangingPunct="1">
              <a:lnSpc>
                <a:spcPct val="90000"/>
              </a:lnSpc>
              <a:spcBef>
                <a:spcPts val="375"/>
              </a:spcBef>
              <a:buClr>
                <a:schemeClr val="accent6"/>
              </a:buClr>
              <a:buFont typeface="Arial" panose="020b0604020202020204" pitchFamily="34" charset="0"/>
              <a:buChar char="•"/>
              <a:defRPr sz="1800" kern="1200">
                <a:solidFill>
                  <a:schemeClr val="tx1"/>
                </a:solidFill>
                <a:latin typeface="+mn-lt"/>
                <a:ea typeface="+mn-ea"/>
                <a:cs typeface="+mn-cs"/>
              </a:defRPr>
            </a:lvl2pPr>
            <a:lvl3pPr marL="569913" indent="-171450" algn="l" defTabSz="685800" rtl="0" eaLnBrk="1" latinLnBrk="0" hangingPunct="1">
              <a:lnSpc>
                <a:spcPct val="90000"/>
              </a:lnSpc>
              <a:spcBef>
                <a:spcPts val="375"/>
              </a:spcBef>
              <a:buClr>
                <a:schemeClr val="accent6"/>
              </a:buClr>
              <a:buFont typeface="Arial" panose="020b0604020202020204" pitchFamily="34" charset="0"/>
              <a:buChar char="•"/>
              <a:defRPr sz="1600" kern="1200">
                <a:solidFill>
                  <a:schemeClr val="tx1"/>
                </a:solidFill>
                <a:latin typeface="+mn-lt"/>
                <a:ea typeface="+mn-ea"/>
                <a:cs typeface="+mn-cs"/>
              </a:defRPr>
            </a:lvl3pPr>
            <a:lvl4pPr marL="796925" indent="-171450" algn="l" defTabSz="685800" rtl="0" eaLnBrk="1" latinLnBrk="0" hangingPunct="1">
              <a:lnSpc>
                <a:spcPct val="90000"/>
              </a:lnSpc>
              <a:spcBef>
                <a:spcPts val="375"/>
              </a:spcBef>
              <a:buClr>
                <a:schemeClr val="accent6"/>
              </a:buClr>
              <a:buFont typeface="Arial" panose="020b0604020202020204" pitchFamily="34" charset="0"/>
              <a:buChar char="•"/>
              <a:defRPr sz="1400" kern="1200">
                <a:solidFill>
                  <a:schemeClr val="tx1"/>
                </a:solidFill>
                <a:latin typeface="+mn-lt"/>
                <a:ea typeface="+mn-ea"/>
                <a:cs typeface="+mn-cs"/>
              </a:defRPr>
            </a:lvl4pPr>
            <a:lvl5pPr marL="1031875"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5pPr>
            <a:lvl6pPr marL="1317625" indent="-2857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CA" sz="1800" dirty="1">
                <a:solidFill>
                  <a:srgbClr val="323E48"/>
                </a:solidFill>
                <a:ea typeface="Times New Roman"/>
                <a:cs typeface="Times New Roman"/>
              </a:rPr>
              <a:t>We are committed to providing value to our clients and organize our business in a manner that supports this goal.</a:t>
            </a:r>
            <a:r>
              <a:rPr lang="en-US" sz="1800" dirty="1"/>
              <a:t> </a:t>
            </a:r>
            <a:r>
              <a:rPr lang="en-CA" sz="1800" dirty="1">
                <a:solidFill>
                  <a:srgbClr val="323E48"/>
                </a:solidFill>
                <a:ea typeface="Times New Roman"/>
                <a:cs typeface="Times New Roman"/>
              </a:rPr>
              <a:t>We also offer substantive educational updates and training to our clients to help them be better at what they do.</a:t>
            </a:r>
            <a:endParaRPr lang="en-US" sz="1800">
              <a:solidFill>
                <a:srgbClr val="323E48"/>
              </a:solidFill>
              <a:ea typeface="Times New Roman"/>
              <a:cs typeface="Times New Roman"/>
            </a:endParaRPr>
          </a:p>
          <a:p>
            <a:pPr marL="0" indent="0">
              <a:lnSpc>
                <a:spcPct val="110000"/>
              </a:lnSpc>
              <a:buNone/>
            </a:pPr>
            <a:endParaRPr lang="en-US" sz="1800"/>
          </a:p>
        </p:txBody>
      </p:sp>
      <p:sp>
        <p:nvSpPr>
          <p:cNvPr id="7" name="Oval 6"/>
          <p:cNvSpPr/>
          <p:nvPr userDrawn="1"/>
        </p:nvSpPr>
        <p:spPr>
          <a:xfrm>
            <a:off x="5325499" y="3593709"/>
            <a:ext cx="1426930" cy="142693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Insert logo</a:t>
            </a:r>
          </a:p>
        </p:txBody>
      </p:sp>
      <p:sp>
        <p:nvSpPr>
          <p:cNvPr id="8" name="Oval 7"/>
          <p:cNvSpPr/>
          <p:nvPr userDrawn="1"/>
        </p:nvSpPr>
        <p:spPr>
          <a:xfrm>
            <a:off x="7584837" y="3593709"/>
            <a:ext cx="1426930" cy="142693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Insert logo</a:t>
            </a:r>
          </a:p>
        </p:txBody>
      </p:sp>
      <p:sp>
        <p:nvSpPr>
          <p:cNvPr id="9" name="Oval 8"/>
          <p:cNvSpPr/>
          <p:nvPr userDrawn="1"/>
        </p:nvSpPr>
        <p:spPr>
          <a:xfrm>
            <a:off x="9844175" y="3593709"/>
            <a:ext cx="1426930" cy="142693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a:solidFill>
                  <a:schemeClr val="tx1"/>
                </a:solidFill>
              </a:rPr>
              <a:t>Insert logo</a:t>
            </a:r>
          </a:p>
        </p:txBody>
      </p:sp>
    </p:spTree>
    <p:extLst>
      <p:ext uri="{BB962C8B-B14F-4D97-AF65-F5344CB8AC3E}">
        <p14:creationId xmlns:p14="http://schemas.microsoft.com/office/powerpoint/2010/main" val="51025484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munity Involvement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l="134" t="201" r="23319" b="6068"/>
          <a:stretch>
            <a:fillRect/>
          </a:stretch>
        </p:blipFill>
        <p:spPr>
          <a:xfrm>
            <a:off x="6378925" y="1416632"/>
            <a:ext cx="5813075" cy="4452357"/>
          </a:xfrm>
          <a:prstGeom prst="rect"/>
        </p:spPr>
      </p:pic>
      <p:sp>
        <p:nvSpPr>
          <p:cNvPr id="3" name="Rectangle 2"/>
          <p:cNvSpPr/>
          <p:nvPr userDrawn="1"/>
        </p:nvSpPr>
        <p:spPr>
          <a:xfrm>
            <a:off x="723014" y="1416633"/>
            <a:ext cx="6283841" cy="4452356"/>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userDrawn="1"/>
        </p:nvSpPr>
        <p:spPr>
          <a:xfrm>
            <a:off x="1120804" y="2134705"/>
            <a:ext cx="5502659" cy="3016210"/>
          </a:xfrm>
          <a:prstGeom prst="rect"/>
          <a:noFill/>
        </p:spPr>
        <p:txBody>
          <a:bodyPr wrap="square" rtlCol="0">
            <a:spAutoFit/>
          </a:bodyPr>
          <a:lstStyle/>
          <a:p>
            <a:pPr>
              <a:lnSpc>
                <a:spcPct val="100000"/>
              </a:lnSpc>
              <a:spcAft>
                <a:spcPts val="1200"/>
              </a:spcAft>
            </a:pPr>
            <a:r>
              <a:rPr lang="en-US" sz="1900" dirty="1"/>
              <a:t>We consider it our corporate social responsibility to enhance our community involvement and commitment to assisting people and communities in need across Canada and globally. Members of the firm value the opportunity for positive community engagement. Our members have a voice in the causes we champion, and volunteer with the charities and community organizations we support</a:t>
            </a:r>
          </a:p>
        </p:txBody>
      </p:sp>
      <p:sp>
        <p:nvSpPr>
          <p:cNvPr id="9" name="TextBox 8"/>
          <p:cNvSpPr txBox="1"/>
          <p:nvPr userDrawn="1"/>
        </p:nvSpPr>
        <p:spPr>
          <a:xfrm>
            <a:off x="838200" y="566506"/>
            <a:ext cx="10557933" cy="523220"/>
          </a:xfrm>
          <a:prstGeom prst="rect"/>
          <a:noFill/>
        </p:spPr>
        <p:txBody>
          <a:bodyPr wrap="square" rtlCol="0">
            <a:spAutoFit/>
          </a:bodyPr>
          <a:lstStyle/>
          <a:p>
            <a:r>
              <a:rPr lang="en-US" sz="2800" b="1" dirty="1">
                <a:latin typeface="+mj-lt"/>
              </a:rPr>
              <a:t>Community</a:t>
            </a:r>
            <a:r>
              <a:rPr lang="en-US" sz="2800" b="1" baseline="0" dirty="1">
                <a:latin typeface="+mj-lt"/>
              </a:rPr>
              <a:t> Involvement</a:t>
            </a:r>
            <a:endParaRPr lang="en-US" sz="2800" b="1">
              <a:latin typeface="+mj-lt"/>
            </a:endParaRPr>
          </a:p>
        </p:txBody>
      </p:sp>
    </p:spTree>
    <p:extLst>
      <p:ext uri="{BB962C8B-B14F-4D97-AF65-F5344CB8AC3E}">
        <p14:creationId xmlns:p14="http://schemas.microsoft.com/office/powerpoint/2010/main" val="266283416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quity, Diversity and Inclus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rcRect/>
          <a:stretch>
            <a:fillRect/>
          </a:stretch>
        </p:blipFill>
        <p:spPr>
          <a:xfrm>
            <a:off x="0" y="1412544"/>
            <a:ext cx="12192000" cy="3759957"/>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677121" y="4162567"/>
            <a:ext cx="10676679" cy="184245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Isosceles Triangle 8"/>
          <p:cNvSpPr/>
          <p:nvPr userDrawn="1"/>
        </p:nvSpPr>
        <p:spPr>
          <a:xfrm rot="10800000">
            <a:off x="924741" y="1404600"/>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882248" y="4593826"/>
            <a:ext cx="10266424" cy="1015663"/>
          </a:xfrm>
          <a:prstGeom prst="rect"/>
          <a:noFill/>
        </p:spPr>
        <p:txBody>
          <a:bodyPr wrap="square" rtlCol="0">
            <a:spAutoFit/>
          </a:bodyPr>
          <a:lstStyle/>
          <a:p>
            <a:pPr>
              <a:lnSpc>
                <a:spcPct val="100000"/>
              </a:lnSpc>
              <a:spcAft>
                <a:spcPts val="1200"/>
              </a:spcAft>
            </a:pPr>
            <a:r>
              <a:rPr lang="en-US" sz="2000" b="0" i="0" kern="1200" dirty="1">
                <a:solidFill>
                  <a:schemeClr val="tx1"/>
                </a:solidFill>
                <a:effectLst/>
                <a:latin typeface="+mn-lt"/>
                <a:ea typeface="+mn-ea"/>
                <a:cs typeface="+mn-cs"/>
              </a:rPr>
              <a:t>McMillan is committed to fostering a culture of equity, diversity and inclusion that respects and embraces the unique backgrounds, perspectives, experiences and talents of individuals at all levels of the firm.</a:t>
            </a:r>
            <a:endParaRPr lang="en-US" sz="2000"/>
          </a:p>
        </p:txBody>
      </p:sp>
      <p:sp>
        <p:nvSpPr>
          <p:cNvPr id="8" name="TextBox 7"/>
          <p:cNvSpPr txBox="1"/>
          <p:nvPr userDrawn="1"/>
        </p:nvSpPr>
        <p:spPr>
          <a:xfrm>
            <a:off x="838200" y="566506"/>
            <a:ext cx="10557933" cy="523220"/>
          </a:xfrm>
          <a:prstGeom prst="rect"/>
          <a:noFill/>
        </p:spPr>
        <p:txBody>
          <a:bodyPr wrap="square" rtlCol="0">
            <a:spAutoFit/>
          </a:bodyPr>
          <a:lstStyle/>
          <a:p>
            <a:r>
              <a:rPr lang="en-US" sz="2800" b="1" dirty="1">
                <a:latin typeface="+mj-lt"/>
              </a:rPr>
              <a:t>Equity,</a:t>
            </a:r>
            <a:r>
              <a:rPr lang="en-US" sz="2800" b="1" baseline="0" dirty="1">
                <a:latin typeface="+mj-lt"/>
              </a:rPr>
              <a:t> Diversity &amp; Inclusion</a:t>
            </a:r>
            <a:endParaRPr lang="en-US" sz="2800" b="1">
              <a:latin typeface="+mj-lt"/>
            </a:endParaRPr>
          </a:p>
        </p:txBody>
      </p:sp>
    </p:spTree>
    <p:extLst>
      <p:ext uri="{BB962C8B-B14F-4D97-AF65-F5344CB8AC3E}">
        <p14:creationId xmlns:p14="http://schemas.microsoft.com/office/powerpoint/2010/main" val="14245437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wards &amp; Rankings">
    <p:spTree>
      <p:nvGrpSpPr>
        <p:cNvPr id="1" name=""/>
        <p:cNvGrpSpPr/>
        <p:nvPr/>
      </p:nvGrpSpPr>
      <p:grpSpPr>
        <a:xfrm>
          <a:off x="0" y="0"/>
          <a:ext cx="0" cy="0"/>
          <a:chOff x="0" y="0"/>
          <a:chExt cx="0" cy="0"/>
        </a:xfrm>
      </p:grpSpPr>
      <p:grpSp>
        <p:nvGrpSpPr>
          <p:cNvPr id="4" name="Group 3"/>
          <p:cNvGrpSpPr/>
          <p:nvPr userDrawn="1"/>
        </p:nvGrpSpPr>
        <p:grpSpPr>
          <a:xfrm>
            <a:off x="0" y="1416632"/>
            <a:ext cx="12192000" cy="3756731"/>
            <a:chOff x="0" y="1416632"/>
            <a:chExt cx="12192000" cy="4664749"/>
          </a:xfrm>
        </p:grpSpPr>
        <p:sp>
          <p:nvSpPr>
            <p:cNvPr id="5" name="Rectangle 4"/>
            <p:cNvSpPr/>
            <p:nvPr userDrawn="1"/>
          </p:nvSpPr>
          <p:spPr>
            <a:xfrm>
              <a:off x="0" y="1424873"/>
              <a:ext cx="12192000" cy="4656508"/>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grpSp>
        <p:nvGrpSpPr>
          <p:cNvPr id="9" name="Group 8"/>
          <p:cNvGrpSpPr/>
          <p:nvPr userDrawn="1"/>
        </p:nvGrpSpPr>
        <p:grpSpPr>
          <a:xfrm>
            <a:off x="1626925" y="3571997"/>
            <a:ext cx="1317654" cy="1317654"/>
            <a:chOff x="4150895" y="2574758"/>
            <a:chExt cx="1371600" cy="1371600"/>
          </a:xfrm>
        </p:grpSpPr>
        <p:sp>
          <p:nvSpPr>
            <p:cNvPr id="8" name="Oval 7"/>
            <p:cNvSpPr/>
            <p:nvPr userDrawn="1"/>
          </p:nvSpPr>
          <p:spPr>
            <a:xfrm>
              <a:off x="4150895" y="2574758"/>
              <a:ext cx="1371600" cy="1371600"/>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rcRect/>
            <a:stretch>
              <a:fillRect/>
            </a:stretch>
          </p:blipFill>
          <p:spPr>
            <a:xfrm>
              <a:off x="4271921" y="2996871"/>
              <a:ext cx="1188354" cy="561087"/>
            </a:xfrm>
            <a:prstGeom prst="rect"/>
          </p:spPr>
        </p:pic>
      </p:grpSp>
      <p:grpSp>
        <p:nvGrpSpPr>
          <p:cNvPr id="12" name="Group 11"/>
          <p:cNvGrpSpPr/>
          <p:nvPr userDrawn="1"/>
        </p:nvGrpSpPr>
        <p:grpSpPr>
          <a:xfrm>
            <a:off x="603661" y="1962115"/>
            <a:ext cx="1317654" cy="1317653"/>
            <a:chOff x="2715086" y="1955407"/>
            <a:chExt cx="1930935" cy="1930935"/>
          </a:xfrm>
        </p:grpSpPr>
        <p:sp>
          <p:nvSpPr>
            <p:cNvPr id="11" name="Oval 10"/>
            <p:cNvSpPr/>
            <p:nvPr userDrawn="1"/>
          </p:nvSpPr>
          <p:spPr>
            <a:xfrm>
              <a:off x="2715086" y="1955407"/>
              <a:ext cx="1930935" cy="1930935"/>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srcRect/>
            <a:stretch>
              <a:fillRect/>
            </a:stretch>
          </p:blipFill>
          <p:spPr>
            <a:xfrm>
              <a:off x="2793169" y="2697099"/>
              <a:ext cx="1774768" cy="447550"/>
            </a:xfrm>
            <a:prstGeom prst="rect"/>
          </p:spPr>
        </p:pic>
      </p:grpSp>
      <p:grpSp>
        <p:nvGrpSpPr>
          <p:cNvPr id="15" name="Group 14"/>
          <p:cNvGrpSpPr/>
          <p:nvPr userDrawn="1"/>
        </p:nvGrpSpPr>
        <p:grpSpPr>
          <a:xfrm>
            <a:off x="6895233" y="3571997"/>
            <a:ext cx="1317654" cy="1317654"/>
            <a:chOff x="4600493" y="1975233"/>
            <a:chExt cx="1613074" cy="1613074"/>
          </a:xfrm>
        </p:grpSpPr>
        <p:sp>
          <p:nvSpPr>
            <p:cNvPr id="13" name="Oval 12"/>
            <p:cNvSpPr/>
            <p:nvPr userDrawn="1"/>
          </p:nvSpPr>
          <p:spPr>
            <a:xfrm>
              <a:off x="4600493" y="1975233"/>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a:srcRect/>
            <a:stretch>
              <a:fillRect/>
            </a:stretch>
          </p:blipFill>
          <p:spPr>
            <a:xfrm>
              <a:off x="4677970" y="2052710"/>
              <a:ext cx="1458120" cy="1458120"/>
            </a:xfrm>
            <a:prstGeom prst="rect"/>
          </p:spPr>
        </p:pic>
      </p:grpSp>
      <p:grpSp>
        <p:nvGrpSpPr>
          <p:cNvPr id="20" name="Group 19"/>
          <p:cNvGrpSpPr/>
          <p:nvPr userDrawn="1"/>
        </p:nvGrpSpPr>
        <p:grpSpPr>
          <a:xfrm>
            <a:off x="2437634" y="1947981"/>
            <a:ext cx="1353956" cy="1317654"/>
            <a:chOff x="6347412" y="1975233"/>
            <a:chExt cx="1657516" cy="1613074"/>
          </a:xfrm>
        </p:grpSpPr>
        <p:sp>
          <p:nvSpPr>
            <p:cNvPr id="17" name="Oval 16"/>
            <p:cNvSpPr/>
            <p:nvPr userDrawn="1"/>
          </p:nvSpPr>
          <p:spPr>
            <a:xfrm>
              <a:off x="6347412" y="1975233"/>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5"/>
            <a:srcRect/>
            <a:stretch>
              <a:fillRect/>
            </a:stretch>
          </p:blipFill>
          <p:spPr>
            <a:xfrm>
              <a:off x="6369315" y="2475894"/>
              <a:ext cx="1635613" cy="545204"/>
            </a:xfrm>
            <a:prstGeom prst="rect"/>
          </p:spPr>
        </p:pic>
      </p:grpSp>
      <p:grpSp>
        <p:nvGrpSpPr>
          <p:cNvPr id="23" name="Group 22"/>
          <p:cNvGrpSpPr/>
          <p:nvPr userDrawn="1"/>
        </p:nvGrpSpPr>
        <p:grpSpPr>
          <a:xfrm>
            <a:off x="4271606" y="1960000"/>
            <a:ext cx="1317655" cy="1317653"/>
            <a:chOff x="8355162" y="1941959"/>
            <a:chExt cx="1613074" cy="1613074"/>
          </a:xfrm>
        </p:grpSpPr>
        <p:sp>
          <p:nvSpPr>
            <p:cNvPr id="21" name="Oval 20"/>
            <p:cNvSpPr/>
            <p:nvPr userDrawn="1"/>
          </p:nvSpPr>
          <p:spPr>
            <a:xfrm>
              <a:off x="8355162" y="1941959"/>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6"/>
            <a:srcRect l="26167" t="6883" r="26740" b="6800"/>
            <a:stretch>
              <a:fillRect/>
            </a:stretch>
          </p:blipFill>
          <p:spPr>
            <a:xfrm>
              <a:off x="8715501" y="2307472"/>
              <a:ext cx="912462" cy="908946"/>
            </a:xfrm>
            <a:prstGeom prst="rect"/>
          </p:spPr>
        </p:pic>
      </p:grpSp>
      <p:grpSp>
        <p:nvGrpSpPr>
          <p:cNvPr id="26" name="Group 25"/>
          <p:cNvGrpSpPr/>
          <p:nvPr userDrawn="1"/>
        </p:nvGrpSpPr>
        <p:grpSpPr>
          <a:xfrm>
            <a:off x="3410555" y="3588190"/>
            <a:ext cx="1317654" cy="1317654"/>
            <a:chOff x="10318470" y="1941959"/>
            <a:chExt cx="1613074" cy="1613074"/>
          </a:xfrm>
        </p:grpSpPr>
        <p:sp>
          <p:nvSpPr>
            <p:cNvPr id="24" name="Oval 23"/>
            <p:cNvSpPr/>
            <p:nvPr userDrawn="1"/>
          </p:nvSpPr>
          <p:spPr>
            <a:xfrm>
              <a:off x="10318470" y="1941959"/>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7"/>
            <a:srcRect/>
            <a:stretch>
              <a:fillRect/>
            </a:stretch>
          </p:blipFill>
          <p:spPr>
            <a:xfrm>
              <a:off x="10387336" y="2588093"/>
              <a:ext cx="1526789" cy="329318"/>
            </a:xfrm>
            <a:prstGeom prst="rect"/>
          </p:spPr>
        </p:pic>
      </p:grpSp>
      <p:grpSp>
        <p:nvGrpSpPr>
          <p:cNvPr id="35" name="Group 34"/>
          <p:cNvGrpSpPr/>
          <p:nvPr userDrawn="1"/>
        </p:nvGrpSpPr>
        <p:grpSpPr>
          <a:xfrm>
            <a:off x="6100687" y="1947981"/>
            <a:ext cx="1317654" cy="1317655"/>
            <a:chOff x="3830635" y="3571701"/>
            <a:chExt cx="1613074" cy="1613074"/>
          </a:xfrm>
        </p:grpSpPr>
        <p:sp>
          <p:nvSpPr>
            <p:cNvPr id="34" name="Oval 33"/>
            <p:cNvSpPr/>
            <p:nvPr userDrawn="1"/>
          </p:nvSpPr>
          <p:spPr>
            <a:xfrm>
              <a:off x="3830635" y="3571701"/>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a:blip r:embed="rId8"/>
            <a:srcRect/>
            <a:stretch>
              <a:fillRect/>
            </a:stretch>
          </p:blipFill>
          <p:spPr>
            <a:xfrm>
              <a:off x="4075828" y="4086358"/>
              <a:ext cx="1200733" cy="600366"/>
            </a:xfrm>
            <a:prstGeom prst="rect"/>
          </p:spPr>
        </p:pic>
      </p:grpSp>
      <p:grpSp>
        <p:nvGrpSpPr>
          <p:cNvPr id="37" name="Group 36"/>
          <p:cNvGrpSpPr/>
          <p:nvPr userDrawn="1"/>
        </p:nvGrpSpPr>
        <p:grpSpPr>
          <a:xfrm>
            <a:off x="8678863" y="3588190"/>
            <a:ext cx="1317654" cy="1317654"/>
            <a:chOff x="5684139" y="3521759"/>
            <a:chExt cx="1613074" cy="1613074"/>
          </a:xfrm>
        </p:grpSpPr>
        <p:sp>
          <p:nvSpPr>
            <p:cNvPr id="36" name="Oval 35"/>
            <p:cNvSpPr/>
            <p:nvPr userDrawn="1"/>
          </p:nvSpPr>
          <p:spPr>
            <a:xfrm>
              <a:off x="5684139" y="3521759"/>
              <a:ext cx="1613074" cy="1613074"/>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9"/>
            <a:srcRect/>
            <a:stretch>
              <a:fillRect/>
            </a:stretch>
          </p:blipFill>
          <p:spPr>
            <a:xfrm>
              <a:off x="6000488" y="4113852"/>
              <a:ext cx="1026916" cy="428888"/>
            </a:xfrm>
            <a:prstGeom prst="rect"/>
          </p:spPr>
        </p:pic>
      </p:grpSp>
      <p:grpSp>
        <p:nvGrpSpPr>
          <p:cNvPr id="28" name="Group 27"/>
          <p:cNvGrpSpPr/>
          <p:nvPr userDrawn="1"/>
        </p:nvGrpSpPr>
        <p:grpSpPr>
          <a:xfrm>
            <a:off x="7929767" y="1920799"/>
            <a:ext cx="1317654" cy="1317655"/>
            <a:chOff x="7929767" y="1920799"/>
            <a:chExt cx="1317654" cy="1317655"/>
          </a:xfrm>
        </p:grpSpPr>
        <p:sp>
          <p:nvSpPr>
            <p:cNvPr id="38" name="Oval 37"/>
            <p:cNvSpPr/>
            <p:nvPr userDrawn="1"/>
          </p:nvSpPr>
          <p:spPr>
            <a:xfrm>
              <a:off x="7929767" y="1920799"/>
              <a:ext cx="1317654" cy="1317655"/>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0"/>
            <a:srcRect/>
            <a:stretch>
              <a:fillRect/>
            </a:stretch>
          </p:blipFill>
          <p:spPr>
            <a:xfrm>
              <a:off x="7929767" y="2382142"/>
              <a:ext cx="1317654" cy="437970"/>
            </a:xfrm>
            <a:prstGeom prst="rect"/>
          </p:spPr>
        </p:pic>
      </p:grpSp>
      <p:grpSp>
        <p:nvGrpSpPr>
          <p:cNvPr id="29" name="Group 28"/>
          <p:cNvGrpSpPr/>
          <p:nvPr userDrawn="1"/>
        </p:nvGrpSpPr>
        <p:grpSpPr>
          <a:xfrm>
            <a:off x="9723837" y="1915891"/>
            <a:ext cx="1317654" cy="1317655"/>
            <a:chOff x="9758847" y="1809411"/>
            <a:chExt cx="1317654" cy="1317655"/>
          </a:xfrm>
        </p:grpSpPr>
        <p:sp>
          <p:nvSpPr>
            <p:cNvPr id="40" name="Oval 39"/>
            <p:cNvSpPr/>
            <p:nvPr userDrawn="1"/>
          </p:nvSpPr>
          <p:spPr>
            <a:xfrm>
              <a:off x="9758847" y="1809411"/>
              <a:ext cx="1317654" cy="1317655"/>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11"/>
            <a:srcRect t="21468" b="21050"/>
            <a:stretch>
              <a:fillRect/>
            </a:stretch>
          </p:blipFill>
          <p:spPr>
            <a:xfrm>
              <a:off x="9821128" y="2259484"/>
              <a:ext cx="1193091" cy="457200"/>
            </a:xfrm>
            <a:prstGeom prst="rect"/>
          </p:spPr>
        </p:pic>
      </p:grpSp>
      <p:grpSp>
        <p:nvGrpSpPr>
          <p:cNvPr id="43" name="Group 42"/>
          <p:cNvGrpSpPr/>
          <p:nvPr userDrawn="1"/>
        </p:nvGrpSpPr>
        <p:grpSpPr>
          <a:xfrm>
            <a:off x="5194185" y="3588190"/>
            <a:ext cx="1317654" cy="1317655"/>
            <a:chOff x="10187182" y="3571996"/>
            <a:chExt cx="1317654" cy="1317655"/>
          </a:xfrm>
        </p:grpSpPr>
        <p:sp>
          <p:nvSpPr>
            <p:cNvPr id="42" name="Oval 41"/>
            <p:cNvSpPr/>
            <p:nvPr userDrawn="1"/>
          </p:nvSpPr>
          <p:spPr>
            <a:xfrm>
              <a:off x="10187182" y="3571996"/>
              <a:ext cx="1317654" cy="1317655"/>
            </a:xfrm>
            <a:prstGeom prst="ellipse"/>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12"/>
            <a:srcRect/>
            <a:stretch>
              <a:fillRect/>
            </a:stretch>
          </p:blipFill>
          <p:spPr>
            <a:xfrm>
              <a:off x="10320971" y="3726702"/>
              <a:ext cx="1050076" cy="1050076"/>
            </a:xfrm>
            <a:prstGeom prst="rect"/>
          </p:spPr>
        </p:pic>
      </p:grpSp>
      <p:sp>
        <p:nvSpPr>
          <p:cNvPr id="27" name="TextBox 26"/>
          <p:cNvSpPr txBox="1"/>
          <p:nvPr userDrawn="1"/>
        </p:nvSpPr>
        <p:spPr>
          <a:xfrm>
            <a:off x="1035479" y="5398708"/>
            <a:ext cx="9635066" cy="923330"/>
          </a:xfrm>
          <a:prstGeom prst="rect"/>
          <a:noFill/>
        </p:spPr>
        <p:txBody>
          <a:bodyPr wrap="square" rtlCol="0">
            <a:spAutoFit/>
          </a:bodyPr>
          <a:lstStyle/>
          <a:p>
            <a:pPr marL="0" marR="0" lvl="0" indent="0" algn="ctr" defTabSz="914400" fontAlgn="auto" rtl="0" eaLnBrk="1" latinLnBrk="0" hangingPunct="1">
              <a:lnSpc>
                <a:spcPct val="100000"/>
              </a:lnSpc>
              <a:spcBef>
                <a:spcPct val="0"/>
              </a:spcBef>
              <a:spcAft>
                <a:spcPct val="0"/>
              </a:spcAft>
              <a:buClrTx/>
              <a:buSzTx/>
              <a:buFontTx/>
              <a:buNone/>
              <a:defRPr/>
            </a:pPr>
            <a:r>
              <a:rPr lang="en-US" dirty="1"/>
              <a:t>McMillan lawyers’ breadth and depth of expertise is recognized in leading legal directories and publications in Canada and beyond.</a:t>
            </a:r>
          </a:p>
          <a:p>
            <a:endParaRPr lang="en-US"/>
          </a:p>
        </p:txBody>
      </p:sp>
      <p:sp>
        <p:nvSpPr>
          <p:cNvPr id="30" name="TextBox 29"/>
          <p:cNvSpPr txBox="1"/>
          <p:nvPr userDrawn="1"/>
        </p:nvSpPr>
        <p:spPr>
          <a:xfrm>
            <a:off x="838200" y="566506"/>
            <a:ext cx="10557933" cy="523220"/>
          </a:xfrm>
          <a:prstGeom prst="rect"/>
          <a:noFill/>
        </p:spPr>
        <p:txBody>
          <a:bodyPr wrap="square" rtlCol="0">
            <a:spAutoFit/>
          </a:bodyPr>
          <a:lstStyle/>
          <a:p>
            <a:r>
              <a:rPr lang="en-US" sz="2800" b="1" dirty="1">
                <a:latin typeface="+mj-lt"/>
              </a:rPr>
              <a:t>Awards &amp; Rankings</a:t>
            </a:r>
          </a:p>
        </p:txBody>
      </p:sp>
    </p:spTree>
    <p:extLst>
      <p:ext uri="{BB962C8B-B14F-4D97-AF65-F5344CB8AC3E}">
        <p14:creationId xmlns:p14="http://schemas.microsoft.com/office/powerpoint/2010/main" val="25836827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Isosceles Triangle 4"/>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rcRect l="-74"/>
          <a:stretch>
            <a:fillRect/>
          </a:stretch>
        </p:blipFill>
        <p:spPr>
          <a:xfrm>
            <a:off x="0" y="1424873"/>
            <a:ext cx="12192000" cy="3460168"/>
          </a:xfrm>
          <a:prstGeom prst="rect"/>
        </p:spPr>
      </p:pic>
      <p:sp>
        <p:nvSpPr>
          <p:cNvPr id="10" name="Isosceles Triangle 9"/>
          <p:cNvSpPr/>
          <p:nvPr userDrawn="1"/>
        </p:nvSpPr>
        <p:spPr>
          <a:xfrm rot="10800000">
            <a:off x="924741" y="142487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1" hasCustomPrompt="1"/>
          </p:nvPr>
        </p:nvSpPr>
        <p:spPr>
          <a:xfrm>
            <a:off x="1153383" y="5127296"/>
            <a:ext cx="9621709" cy="815975"/>
          </a:xfrm>
        </p:spPr>
        <p:txBody>
          <a:bodyPr/>
          <a:lstStyle>
            <a:lvl1pPr marL="0" indent="0" algn="l" fontAlgn="t" rtl="0" eaLnBrk="1" latinLnBrk="0" hangingPunct="1">
              <a:spcBef>
                <a:spcPct val="0"/>
              </a:spcBef>
              <a:spcAft>
                <a:spcPct val="0"/>
              </a:spcAft>
              <a:buNone/>
              <a:defRPr baseline="0"/>
            </a:lvl1pPr>
          </a:lstStyle>
          <a:p>
            <a:pPr marL="0" algn="l" fontAlgn="t" rtl="0" eaLnBrk="1" latinLnBrk="0" hangingPunct="1">
              <a:spcBef>
                <a:spcPct val="0"/>
              </a:spcBef>
              <a:spcAft>
                <a:spcPct val="0"/>
              </a:spcAft>
            </a:pPr>
            <a:r>
              <a:rPr lang="en-US" sz="2000" b="0" i="0" u="none" strike="noStrike" dirty="1">
                <a:effectLst/>
                <a:latin typeface="Arial" panose="020b0604020202020204" pitchFamily="34" charset="0"/>
              </a:rPr>
              <a:t>Copy and paste example table from slide sample provided (and delete this text)</a:t>
            </a:r>
          </a:p>
        </p:txBody>
      </p:sp>
      <p:sp>
        <p:nvSpPr>
          <p:cNvPr id="11"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a:lvl1pPr>
          </a:lstStyle>
          <a:p>
            <a:r>
              <a:rPr lang="en-US" dirty="1"/>
              <a:t>Proposed Fees/Table Slide</a:t>
            </a:r>
          </a:p>
        </p:txBody>
      </p:sp>
    </p:spTree>
    <p:extLst>
      <p:ext uri="{BB962C8B-B14F-4D97-AF65-F5344CB8AC3E}">
        <p14:creationId xmlns:p14="http://schemas.microsoft.com/office/powerpoint/2010/main" val="6550173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Option 2">
    <p:spTree>
      <p:nvGrpSpPr>
        <p:cNvPr id="1" name=""/>
        <p:cNvGrpSpPr/>
        <p:nvPr/>
      </p:nvGrpSpPr>
      <p:grpSpPr>
        <a:xfrm>
          <a:off x="0" y="0"/>
          <a:ext cx="0" cy="0"/>
          <a:chOff x="0" y="0"/>
          <a:chExt cx="0" cy="0"/>
        </a:xfrm>
      </p:grpSpPr>
      <p:sp>
        <p:nvSpPr>
          <p:cNvPr id="18" name="Rectangle 17"/>
          <p:cNvSpPr/>
          <p:nvPr userDrawn="1"/>
        </p:nvSpPr>
        <p:spPr>
          <a:xfrm>
            <a:off x="593124" y="461319"/>
            <a:ext cx="345990" cy="79907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srcRect/>
          <a:stretch>
            <a:fillRect/>
          </a:stretch>
        </p:blipFill>
        <p:spPr>
          <a:xfrm>
            <a:off x="0" y="0"/>
            <a:ext cx="12192000" cy="6858000"/>
          </a:xfrm>
          <a:prstGeom prst="rect"/>
        </p:spPr>
      </p:pic>
      <p:sp>
        <p:nvSpPr>
          <p:cNvPr id="4" name="Rectangle 3"/>
          <p:cNvSpPr/>
          <p:nvPr userDrawn="1"/>
        </p:nvSpPr>
        <p:spPr>
          <a:xfrm>
            <a:off x="0" y="-18806"/>
            <a:ext cx="12192000" cy="6858000"/>
          </a:xfrm>
          <a:prstGeom prst="rect"/>
          <a:solidFill>
            <a:srgbClr val="323E48">
              <a:alpha val="2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srcRect/>
          <a:stretch>
            <a:fillRect/>
          </a:stretch>
        </p:blipFill>
        <p:spPr>
          <a:xfrm>
            <a:off x="1163227" y="2069669"/>
            <a:ext cx="133632" cy="505084"/>
          </a:xfrm>
          <a:prstGeom prst="rect"/>
        </p:spPr>
      </p:pic>
      <p:pic>
        <p:nvPicPr>
          <p:cNvPr id="13" name="Picture 12"/>
          <p:cNvPicPr>
            <a:picLocks noChangeAspect="1"/>
          </p:cNvPicPr>
          <p:nvPr userDrawn="1"/>
        </p:nvPicPr>
        <p:blipFill>
          <a:blip r:embed="rId3"/>
          <a:srcRect/>
          <a:stretch>
            <a:fillRect/>
          </a:stretch>
        </p:blipFill>
        <p:spPr>
          <a:xfrm>
            <a:off x="1170211" y="3190806"/>
            <a:ext cx="133632" cy="505084"/>
          </a:xfrm>
          <a:prstGeom prst="rect"/>
        </p:spPr>
      </p:pic>
      <p:pic>
        <p:nvPicPr>
          <p:cNvPr id="14" name="Picture 13"/>
          <p:cNvPicPr>
            <a:picLocks noChangeAspect="1"/>
          </p:cNvPicPr>
          <p:nvPr userDrawn="1"/>
        </p:nvPicPr>
        <p:blipFill>
          <a:blip r:embed="rId3"/>
          <a:srcRect/>
          <a:stretch>
            <a:fillRect/>
          </a:stretch>
        </p:blipFill>
        <p:spPr>
          <a:xfrm>
            <a:off x="1180563" y="4347917"/>
            <a:ext cx="133632" cy="505084"/>
          </a:xfrm>
          <a:prstGeom prst="rect"/>
        </p:spPr>
      </p:pic>
      <p:pic>
        <p:nvPicPr>
          <p:cNvPr id="15" name="Picture 14"/>
          <p:cNvPicPr>
            <a:picLocks noChangeAspect="1"/>
          </p:cNvPicPr>
          <p:nvPr userDrawn="1"/>
        </p:nvPicPr>
        <p:blipFill>
          <a:blip r:embed="rId3"/>
          <a:srcRect/>
          <a:stretch>
            <a:fillRect/>
          </a:stretch>
        </p:blipFill>
        <p:spPr>
          <a:xfrm>
            <a:off x="7242734" y="2103876"/>
            <a:ext cx="133632" cy="505084"/>
          </a:xfrm>
          <a:prstGeom prst="rect"/>
        </p:spPr>
      </p:pic>
      <p:pic>
        <p:nvPicPr>
          <p:cNvPr id="16" name="Picture 15"/>
          <p:cNvPicPr>
            <a:picLocks noChangeAspect="1"/>
          </p:cNvPicPr>
          <p:nvPr userDrawn="1"/>
        </p:nvPicPr>
        <p:blipFill>
          <a:blip r:embed="rId3"/>
          <a:srcRect/>
          <a:stretch>
            <a:fillRect/>
          </a:stretch>
        </p:blipFill>
        <p:spPr>
          <a:xfrm>
            <a:off x="7249718" y="3225013"/>
            <a:ext cx="133632" cy="505084"/>
          </a:xfrm>
          <a:prstGeom prst="rect"/>
        </p:spPr>
      </p:pic>
      <p:pic>
        <p:nvPicPr>
          <p:cNvPr id="17" name="Picture 16"/>
          <p:cNvPicPr>
            <a:picLocks noChangeAspect="1"/>
          </p:cNvPicPr>
          <p:nvPr userDrawn="1"/>
        </p:nvPicPr>
        <p:blipFill>
          <a:blip r:embed="rId3"/>
          <a:srcRect/>
          <a:stretch>
            <a:fillRect/>
          </a:stretch>
        </p:blipFill>
        <p:spPr>
          <a:xfrm>
            <a:off x="7260070" y="4382124"/>
            <a:ext cx="133632" cy="505084"/>
          </a:xfrm>
          <a:prstGeom prst="rect"/>
        </p:spPr>
      </p:pic>
      <p:sp>
        <p:nvSpPr>
          <p:cNvPr id="20" name="Rectangle 19"/>
          <p:cNvSpPr/>
          <p:nvPr userDrawn="1"/>
        </p:nvSpPr>
        <p:spPr>
          <a:xfrm>
            <a:off x="11274950" y="6351255"/>
            <a:ext cx="917050" cy="506745"/>
          </a:xfrm>
          <a:prstGeom prst="rect"/>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p:cNvSpPr/>
          <p:nvPr userDrawn="1"/>
        </p:nvSpPr>
        <p:spPr>
          <a:xfrm>
            <a:off x="2" y="6351257"/>
            <a:ext cx="11597197" cy="506743"/>
          </a:xfrm>
          <a:prstGeom prst="homePlate">
            <a:avLst/>
          </a:prstGeom>
          <a:solidFill>
            <a:srgbClr val="73828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4"/>
          <a:srcRect/>
          <a:stretch>
            <a:fillRect/>
          </a:stretch>
        </p:blipFill>
        <p:spPr>
          <a:xfrm>
            <a:off x="278946" y="6283609"/>
            <a:ext cx="1317098" cy="607641"/>
          </a:xfrm>
          <a:prstGeom prst="rect"/>
        </p:spPr>
      </p:pic>
      <p:sp>
        <p:nvSpPr>
          <p:cNvPr id="23" name="Slide Number Placeholder 5"/>
          <p:cNvSpPr>
            <a:spLocks noGrp="1"/>
          </p:cNvSpPr>
          <p:nvPr>
            <p:ph type="sldNum" sz="quarter" idx="4"/>
          </p:nvPr>
        </p:nvSpPr>
        <p:spPr>
          <a:xfrm>
            <a:off x="11597199" y="6448836"/>
            <a:ext cx="481055" cy="289512"/>
          </a:xfrm>
          <a:prstGeom prst="rect"/>
        </p:spPr>
        <p:txBody>
          <a:bodyPr vert="horz" lIns="91440" tIns="45720" rIns="91440" bIns="45720" rtlCol="0" anchor="ctr"/>
          <a:lstStyle>
            <a:lvl1pPr algn="ctr">
              <a:defRPr sz="1000" b="1">
                <a:solidFill>
                  <a:schemeClr val="bg1"/>
                </a:solidFill>
              </a:defRPr>
            </a:lvl1pPr>
          </a:lstStyle>
          <a:p>
            <a:fld id="{88C8DA7D-44E2-4736-A164-25A03E3A0D85}" type="slidenum">
              <a:rPr lang="en-US" smtClean="0"/>
              <a:t>‹#›</a:t>
            </a:fld>
            <a:endParaRPr lang="en-US"/>
          </a:p>
        </p:txBody>
      </p:sp>
      <p:sp>
        <p:nvSpPr>
          <p:cNvPr id="27" name="Text Placeholder 24"/>
          <p:cNvSpPr>
            <a:spLocks noGrp="1"/>
          </p:cNvSpPr>
          <p:nvPr>
            <p:ph type="body" sz="quarter" idx="12" hasCustomPrompt="1"/>
          </p:nvPr>
        </p:nvSpPr>
        <p:spPr>
          <a:xfrm>
            <a:off x="1421330" y="4462107"/>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3</a:t>
            </a:r>
          </a:p>
        </p:txBody>
      </p:sp>
      <p:sp>
        <p:nvSpPr>
          <p:cNvPr id="28" name="Text Placeholder 24"/>
          <p:cNvSpPr>
            <a:spLocks noGrp="1"/>
          </p:cNvSpPr>
          <p:nvPr>
            <p:ph type="body" sz="quarter" idx="13" hasCustomPrompt="1"/>
          </p:nvPr>
        </p:nvSpPr>
        <p:spPr>
          <a:xfrm>
            <a:off x="7496865" y="2172608"/>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4</a:t>
            </a:r>
          </a:p>
        </p:txBody>
      </p:sp>
      <p:sp>
        <p:nvSpPr>
          <p:cNvPr id="29" name="Text Placeholder 24"/>
          <p:cNvSpPr>
            <a:spLocks noGrp="1"/>
          </p:cNvSpPr>
          <p:nvPr>
            <p:ph type="body" sz="quarter" idx="14" hasCustomPrompt="1"/>
          </p:nvPr>
        </p:nvSpPr>
        <p:spPr>
          <a:xfrm>
            <a:off x="7502736" y="3284904"/>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5</a:t>
            </a:r>
          </a:p>
        </p:txBody>
      </p:sp>
      <p:sp>
        <p:nvSpPr>
          <p:cNvPr id="30" name="Text Placeholder 24"/>
          <p:cNvSpPr>
            <a:spLocks noGrp="1"/>
          </p:cNvSpPr>
          <p:nvPr>
            <p:ph type="body" sz="quarter" idx="15" hasCustomPrompt="1"/>
          </p:nvPr>
        </p:nvSpPr>
        <p:spPr>
          <a:xfrm>
            <a:off x="7510974" y="4462106"/>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6</a:t>
            </a:r>
          </a:p>
        </p:txBody>
      </p:sp>
      <p:sp>
        <p:nvSpPr>
          <p:cNvPr id="31" name="Text Placeholder 24"/>
          <p:cNvSpPr>
            <a:spLocks noGrp="1"/>
          </p:cNvSpPr>
          <p:nvPr>
            <p:ph type="body" sz="quarter" idx="16" hasCustomPrompt="1"/>
          </p:nvPr>
        </p:nvSpPr>
        <p:spPr>
          <a:xfrm>
            <a:off x="2258509" y="772291"/>
            <a:ext cx="8222585" cy="471487"/>
          </a:xfrm>
        </p:spPr>
        <p:txBody>
          <a:bodyPr>
            <a:noAutofit/>
          </a:bodyPr>
          <a:lstStyle>
            <a:lvl1pPr marL="0" indent="0">
              <a:buNone/>
              <a:defRPr sz="3600" b="1" baseline="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Optional Agenda/Topic Slide </a:t>
            </a:r>
          </a:p>
        </p:txBody>
      </p:sp>
      <p:sp>
        <p:nvSpPr>
          <p:cNvPr id="25" name="Text Placeholder 24"/>
          <p:cNvSpPr>
            <a:spLocks noGrp="1"/>
          </p:cNvSpPr>
          <p:nvPr>
            <p:ph type="body" sz="quarter" idx="10" hasCustomPrompt="1"/>
          </p:nvPr>
        </p:nvSpPr>
        <p:spPr>
          <a:xfrm>
            <a:off x="1403253" y="2152784"/>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1</a:t>
            </a:r>
          </a:p>
        </p:txBody>
      </p:sp>
      <p:sp>
        <p:nvSpPr>
          <p:cNvPr id="26" name="Text Placeholder 24"/>
          <p:cNvSpPr>
            <a:spLocks noGrp="1"/>
          </p:cNvSpPr>
          <p:nvPr>
            <p:ph type="body" sz="quarter" idx="11" hasCustomPrompt="1"/>
          </p:nvPr>
        </p:nvSpPr>
        <p:spPr>
          <a:xfrm>
            <a:off x="1409124" y="3281788"/>
            <a:ext cx="4086225" cy="471487"/>
          </a:xfrm>
        </p:spPr>
        <p:txBody>
          <a:bodyPr>
            <a:normAutofit/>
          </a:bodyPr>
          <a:lstStyle>
            <a:lvl1pPr marL="0" indent="0">
              <a:buNone/>
              <a:defRPr sz="2000">
                <a:solidFill>
                  <a:schemeClr val="bg1"/>
                </a:solidFill>
              </a:defRPr>
            </a:lvl1pPr>
            <a:lvl2pPr marL="173038" indent="0">
              <a:buNone/>
              <a:defRPr/>
            </a:lvl2pPr>
            <a:lvl3pPr marL="398463" indent="0">
              <a:buNone/>
              <a:defRPr/>
            </a:lvl3pPr>
            <a:lvl4pPr marL="625475" indent="0">
              <a:buNone/>
              <a:defRPr/>
            </a:lvl4pPr>
            <a:lvl5pPr marL="860425" indent="0">
              <a:buNone/>
              <a:defRPr/>
            </a:lvl5pPr>
          </a:lstStyle>
          <a:p>
            <a:pPr lvl="0"/>
            <a:r>
              <a:rPr lang="en-US" dirty="1"/>
              <a:t>Insert Topic 2</a:t>
            </a:r>
          </a:p>
        </p:txBody>
      </p:sp>
    </p:spTree>
    <p:extLst>
      <p:ext uri="{BB962C8B-B14F-4D97-AF65-F5344CB8AC3E}">
        <p14:creationId xmlns:p14="http://schemas.microsoft.com/office/powerpoint/2010/main" val="29802911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7" name="Isosceles Triangle 6"/>
          <p:cNvSpPr/>
          <p:nvPr userDrawn="1"/>
        </p:nvSpPr>
        <p:spPr>
          <a:xfrm rot="10800000">
            <a:off x="924741" y="1404600"/>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841741" y="2538664"/>
            <a:ext cx="355063" cy="109120"/>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37511" y="2025595"/>
            <a:ext cx="1106930" cy="1106930"/>
            <a:chOff x="721609" y="2057399"/>
            <a:chExt cx="1106930" cy="1106930"/>
          </a:xfrm>
        </p:grpSpPr>
        <p:sp>
          <p:nvSpPr>
            <p:cNvPr id="11" name="Oval 10"/>
            <p:cNvSpPr/>
            <p:nvPr userDrawn="1"/>
          </p:nvSpPr>
          <p:spPr>
            <a:xfrm>
              <a:off x="721609" y="2057399"/>
              <a:ext cx="1106930" cy="1106930"/>
            </a:xfrm>
            <a:prstGeom prst="ellips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srcRect/>
            <a:stretch>
              <a:fillRect/>
            </a:stretch>
          </p:blipFill>
          <p:spPr>
            <a:xfrm>
              <a:off x="945557" y="2272261"/>
              <a:ext cx="673255" cy="673255"/>
            </a:xfrm>
            <a:prstGeom prst="rect"/>
          </p:spPr>
        </p:pic>
      </p:grpSp>
      <p:sp>
        <p:nvSpPr>
          <p:cNvPr id="17" name="Rectangle 16"/>
          <p:cNvSpPr/>
          <p:nvPr userDrawn="1"/>
        </p:nvSpPr>
        <p:spPr>
          <a:xfrm rot="5400000">
            <a:off x="164620" y="3902547"/>
            <a:ext cx="4157540" cy="93172"/>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5400000">
            <a:off x="9274998" y="3900579"/>
            <a:ext cx="4060499" cy="97103"/>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a:off x="2196799" y="5932774"/>
            <a:ext cx="9156997" cy="103367"/>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a:off x="2196799" y="1870336"/>
            <a:ext cx="9156997" cy="103367"/>
          </a:xfrm>
          <a:prstGeom prst="rect"/>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hasCustomPrompt="1"/>
          </p:nvPr>
        </p:nvSpPr>
        <p:spPr>
          <a:xfrm>
            <a:off x="2719388" y="2298700"/>
            <a:ext cx="8358187" cy="3378200"/>
          </a:xfrm>
        </p:spPr>
        <p:txBody>
          <a:bodyPr/>
          <a:lstStyle>
            <a:lvl1pPr marL="0" indent="0">
              <a:buFont typeface="Arial" panose="020b0604020202020204" pitchFamily="34" charset="0"/>
              <a:buNone/>
              <a:defRPr b="0" baseline="0">
                <a:solidFill>
                  <a:schemeClr val="tx1"/>
                </a:solidFill>
              </a:defRPr>
            </a:lvl1pPr>
            <a:lvl2pPr marL="173038" indent="0">
              <a:lnSpc>
                <a:spcPct val="100000"/>
              </a:lnSpc>
              <a:buFont typeface="Arial" panose="020b0604020202020204" pitchFamily="34" charset="0"/>
              <a:buNone/>
              <a:defRPr baseline="0">
                <a:solidFill>
                  <a:schemeClr val="tx1"/>
                </a:solidFill>
              </a:defRPr>
            </a:lvl2pPr>
          </a:lstStyle>
          <a:p>
            <a:pPr lvl="0"/>
            <a:r>
              <a:rPr lang="en-US" dirty="1"/>
              <a:t>To embed a short video file: (1) Insert tab &gt; Video &gt; Video on my PC &gt; (find your video) &gt; OK (2) Resize your video box by dragging the corners so that this grey outlined box acts as a stylized border contained around your video (3) Delete this placeholder text</a:t>
            </a:r>
          </a:p>
          <a:p>
            <a:pPr lvl="0"/>
            <a:endParaRPr lang="en-US"/>
          </a:p>
          <a:p>
            <a:pPr lvl="0"/>
            <a:endParaRPr lang="en-US"/>
          </a:p>
        </p:txBody>
      </p:sp>
      <p:sp>
        <p:nvSpPr>
          <p:cNvPr id="18"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a:lvl1pPr>
          </a:lstStyle>
          <a:p>
            <a:r>
              <a:rPr lang="en-US" dirty="1"/>
              <a:t>Video Slide</a:t>
            </a:r>
          </a:p>
        </p:txBody>
      </p:sp>
    </p:spTree>
    <p:extLst>
      <p:ext uri="{BB962C8B-B14F-4D97-AF65-F5344CB8AC3E}">
        <p14:creationId xmlns:p14="http://schemas.microsoft.com/office/powerpoint/2010/main" val="5294414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 1 Lawyer - Light">
    <p:spTree>
      <p:nvGrpSpPr>
        <p:cNvPr id="1" name=""/>
        <p:cNvGrpSpPr/>
        <p:nvPr/>
      </p:nvGrpSpPr>
      <p:grpSpPr>
        <a:xfrm>
          <a:off x="0" y="0"/>
          <a:ext cx="0" cy="0"/>
          <a:chOff x="0" y="0"/>
          <a:chExt cx="0" cy="0"/>
        </a:xfrm>
      </p:grpSpPr>
      <p:sp>
        <p:nvSpPr>
          <p:cNvPr id="36" name="Rectangle 35"/>
          <p:cNvSpPr/>
          <p:nvPr userDrawn="1"/>
        </p:nvSpPr>
        <p:spPr>
          <a:xfrm>
            <a:off x="1" y="0"/>
            <a:ext cx="12191999" cy="685800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25" name="Text Placeholder 9"/>
          <p:cNvSpPr>
            <a:spLocks noGrp="1"/>
          </p:cNvSpPr>
          <p:nvPr>
            <p:ph type="body" sz="quarter" idx="11" hasCustomPrompt="1"/>
          </p:nvPr>
        </p:nvSpPr>
        <p:spPr>
          <a:xfrm>
            <a:off x="848627" y="576263"/>
            <a:ext cx="5601529" cy="379326"/>
          </a:xfrm>
        </p:spPr>
        <p:txBody>
          <a:bodyPr>
            <a:normAutofit/>
          </a:bodyPr>
          <a:lstStyle>
            <a:lvl1pPr marL="0" indent="0">
              <a:buNone/>
              <a:defRPr sz="2400" b="1" baseline="0">
                <a:solidFill>
                  <a:schemeClr val="tx1"/>
                </a:solidFill>
              </a:defRPr>
            </a:lvl1pPr>
            <a:lvl2pPr marL="173038" indent="0">
              <a:buNone/>
              <a:defRPr/>
            </a:lvl2pPr>
          </a:lstStyle>
          <a:p>
            <a:pPr lvl="0"/>
            <a:r>
              <a:rPr lang="en-US" dirty="1"/>
              <a:t>Insert Name</a:t>
            </a:r>
          </a:p>
        </p:txBody>
      </p:sp>
      <p:sp>
        <p:nvSpPr>
          <p:cNvPr id="26" name="Text Placeholder 9"/>
          <p:cNvSpPr>
            <a:spLocks noGrp="1"/>
          </p:cNvSpPr>
          <p:nvPr>
            <p:ph type="body" sz="quarter" idx="12" hasCustomPrompt="1"/>
          </p:nvPr>
        </p:nvSpPr>
        <p:spPr>
          <a:xfrm>
            <a:off x="848627" y="1033463"/>
            <a:ext cx="5576887" cy="379326"/>
          </a:xfrm>
        </p:spPr>
        <p:txBody>
          <a:bodyPr>
            <a:normAutofit/>
          </a:bodyPr>
          <a:lstStyle>
            <a:lvl1pPr marL="0" indent="0">
              <a:buNone/>
              <a:defRPr sz="1600" b="1" baseline="0">
                <a:solidFill>
                  <a:schemeClr val="tx1"/>
                </a:solidFill>
              </a:defRPr>
            </a:lvl1pPr>
            <a:lvl2pPr marL="173038" indent="0">
              <a:buNone/>
              <a:defRPr/>
            </a:lvl2pPr>
          </a:lstStyle>
          <a:p>
            <a:pPr lvl="0"/>
            <a:r>
              <a:rPr lang="en-US" dirty="1"/>
              <a:t>Insert Main Practice Group</a:t>
            </a:r>
          </a:p>
        </p:txBody>
      </p:sp>
      <p:pic>
        <p:nvPicPr>
          <p:cNvPr id="27" name="Picture 26"/>
          <p:cNvPicPr>
            <a:picLocks noChangeAspect="1"/>
          </p:cNvPicPr>
          <p:nvPr userDrawn="1"/>
        </p:nvPicPr>
        <p:blipFill>
          <a:blip r:embed="rId2"/>
          <a:srcRect/>
          <a:stretch>
            <a:fillRect/>
          </a:stretch>
        </p:blipFill>
        <p:spPr>
          <a:xfrm>
            <a:off x="856793" y="2562800"/>
            <a:ext cx="274320" cy="274830"/>
          </a:xfrm>
          <a:prstGeom prst="rect"/>
        </p:spPr>
      </p:pic>
      <p:pic>
        <p:nvPicPr>
          <p:cNvPr id="28" name="Picture 27"/>
          <p:cNvPicPr>
            <a:picLocks noChangeAspect="1"/>
          </p:cNvPicPr>
          <p:nvPr userDrawn="1"/>
        </p:nvPicPr>
        <p:blipFill>
          <a:blip r:embed="rId3"/>
          <a:srcRect/>
          <a:stretch>
            <a:fillRect/>
          </a:stretch>
        </p:blipFill>
        <p:spPr>
          <a:xfrm>
            <a:off x="826576" y="1728022"/>
            <a:ext cx="325056" cy="325660"/>
          </a:xfrm>
          <a:prstGeom prst="rect"/>
        </p:spPr>
      </p:pic>
      <p:pic>
        <p:nvPicPr>
          <p:cNvPr id="29" name="Picture 28"/>
          <p:cNvPicPr>
            <a:picLocks noChangeAspect="1"/>
          </p:cNvPicPr>
          <p:nvPr userDrawn="1"/>
        </p:nvPicPr>
        <p:blipFill>
          <a:blip r:embed="rId4"/>
          <a:srcRect/>
          <a:stretch>
            <a:fillRect/>
          </a:stretch>
        </p:blipFill>
        <p:spPr>
          <a:xfrm>
            <a:off x="826576" y="2133464"/>
            <a:ext cx="358434" cy="359100"/>
          </a:xfrm>
          <a:prstGeom prst="rect"/>
        </p:spPr>
      </p:pic>
      <p:sp>
        <p:nvSpPr>
          <p:cNvPr id="30" name="Text Placeholder 16"/>
          <p:cNvSpPr>
            <a:spLocks noGrp="1"/>
          </p:cNvSpPr>
          <p:nvPr>
            <p:ph type="body" sz="quarter" idx="13" hasCustomPrompt="1"/>
          </p:nvPr>
        </p:nvSpPr>
        <p:spPr>
          <a:xfrm>
            <a:off x="1276350" y="1803400"/>
            <a:ext cx="4280032"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31" name="Text Placeholder 16"/>
          <p:cNvSpPr>
            <a:spLocks noGrp="1"/>
          </p:cNvSpPr>
          <p:nvPr>
            <p:ph type="body" sz="quarter" idx="14" hasCustomPrompt="1"/>
          </p:nvPr>
        </p:nvSpPr>
        <p:spPr>
          <a:xfrm>
            <a:off x="1276350" y="2181530"/>
            <a:ext cx="4259549"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32" name="Text Placeholder 16"/>
          <p:cNvSpPr>
            <a:spLocks noGrp="1"/>
          </p:cNvSpPr>
          <p:nvPr>
            <p:ph type="body" sz="quarter" idx="15" hasCustomPrompt="1"/>
          </p:nvPr>
        </p:nvSpPr>
        <p:spPr>
          <a:xfrm>
            <a:off x="1276350" y="2556306"/>
            <a:ext cx="4259549" cy="250825"/>
          </a:xfrm>
        </p:spPr>
        <p:txBody>
          <a:bodyPr>
            <a:noAutofit/>
          </a:bodyPr>
          <a:lstStyle>
            <a:lvl1pPr marL="0" indent="0">
              <a:buNone/>
              <a:defRPr sz="1400" baseline="0">
                <a:solidFill>
                  <a:schemeClr val="tx1"/>
                </a:solidFill>
              </a:defRPr>
            </a:lvl1pPr>
          </a:lstStyle>
          <a:p>
            <a:pPr lvl="0"/>
            <a:r>
              <a:rPr lang="en-US" dirty="1"/>
              <a:t>Insert Email</a:t>
            </a:r>
          </a:p>
        </p:txBody>
      </p:sp>
      <p:sp>
        <p:nvSpPr>
          <p:cNvPr id="33" name="Text Placeholder 16"/>
          <p:cNvSpPr>
            <a:spLocks noGrp="1"/>
          </p:cNvSpPr>
          <p:nvPr>
            <p:ph type="body" sz="quarter" idx="16" hasCustomPrompt="1"/>
          </p:nvPr>
        </p:nvSpPr>
        <p:spPr>
          <a:xfrm>
            <a:off x="1050130" y="3876638"/>
            <a:ext cx="3282973" cy="250825"/>
          </a:xfrm>
        </p:spPr>
        <p:txBody>
          <a:bodyPr>
            <a:noAutofit/>
          </a:bodyPr>
          <a:lstStyle>
            <a:lvl1pPr marL="0" indent="0">
              <a:buNone/>
              <a:defRPr sz="1400" baseline="0">
                <a:solidFill>
                  <a:schemeClr val="tx1"/>
                </a:solidFill>
              </a:defRPr>
            </a:lvl1pPr>
          </a:lstStyle>
          <a:p>
            <a:pPr lvl="0"/>
            <a:r>
              <a:rPr lang="en-US" dirty="1"/>
              <a:t>Insert Expertise 1</a:t>
            </a:r>
          </a:p>
        </p:txBody>
      </p:sp>
      <p:sp>
        <p:nvSpPr>
          <p:cNvPr id="34" name="Text Placeholder 16"/>
          <p:cNvSpPr>
            <a:spLocks noGrp="1"/>
          </p:cNvSpPr>
          <p:nvPr>
            <p:ph type="body" sz="quarter" idx="17" hasCustomPrompt="1"/>
          </p:nvPr>
        </p:nvSpPr>
        <p:spPr>
          <a:xfrm>
            <a:off x="1050132" y="4780078"/>
            <a:ext cx="3282972" cy="250825"/>
          </a:xfrm>
        </p:spPr>
        <p:txBody>
          <a:bodyPr>
            <a:noAutofit/>
          </a:bodyPr>
          <a:lstStyle>
            <a:lvl1pPr marL="0" indent="0">
              <a:buNone/>
              <a:defRPr sz="1400" baseline="0">
                <a:solidFill>
                  <a:schemeClr val="tx1"/>
                </a:solidFill>
              </a:defRPr>
            </a:lvl1pPr>
          </a:lstStyle>
          <a:p>
            <a:pPr lvl="0"/>
            <a:r>
              <a:rPr lang="en-US" dirty="1"/>
              <a:t>Insert Expertise 2</a:t>
            </a:r>
          </a:p>
        </p:txBody>
      </p:sp>
      <p:sp>
        <p:nvSpPr>
          <p:cNvPr id="35" name="Rectangle 34"/>
          <p:cNvSpPr/>
          <p:nvPr userDrawn="1"/>
        </p:nvSpPr>
        <p:spPr>
          <a:xfrm>
            <a:off x="848555" y="3254573"/>
            <a:ext cx="1148071" cy="276999"/>
          </a:xfrm>
          <a:prstGeom prst="rect"/>
        </p:spPr>
        <p:txBody>
          <a:bodyPr wrap="none">
            <a:spAutoFit/>
          </a:bodyPr>
          <a:lstStyle/>
          <a:p>
            <a:r>
              <a:rPr lang="en-US" sz="1200" b="1" kern="1200" dirty="1">
                <a:solidFill>
                  <a:schemeClr val="tx1"/>
                </a:solidFill>
                <a:latin typeface="+mn-lt"/>
                <a:ea typeface="+mn-ea"/>
                <a:cs typeface="+mn-cs"/>
              </a:rPr>
              <a:t>EXPERTISE</a:t>
            </a:r>
            <a:endParaRPr lang="en-US" sz="1200">
              <a:solidFill>
                <a:schemeClr val="tx1"/>
              </a:solidFill>
            </a:endParaRPr>
          </a:p>
        </p:txBody>
      </p:sp>
      <p:pic>
        <p:nvPicPr>
          <p:cNvPr id="38" name="Picture 37"/>
          <p:cNvPicPr>
            <a:picLocks noChangeAspect="1"/>
          </p:cNvPicPr>
          <p:nvPr userDrawn="1"/>
        </p:nvPicPr>
        <p:blipFill>
          <a:blip r:embed="rId5"/>
          <a:srcRect/>
          <a:stretch>
            <a:fillRect/>
          </a:stretch>
        </p:blipFill>
        <p:spPr>
          <a:xfrm>
            <a:off x="626075" y="531455"/>
            <a:ext cx="212125" cy="801760"/>
          </a:xfrm>
          <a:prstGeom prst="rect"/>
        </p:spPr>
      </p:pic>
      <p:sp>
        <p:nvSpPr>
          <p:cNvPr id="40" name="Isosceles Triangle 39"/>
          <p:cNvSpPr/>
          <p:nvPr userDrawn="1"/>
        </p:nvSpPr>
        <p:spPr>
          <a:xfrm>
            <a:off x="9078096" y="4714320"/>
            <a:ext cx="3113903" cy="2143680"/>
          </a:xfrm>
          <a:prstGeom prst="triangle">
            <a:avLst>
              <a:gd name="adj" fmla="val 585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userDrawn="1"/>
        </p:nvPicPr>
        <p:blipFill>
          <a:blip r:embed="rId6"/>
          <a:srcRect l="42484"/>
          <a:stretch>
            <a:fillRect/>
          </a:stretch>
        </p:blipFill>
        <p:spPr>
          <a:xfrm>
            <a:off x="7475571" y="-156521"/>
            <a:ext cx="5056063" cy="7097250"/>
          </a:xfrm>
          <a:prstGeom prst="rect"/>
        </p:spPr>
      </p:pic>
      <p:pic>
        <p:nvPicPr>
          <p:cNvPr id="42" name="Picture 41"/>
          <p:cNvPicPr>
            <a:picLocks noChangeAspect="1"/>
          </p:cNvPicPr>
          <p:nvPr userDrawn="1"/>
        </p:nvPicPr>
        <p:blipFill>
          <a:blip r:embed="rId7"/>
          <a:srcRect/>
          <a:stretch>
            <a:fillRect/>
          </a:stretch>
        </p:blipFill>
        <p:spPr>
          <a:xfrm>
            <a:off x="9743346" y="5895114"/>
            <a:ext cx="2006326" cy="925614"/>
          </a:xfrm>
          <a:prstGeom prst="rect"/>
        </p:spPr>
      </p:pic>
    </p:spTree>
    <p:extLst>
      <p:ext uri="{BB962C8B-B14F-4D97-AF65-F5344CB8AC3E}">
        <p14:creationId xmlns:p14="http://schemas.microsoft.com/office/powerpoint/2010/main" val="308337728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 2 Lawyers - L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23" name="Rectangle 22"/>
          <p:cNvSpPr/>
          <p:nvPr userDrawn="1"/>
        </p:nvSpPr>
        <p:spPr>
          <a:xfrm>
            <a:off x="2" y="0"/>
            <a:ext cx="12191998" cy="685800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userDrawn="1"/>
        </p:nvSpPr>
        <p:spPr>
          <a:xfrm>
            <a:off x="9078096" y="4714320"/>
            <a:ext cx="3113903" cy="2143680"/>
          </a:xfrm>
          <a:prstGeom prst="triangle">
            <a:avLst>
              <a:gd name="adj" fmla="val 585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1" hasCustomPrompt="1"/>
          </p:nvPr>
        </p:nvSpPr>
        <p:spPr>
          <a:xfrm>
            <a:off x="469687" y="550385"/>
            <a:ext cx="3125456" cy="379326"/>
          </a:xfrm>
        </p:spPr>
        <p:txBody>
          <a:bodyPr>
            <a:normAutofit/>
          </a:bodyPr>
          <a:lstStyle>
            <a:lvl1pPr marL="0" indent="0">
              <a:buNone/>
              <a:defRPr sz="2000" b="1" baseline="0">
                <a:solidFill>
                  <a:schemeClr val="tx1"/>
                </a:solidFill>
              </a:defRPr>
            </a:lvl1pPr>
            <a:lvl2pPr marL="173038" indent="0">
              <a:buNone/>
              <a:defRPr/>
            </a:lvl2pPr>
          </a:lstStyle>
          <a:p>
            <a:pPr lvl="0"/>
            <a:r>
              <a:rPr lang="en-US" dirty="1"/>
              <a:t>Insert Name</a:t>
            </a:r>
          </a:p>
        </p:txBody>
      </p:sp>
      <p:sp>
        <p:nvSpPr>
          <p:cNvPr id="8" name="Text Placeholder 9"/>
          <p:cNvSpPr>
            <a:spLocks noGrp="1"/>
          </p:cNvSpPr>
          <p:nvPr>
            <p:ph type="body" sz="quarter" idx="12" hasCustomPrompt="1"/>
          </p:nvPr>
        </p:nvSpPr>
        <p:spPr>
          <a:xfrm>
            <a:off x="469687" y="1000511"/>
            <a:ext cx="3102582" cy="379326"/>
          </a:xfrm>
        </p:spPr>
        <p:txBody>
          <a:bodyPr>
            <a:normAutofit/>
          </a:bodyPr>
          <a:lstStyle>
            <a:lvl1pPr marL="0" indent="0">
              <a:buNone/>
              <a:defRPr sz="1600" b="0" baseline="0">
                <a:solidFill>
                  <a:schemeClr val="tx1"/>
                </a:solidFill>
              </a:defRPr>
            </a:lvl1pPr>
            <a:lvl2pPr marL="173038" indent="0">
              <a:buNone/>
              <a:defRPr/>
            </a:lvl2pPr>
          </a:lstStyle>
          <a:p>
            <a:pPr lvl="0"/>
            <a:r>
              <a:rPr lang="en-US" dirty="1"/>
              <a:t>Insert Main Practice Group</a:t>
            </a:r>
          </a:p>
        </p:txBody>
      </p:sp>
      <p:pic>
        <p:nvPicPr>
          <p:cNvPr id="9" name="Picture 8"/>
          <p:cNvPicPr>
            <a:picLocks noChangeAspect="1"/>
          </p:cNvPicPr>
          <p:nvPr userDrawn="1"/>
        </p:nvPicPr>
        <p:blipFill>
          <a:blip r:embed="rId2"/>
          <a:srcRect/>
          <a:stretch>
            <a:fillRect/>
          </a:stretch>
        </p:blipFill>
        <p:spPr>
          <a:xfrm>
            <a:off x="502566" y="2447468"/>
            <a:ext cx="274320" cy="274830"/>
          </a:xfrm>
          <a:prstGeom prst="rect"/>
        </p:spPr>
      </p:pic>
      <p:pic>
        <p:nvPicPr>
          <p:cNvPr id="10" name="Picture 9"/>
          <p:cNvPicPr>
            <a:picLocks noChangeAspect="1"/>
          </p:cNvPicPr>
          <p:nvPr userDrawn="1"/>
        </p:nvPicPr>
        <p:blipFill>
          <a:blip r:embed="rId3"/>
          <a:srcRect/>
          <a:stretch>
            <a:fillRect/>
          </a:stretch>
        </p:blipFill>
        <p:spPr>
          <a:xfrm>
            <a:off x="472349" y="1612690"/>
            <a:ext cx="325056" cy="325660"/>
          </a:xfrm>
          <a:prstGeom prst="rect"/>
        </p:spPr>
      </p:pic>
      <p:pic>
        <p:nvPicPr>
          <p:cNvPr id="11" name="Picture 10"/>
          <p:cNvPicPr>
            <a:picLocks noChangeAspect="1"/>
          </p:cNvPicPr>
          <p:nvPr userDrawn="1"/>
        </p:nvPicPr>
        <p:blipFill>
          <a:blip r:embed="rId4"/>
          <a:srcRect/>
          <a:stretch>
            <a:fillRect/>
          </a:stretch>
        </p:blipFill>
        <p:spPr>
          <a:xfrm>
            <a:off x="472349" y="2018132"/>
            <a:ext cx="358434" cy="359100"/>
          </a:xfrm>
          <a:prstGeom prst="rect"/>
        </p:spPr>
      </p:pic>
      <p:sp>
        <p:nvSpPr>
          <p:cNvPr id="12" name="Text Placeholder 16"/>
          <p:cNvSpPr>
            <a:spLocks noGrp="1"/>
          </p:cNvSpPr>
          <p:nvPr>
            <p:ph type="body" sz="quarter" idx="13" hasCustomPrompt="1"/>
          </p:nvPr>
        </p:nvSpPr>
        <p:spPr>
          <a:xfrm>
            <a:off x="922123" y="1688068"/>
            <a:ext cx="2850878"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13" name="Text Placeholder 16"/>
          <p:cNvSpPr>
            <a:spLocks noGrp="1"/>
          </p:cNvSpPr>
          <p:nvPr>
            <p:ph type="body" sz="quarter" idx="14" hasCustomPrompt="1"/>
          </p:nvPr>
        </p:nvSpPr>
        <p:spPr>
          <a:xfrm>
            <a:off x="922123" y="2066198"/>
            <a:ext cx="2850878"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14" name="Text Placeholder 16"/>
          <p:cNvSpPr>
            <a:spLocks noGrp="1"/>
          </p:cNvSpPr>
          <p:nvPr>
            <p:ph type="body" sz="quarter" idx="15" hasCustomPrompt="1"/>
          </p:nvPr>
        </p:nvSpPr>
        <p:spPr>
          <a:xfrm>
            <a:off x="922123" y="2440974"/>
            <a:ext cx="2850878" cy="250825"/>
          </a:xfrm>
        </p:spPr>
        <p:txBody>
          <a:bodyPr>
            <a:noAutofit/>
          </a:bodyPr>
          <a:lstStyle>
            <a:lvl1pPr marL="0" indent="0">
              <a:buNone/>
              <a:defRPr sz="1400" baseline="0">
                <a:solidFill>
                  <a:schemeClr val="tx1"/>
                </a:solidFill>
              </a:defRPr>
            </a:lvl1pPr>
          </a:lstStyle>
          <a:p>
            <a:pPr lvl="0"/>
            <a:r>
              <a:rPr lang="en-US" dirty="1"/>
              <a:t>Insert Email</a:t>
            </a:r>
          </a:p>
        </p:txBody>
      </p:sp>
      <p:sp>
        <p:nvSpPr>
          <p:cNvPr id="15" name="Text Placeholder 9"/>
          <p:cNvSpPr>
            <a:spLocks noGrp="1"/>
          </p:cNvSpPr>
          <p:nvPr>
            <p:ph type="body" sz="quarter" idx="16" hasCustomPrompt="1"/>
          </p:nvPr>
        </p:nvSpPr>
        <p:spPr>
          <a:xfrm>
            <a:off x="4148462" y="550385"/>
            <a:ext cx="3123768" cy="379326"/>
          </a:xfrm>
        </p:spPr>
        <p:txBody>
          <a:bodyPr>
            <a:normAutofit/>
          </a:bodyPr>
          <a:lstStyle>
            <a:lvl1pPr marL="0" indent="0">
              <a:buNone/>
              <a:defRPr sz="2000" b="1" baseline="0">
                <a:solidFill>
                  <a:schemeClr val="tx1"/>
                </a:solidFill>
              </a:defRPr>
            </a:lvl1pPr>
            <a:lvl2pPr marL="173038" indent="0">
              <a:buNone/>
              <a:defRPr/>
            </a:lvl2pPr>
          </a:lstStyle>
          <a:p>
            <a:pPr lvl="0"/>
            <a:r>
              <a:rPr lang="en-US" dirty="1"/>
              <a:t>Insert Name</a:t>
            </a:r>
          </a:p>
        </p:txBody>
      </p:sp>
      <p:sp>
        <p:nvSpPr>
          <p:cNvPr id="16" name="Text Placeholder 9"/>
          <p:cNvSpPr>
            <a:spLocks noGrp="1"/>
          </p:cNvSpPr>
          <p:nvPr>
            <p:ph type="body" sz="quarter" idx="17" hasCustomPrompt="1"/>
          </p:nvPr>
        </p:nvSpPr>
        <p:spPr>
          <a:xfrm>
            <a:off x="4148462" y="1000511"/>
            <a:ext cx="3102582" cy="379326"/>
          </a:xfrm>
        </p:spPr>
        <p:txBody>
          <a:bodyPr>
            <a:normAutofit/>
          </a:bodyPr>
          <a:lstStyle>
            <a:lvl1pPr marL="0" indent="0">
              <a:buNone/>
              <a:defRPr sz="1600" b="0" baseline="0">
                <a:solidFill>
                  <a:schemeClr val="tx1"/>
                </a:solidFill>
              </a:defRPr>
            </a:lvl1pPr>
            <a:lvl2pPr marL="173038" indent="0">
              <a:buNone/>
              <a:defRPr/>
            </a:lvl2pPr>
          </a:lstStyle>
          <a:p>
            <a:pPr lvl="0"/>
            <a:r>
              <a:rPr lang="en-US" dirty="1"/>
              <a:t>Insert Main Practice Group</a:t>
            </a:r>
          </a:p>
        </p:txBody>
      </p:sp>
      <p:pic>
        <p:nvPicPr>
          <p:cNvPr id="17" name="Picture 16"/>
          <p:cNvPicPr>
            <a:picLocks noChangeAspect="1"/>
          </p:cNvPicPr>
          <p:nvPr userDrawn="1"/>
        </p:nvPicPr>
        <p:blipFill>
          <a:blip r:embed="rId2"/>
          <a:srcRect/>
          <a:stretch>
            <a:fillRect/>
          </a:stretch>
        </p:blipFill>
        <p:spPr>
          <a:xfrm>
            <a:off x="4181342" y="2447468"/>
            <a:ext cx="274320" cy="274830"/>
          </a:xfrm>
          <a:prstGeom prst="rect"/>
        </p:spPr>
      </p:pic>
      <p:pic>
        <p:nvPicPr>
          <p:cNvPr id="18" name="Picture 17"/>
          <p:cNvPicPr>
            <a:picLocks noChangeAspect="1"/>
          </p:cNvPicPr>
          <p:nvPr userDrawn="1"/>
        </p:nvPicPr>
        <p:blipFill>
          <a:blip r:embed="rId3"/>
          <a:srcRect/>
          <a:stretch>
            <a:fillRect/>
          </a:stretch>
        </p:blipFill>
        <p:spPr>
          <a:xfrm>
            <a:off x="4151125" y="1612690"/>
            <a:ext cx="325056" cy="325660"/>
          </a:xfrm>
          <a:prstGeom prst="rect"/>
        </p:spPr>
      </p:pic>
      <p:pic>
        <p:nvPicPr>
          <p:cNvPr id="19" name="Picture 18"/>
          <p:cNvPicPr>
            <a:picLocks noChangeAspect="1"/>
          </p:cNvPicPr>
          <p:nvPr userDrawn="1"/>
        </p:nvPicPr>
        <p:blipFill>
          <a:blip r:embed="rId4"/>
          <a:srcRect/>
          <a:stretch>
            <a:fillRect/>
          </a:stretch>
        </p:blipFill>
        <p:spPr>
          <a:xfrm>
            <a:off x="4151125" y="2018132"/>
            <a:ext cx="358434" cy="359100"/>
          </a:xfrm>
          <a:prstGeom prst="rect"/>
        </p:spPr>
      </p:pic>
      <p:sp>
        <p:nvSpPr>
          <p:cNvPr id="20" name="Text Placeholder 16"/>
          <p:cNvSpPr>
            <a:spLocks noGrp="1"/>
          </p:cNvSpPr>
          <p:nvPr>
            <p:ph type="body" sz="quarter" idx="18" hasCustomPrompt="1"/>
          </p:nvPr>
        </p:nvSpPr>
        <p:spPr>
          <a:xfrm>
            <a:off x="4600899" y="1688068"/>
            <a:ext cx="2850878"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21" name="Text Placeholder 16"/>
          <p:cNvSpPr>
            <a:spLocks noGrp="1"/>
          </p:cNvSpPr>
          <p:nvPr>
            <p:ph type="body" sz="quarter" idx="19" hasCustomPrompt="1"/>
          </p:nvPr>
        </p:nvSpPr>
        <p:spPr>
          <a:xfrm>
            <a:off x="4600899" y="2066198"/>
            <a:ext cx="2850878"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22" name="Text Placeholder 16"/>
          <p:cNvSpPr>
            <a:spLocks noGrp="1"/>
          </p:cNvSpPr>
          <p:nvPr>
            <p:ph type="body" sz="quarter" idx="20" hasCustomPrompt="1"/>
          </p:nvPr>
        </p:nvSpPr>
        <p:spPr>
          <a:xfrm>
            <a:off x="4600899" y="2440974"/>
            <a:ext cx="2850878" cy="250825"/>
          </a:xfrm>
        </p:spPr>
        <p:txBody>
          <a:bodyPr>
            <a:noAutofit/>
          </a:bodyPr>
          <a:lstStyle>
            <a:lvl1pPr marL="0" indent="0">
              <a:buNone/>
              <a:defRPr sz="1400" baseline="0">
                <a:solidFill>
                  <a:schemeClr val="tx1"/>
                </a:solidFill>
              </a:defRPr>
            </a:lvl1pPr>
          </a:lstStyle>
          <a:p>
            <a:pPr lvl="0"/>
            <a:r>
              <a:rPr lang="en-US" dirty="1"/>
              <a:t>Insert Email</a:t>
            </a:r>
          </a:p>
        </p:txBody>
      </p:sp>
      <p:pic>
        <p:nvPicPr>
          <p:cNvPr id="27" name="Picture 26"/>
          <p:cNvPicPr>
            <a:picLocks noChangeAspect="1"/>
          </p:cNvPicPr>
          <p:nvPr userDrawn="1"/>
        </p:nvPicPr>
        <p:blipFill>
          <a:blip r:embed="rId5"/>
          <a:srcRect/>
          <a:stretch>
            <a:fillRect/>
          </a:stretch>
        </p:blipFill>
        <p:spPr>
          <a:xfrm>
            <a:off x="368232" y="434770"/>
            <a:ext cx="150810" cy="570008"/>
          </a:xfrm>
          <a:prstGeom prst="rect"/>
        </p:spPr>
      </p:pic>
      <p:pic>
        <p:nvPicPr>
          <p:cNvPr id="28" name="Picture 27"/>
          <p:cNvPicPr>
            <a:picLocks noChangeAspect="1"/>
          </p:cNvPicPr>
          <p:nvPr userDrawn="1"/>
        </p:nvPicPr>
        <p:blipFill>
          <a:blip r:embed="rId5"/>
          <a:srcRect/>
          <a:stretch>
            <a:fillRect/>
          </a:stretch>
        </p:blipFill>
        <p:spPr>
          <a:xfrm>
            <a:off x="4047087" y="428527"/>
            <a:ext cx="150810" cy="570008"/>
          </a:xfrm>
          <a:prstGeom prst="rect"/>
        </p:spPr>
      </p:pic>
      <p:pic>
        <p:nvPicPr>
          <p:cNvPr id="30" name="Picture 29"/>
          <p:cNvPicPr>
            <a:picLocks noChangeAspect="1"/>
          </p:cNvPicPr>
          <p:nvPr userDrawn="1"/>
        </p:nvPicPr>
        <p:blipFill>
          <a:blip r:embed="rId6"/>
          <a:srcRect/>
          <a:stretch>
            <a:fillRect/>
          </a:stretch>
        </p:blipFill>
        <p:spPr>
          <a:xfrm>
            <a:off x="9743346" y="5895114"/>
            <a:ext cx="2006326" cy="925614"/>
          </a:xfrm>
          <a:prstGeom prst="rect"/>
        </p:spPr>
      </p:pic>
      <p:pic>
        <p:nvPicPr>
          <p:cNvPr id="26" name="Picture 25"/>
          <p:cNvPicPr>
            <a:picLocks noChangeAspect="1"/>
          </p:cNvPicPr>
          <p:nvPr userDrawn="1"/>
        </p:nvPicPr>
        <p:blipFill>
          <a:blip r:embed="rId7"/>
          <a:srcRect l="42484"/>
          <a:stretch>
            <a:fillRect/>
          </a:stretch>
        </p:blipFill>
        <p:spPr>
          <a:xfrm>
            <a:off x="7485258" y="-156754"/>
            <a:ext cx="5042806" cy="7087338"/>
          </a:xfrm>
          <a:prstGeom prst="rect"/>
        </p:spPr>
      </p:pic>
    </p:spTree>
    <p:extLst>
      <p:ext uri="{BB962C8B-B14F-4D97-AF65-F5344CB8AC3E}">
        <p14:creationId xmlns:p14="http://schemas.microsoft.com/office/powerpoint/2010/main" val="10003745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 3 Lawyers - Light ">
    <p:spTree>
      <p:nvGrpSpPr>
        <p:cNvPr id="1" name=""/>
        <p:cNvGrpSpPr/>
        <p:nvPr/>
      </p:nvGrpSpPr>
      <p:grpSpPr>
        <a:xfrm>
          <a:off x="0" y="0"/>
          <a:ext cx="0" cy="0"/>
          <a:chOff x="0" y="0"/>
          <a:chExt cx="0" cy="0"/>
        </a:xfrm>
      </p:grpSpPr>
      <p:sp>
        <p:nvSpPr>
          <p:cNvPr id="33" name="Rectangle 32"/>
          <p:cNvSpPr/>
          <p:nvPr userDrawn="1"/>
        </p:nvSpPr>
        <p:spPr>
          <a:xfrm>
            <a:off x="1" y="0"/>
            <a:ext cx="12191999" cy="685800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Text Placeholder 9"/>
          <p:cNvSpPr>
            <a:spLocks noGrp="1"/>
          </p:cNvSpPr>
          <p:nvPr>
            <p:ph type="body" sz="quarter" idx="11" hasCustomPrompt="1"/>
          </p:nvPr>
        </p:nvSpPr>
        <p:spPr>
          <a:xfrm>
            <a:off x="311922" y="541759"/>
            <a:ext cx="3127224" cy="379326"/>
          </a:xfrm>
        </p:spPr>
        <p:txBody>
          <a:bodyPr>
            <a:normAutofit/>
          </a:bodyPr>
          <a:lstStyle>
            <a:lvl1pPr marL="0" indent="0">
              <a:buNone/>
              <a:defRPr sz="2000" b="1" baseline="0">
                <a:solidFill>
                  <a:schemeClr val="tx1"/>
                </a:solidFill>
              </a:defRPr>
            </a:lvl1pPr>
            <a:lvl2pPr marL="173038" indent="0">
              <a:buNone/>
              <a:defRPr/>
            </a:lvl2pPr>
          </a:lstStyle>
          <a:p>
            <a:pPr lvl="0"/>
            <a:r>
              <a:rPr lang="en-US" dirty="1"/>
              <a:t>Insert Name</a:t>
            </a:r>
          </a:p>
        </p:txBody>
      </p:sp>
      <p:sp>
        <p:nvSpPr>
          <p:cNvPr id="6" name="Text Placeholder 9"/>
          <p:cNvSpPr>
            <a:spLocks noGrp="1"/>
          </p:cNvSpPr>
          <p:nvPr>
            <p:ph type="body" sz="quarter" idx="12" hasCustomPrompt="1"/>
          </p:nvPr>
        </p:nvSpPr>
        <p:spPr>
          <a:xfrm>
            <a:off x="311922" y="1000511"/>
            <a:ext cx="3102582" cy="379326"/>
          </a:xfrm>
        </p:spPr>
        <p:txBody>
          <a:bodyPr>
            <a:normAutofit/>
          </a:bodyPr>
          <a:lstStyle>
            <a:lvl1pPr marL="0" indent="0">
              <a:buNone/>
              <a:defRPr sz="1600" b="0" baseline="0">
                <a:solidFill>
                  <a:schemeClr val="tx1"/>
                </a:solidFill>
              </a:defRPr>
            </a:lvl1pPr>
            <a:lvl2pPr marL="173038" indent="0">
              <a:buNone/>
              <a:defRPr/>
            </a:lvl2pPr>
          </a:lstStyle>
          <a:p>
            <a:pPr lvl="0"/>
            <a:r>
              <a:rPr lang="en-US" dirty="1"/>
              <a:t>Insert Practice Group</a:t>
            </a:r>
          </a:p>
        </p:txBody>
      </p:sp>
      <p:pic>
        <p:nvPicPr>
          <p:cNvPr id="7" name="Picture 6"/>
          <p:cNvPicPr>
            <a:picLocks noChangeAspect="1"/>
          </p:cNvPicPr>
          <p:nvPr userDrawn="1"/>
        </p:nvPicPr>
        <p:blipFill>
          <a:blip r:embed="rId2"/>
          <a:srcRect/>
          <a:stretch>
            <a:fillRect/>
          </a:stretch>
        </p:blipFill>
        <p:spPr>
          <a:xfrm>
            <a:off x="344801" y="2447468"/>
            <a:ext cx="274320" cy="274830"/>
          </a:xfrm>
          <a:prstGeom prst="rect"/>
        </p:spPr>
      </p:pic>
      <p:pic>
        <p:nvPicPr>
          <p:cNvPr id="8" name="Picture 7"/>
          <p:cNvPicPr>
            <a:picLocks noChangeAspect="1"/>
          </p:cNvPicPr>
          <p:nvPr userDrawn="1"/>
        </p:nvPicPr>
        <p:blipFill>
          <a:blip r:embed="rId3"/>
          <a:srcRect/>
          <a:stretch>
            <a:fillRect/>
          </a:stretch>
        </p:blipFill>
        <p:spPr>
          <a:xfrm>
            <a:off x="314584" y="1612690"/>
            <a:ext cx="325056" cy="325660"/>
          </a:xfrm>
          <a:prstGeom prst="rect"/>
        </p:spPr>
      </p:pic>
      <p:pic>
        <p:nvPicPr>
          <p:cNvPr id="9" name="Picture 8"/>
          <p:cNvPicPr>
            <a:picLocks noChangeAspect="1"/>
          </p:cNvPicPr>
          <p:nvPr userDrawn="1"/>
        </p:nvPicPr>
        <p:blipFill>
          <a:blip r:embed="rId4"/>
          <a:srcRect/>
          <a:stretch>
            <a:fillRect/>
          </a:stretch>
        </p:blipFill>
        <p:spPr>
          <a:xfrm>
            <a:off x="314584" y="2018132"/>
            <a:ext cx="358434" cy="359100"/>
          </a:xfrm>
          <a:prstGeom prst="rect"/>
        </p:spPr>
      </p:pic>
      <p:sp>
        <p:nvSpPr>
          <p:cNvPr id="10" name="Text Placeholder 16"/>
          <p:cNvSpPr>
            <a:spLocks noGrp="1"/>
          </p:cNvSpPr>
          <p:nvPr>
            <p:ph type="body" sz="quarter" idx="13" hasCustomPrompt="1"/>
          </p:nvPr>
        </p:nvSpPr>
        <p:spPr>
          <a:xfrm>
            <a:off x="764358" y="1688068"/>
            <a:ext cx="2650146"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11" name="Text Placeholder 16"/>
          <p:cNvSpPr>
            <a:spLocks noGrp="1"/>
          </p:cNvSpPr>
          <p:nvPr>
            <p:ph type="body" sz="quarter" idx="14" hasCustomPrompt="1"/>
          </p:nvPr>
        </p:nvSpPr>
        <p:spPr>
          <a:xfrm>
            <a:off x="764358" y="2066198"/>
            <a:ext cx="2650146"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12" name="Text Placeholder 16"/>
          <p:cNvSpPr>
            <a:spLocks noGrp="1"/>
          </p:cNvSpPr>
          <p:nvPr>
            <p:ph type="body" sz="quarter" idx="15" hasCustomPrompt="1"/>
          </p:nvPr>
        </p:nvSpPr>
        <p:spPr>
          <a:xfrm>
            <a:off x="764358" y="2440974"/>
            <a:ext cx="2650146" cy="250825"/>
          </a:xfrm>
        </p:spPr>
        <p:txBody>
          <a:bodyPr>
            <a:noAutofit/>
          </a:bodyPr>
          <a:lstStyle>
            <a:lvl1pPr marL="0" indent="0">
              <a:buNone/>
              <a:defRPr sz="1400" baseline="0">
                <a:solidFill>
                  <a:schemeClr val="tx1"/>
                </a:solidFill>
              </a:defRPr>
            </a:lvl1pPr>
          </a:lstStyle>
          <a:p>
            <a:pPr lvl="0"/>
            <a:r>
              <a:rPr lang="en-US" dirty="1"/>
              <a:t>Insert Email</a:t>
            </a:r>
          </a:p>
        </p:txBody>
      </p:sp>
      <p:sp>
        <p:nvSpPr>
          <p:cNvPr id="13" name="Text Placeholder 9"/>
          <p:cNvSpPr>
            <a:spLocks noGrp="1"/>
          </p:cNvSpPr>
          <p:nvPr>
            <p:ph type="body" sz="quarter" idx="16" hasCustomPrompt="1"/>
          </p:nvPr>
        </p:nvSpPr>
        <p:spPr>
          <a:xfrm>
            <a:off x="3654401" y="541759"/>
            <a:ext cx="3127224" cy="379326"/>
          </a:xfrm>
        </p:spPr>
        <p:txBody>
          <a:bodyPr>
            <a:normAutofit/>
          </a:bodyPr>
          <a:lstStyle>
            <a:lvl1pPr marL="0" indent="0">
              <a:buNone/>
              <a:defRPr sz="2000" b="1" baseline="0">
                <a:solidFill>
                  <a:schemeClr val="tx1"/>
                </a:solidFill>
              </a:defRPr>
            </a:lvl1pPr>
            <a:lvl2pPr marL="173038" indent="0">
              <a:buNone/>
              <a:defRPr/>
            </a:lvl2pPr>
          </a:lstStyle>
          <a:p>
            <a:pPr lvl="0"/>
            <a:r>
              <a:rPr lang="en-US" dirty="1"/>
              <a:t>Insert Name</a:t>
            </a:r>
          </a:p>
        </p:txBody>
      </p:sp>
      <p:sp>
        <p:nvSpPr>
          <p:cNvPr id="14" name="Text Placeholder 9"/>
          <p:cNvSpPr>
            <a:spLocks noGrp="1"/>
          </p:cNvSpPr>
          <p:nvPr>
            <p:ph type="body" sz="quarter" idx="17" hasCustomPrompt="1"/>
          </p:nvPr>
        </p:nvSpPr>
        <p:spPr>
          <a:xfrm>
            <a:off x="3654401" y="1000511"/>
            <a:ext cx="3102582" cy="379326"/>
          </a:xfrm>
        </p:spPr>
        <p:txBody>
          <a:bodyPr>
            <a:normAutofit/>
          </a:bodyPr>
          <a:lstStyle>
            <a:lvl1pPr marL="0" indent="0">
              <a:buNone/>
              <a:defRPr sz="1600" b="0" baseline="0">
                <a:solidFill>
                  <a:schemeClr val="tx1"/>
                </a:solidFill>
              </a:defRPr>
            </a:lvl1pPr>
            <a:lvl2pPr marL="173038" indent="0">
              <a:buNone/>
              <a:defRPr/>
            </a:lvl2pPr>
          </a:lstStyle>
          <a:p>
            <a:pPr lvl="0"/>
            <a:r>
              <a:rPr lang="en-US" dirty="1"/>
              <a:t>Insert Practice Group</a:t>
            </a:r>
          </a:p>
        </p:txBody>
      </p:sp>
      <p:pic>
        <p:nvPicPr>
          <p:cNvPr id="15" name="Picture 14"/>
          <p:cNvPicPr>
            <a:picLocks noChangeAspect="1"/>
          </p:cNvPicPr>
          <p:nvPr userDrawn="1"/>
        </p:nvPicPr>
        <p:blipFill>
          <a:blip r:embed="rId2"/>
          <a:srcRect/>
          <a:stretch>
            <a:fillRect/>
          </a:stretch>
        </p:blipFill>
        <p:spPr>
          <a:xfrm>
            <a:off x="3687280" y="2447468"/>
            <a:ext cx="274320" cy="274830"/>
          </a:xfrm>
          <a:prstGeom prst="rect"/>
        </p:spPr>
      </p:pic>
      <p:pic>
        <p:nvPicPr>
          <p:cNvPr id="16" name="Picture 15"/>
          <p:cNvPicPr>
            <a:picLocks noChangeAspect="1"/>
          </p:cNvPicPr>
          <p:nvPr userDrawn="1"/>
        </p:nvPicPr>
        <p:blipFill>
          <a:blip r:embed="rId3"/>
          <a:srcRect/>
          <a:stretch>
            <a:fillRect/>
          </a:stretch>
        </p:blipFill>
        <p:spPr>
          <a:xfrm>
            <a:off x="3657063" y="1612690"/>
            <a:ext cx="325056" cy="325660"/>
          </a:xfrm>
          <a:prstGeom prst="rect"/>
        </p:spPr>
      </p:pic>
      <p:pic>
        <p:nvPicPr>
          <p:cNvPr id="17" name="Picture 16"/>
          <p:cNvPicPr>
            <a:picLocks noChangeAspect="1"/>
          </p:cNvPicPr>
          <p:nvPr userDrawn="1"/>
        </p:nvPicPr>
        <p:blipFill>
          <a:blip r:embed="rId4"/>
          <a:srcRect/>
          <a:stretch>
            <a:fillRect/>
          </a:stretch>
        </p:blipFill>
        <p:spPr>
          <a:xfrm>
            <a:off x="3657063" y="2018132"/>
            <a:ext cx="358434" cy="359100"/>
          </a:xfrm>
          <a:prstGeom prst="rect"/>
        </p:spPr>
      </p:pic>
      <p:sp>
        <p:nvSpPr>
          <p:cNvPr id="18" name="Text Placeholder 16"/>
          <p:cNvSpPr>
            <a:spLocks noGrp="1"/>
          </p:cNvSpPr>
          <p:nvPr>
            <p:ph type="body" sz="quarter" idx="18" hasCustomPrompt="1"/>
          </p:nvPr>
        </p:nvSpPr>
        <p:spPr>
          <a:xfrm>
            <a:off x="4106837" y="1688068"/>
            <a:ext cx="2650146"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19" name="Text Placeholder 16"/>
          <p:cNvSpPr>
            <a:spLocks noGrp="1"/>
          </p:cNvSpPr>
          <p:nvPr>
            <p:ph type="body" sz="quarter" idx="19" hasCustomPrompt="1"/>
          </p:nvPr>
        </p:nvSpPr>
        <p:spPr>
          <a:xfrm>
            <a:off x="4106837" y="2066198"/>
            <a:ext cx="2650146"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20" name="Text Placeholder 16"/>
          <p:cNvSpPr>
            <a:spLocks noGrp="1"/>
          </p:cNvSpPr>
          <p:nvPr>
            <p:ph type="body" sz="quarter" idx="20" hasCustomPrompt="1"/>
          </p:nvPr>
        </p:nvSpPr>
        <p:spPr>
          <a:xfrm>
            <a:off x="4106837" y="2440974"/>
            <a:ext cx="2650146" cy="250825"/>
          </a:xfrm>
        </p:spPr>
        <p:txBody>
          <a:bodyPr>
            <a:noAutofit/>
          </a:bodyPr>
          <a:lstStyle>
            <a:lvl1pPr marL="0" indent="0">
              <a:buNone/>
              <a:defRPr sz="1400" baseline="0">
                <a:solidFill>
                  <a:schemeClr val="tx1"/>
                </a:solidFill>
              </a:defRPr>
            </a:lvl1pPr>
          </a:lstStyle>
          <a:p>
            <a:pPr lvl="0"/>
            <a:r>
              <a:rPr lang="en-US" dirty="1"/>
              <a:t>Insert Email</a:t>
            </a:r>
          </a:p>
        </p:txBody>
      </p:sp>
      <p:sp>
        <p:nvSpPr>
          <p:cNvPr id="21" name="Text Placeholder 9"/>
          <p:cNvSpPr>
            <a:spLocks noGrp="1"/>
          </p:cNvSpPr>
          <p:nvPr>
            <p:ph type="body" sz="quarter" idx="21" hasCustomPrompt="1"/>
          </p:nvPr>
        </p:nvSpPr>
        <p:spPr>
          <a:xfrm>
            <a:off x="6996880" y="541759"/>
            <a:ext cx="3127224" cy="379326"/>
          </a:xfrm>
        </p:spPr>
        <p:txBody>
          <a:bodyPr>
            <a:normAutofit/>
          </a:bodyPr>
          <a:lstStyle>
            <a:lvl1pPr marL="0" indent="0">
              <a:buNone/>
              <a:defRPr sz="2000" b="1" baseline="0">
                <a:solidFill>
                  <a:schemeClr val="tx1"/>
                </a:solidFill>
              </a:defRPr>
            </a:lvl1pPr>
            <a:lvl2pPr marL="173038" indent="0">
              <a:buNone/>
              <a:defRPr/>
            </a:lvl2pPr>
          </a:lstStyle>
          <a:p>
            <a:pPr lvl="0"/>
            <a:r>
              <a:rPr lang="en-US" dirty="1"/>
              <a:t>Insert Name</a:t>
            </a:r>
          </a:p>
        </p:txBody>
      </p:sp>
      <p:sp>
        <p:nvSpPr>
          <p:cNvPr id="22" name="Text Placeholder 9"/>
          <p:cNvSpPr>
            <a:spLocks noGrp="1"/>
          </p:cNvSpPr>
          <p:nvPr>
            <p:ph type="body" sz="quarter" idx="22" hasCustomPrompt="1"/>
          </p:nvPr>
        </p:nvSpPr>
        <p:spPr>
          <a:xfrm>
            <a:off x="6996880" y="1000511"/>
            <a:ext cx="3102582" cy="379326"/>
          </a:xfrm>
        </p:spPr>
        <p:txBody>
          <a:bodyPr>
            <a:normAutofit/>
          </a:bodyPr>
          <a:lstStyle>
            <a:lvl1pPr marL="0" indent="0">
              <a:buNone/>
              <a:defRPr sz="1600" b="0" baseline="0">
                <a:solidFill>
                  <a:schemeClr val="tx1"/>
                </a:solidFill>
              </a:defRPr>
            </a:lvl1pPr>
            <a:lvl2pPr marL="173038" indent="0">
              <a:buNone/>
              <a:defRPr/>
            </a:lvl2pPr>
          </a:lstStyle>
          <a:p>
            <a:pPr lvl="0"/>
            <a:r>
              <a:rPr lang="en-US" dirty="1"/>
              <a:t>Insert Practice Group</a:t>
            </a:r>
          </a:p>
        </p:txBody>
      </p:sp>
      <p:pic>
        <p:nvPicPr>
          <p:cNvPr id="23" name="Picture 22"/>
          <p:cNvPicPr>
            <a:picLocks noChangeAspect="1"/>
          </p:cNvPicPr>
          <p:nvPr userDrawn="1"/>
        </p:nvPicPr>
        <p:blipFill>
          <a:blip r:embed="rId2"/>
          <a:srcRect/>
          <a:stretch>
            <a:fillRect/>
          </a:stretch>
        </p:blipFill>
        <p:spPr>
          <a:xfrm>
            <a:off x="7029759" y="2447468"/>
            <a:ext cx="274320" cy="274830"/>
          </a:xfrm>
          <a:prstGeom prst="rect"/>
        </p:spPr>
      </p:pic>
      <p:pic>
        <p:nvPicPr>
          <p:cNvPr id="24" name="Picture 23"/>
          <p:cNvPicPr>
            <a:picLocks noChangeAspect="1"/>
          </p:cNvPicPr>
          <p:nvPr userDrawn="1"/>
        </p:nvPicPr>
        <p:blipFill>
          <a:blip r:embed="rId3"/>
          <a:srcRect/>
          <a:stretch>
            <a:fillRect/>
          </a:stretch>
        </p:blipFill>
        <p:spPr>
          <a:xfrm>
            <a:off x="6999542" y="1612690"/>
            <a:ext cx="325056" cy="325660"/>
          </a:xfrm>
          <a:prstGeom prst="rect"/>
        </p:spPr>
      </p:pic>
      <p:pic>
        <p:nvPicPr>
          <p:cNvPr id="25" name="Picture 24"/>
          <p:cNvPicPr>
            <a:picLocks noChangeAspect="1"/>
          </p:cNvPicPr>
          <p:nvPr userDrawn="1"/>
        </p:nvPicPr>
        <p:blipFill>
          <a:blip r:embed="rId4"/>
          <a:srcRect/>
          <a:stretch>
            <a:fillRect/>
          </a:stretch>
        </p:blipFill>
        <p:spPr>
          <a:xfrm>
            <a:off x="6999542" y="2018132"/>
            <a:ext cx="358434" cy="359100"/>
          </a:xfrm>
          <a:prstGeom prst="rect"/>
        </p:spPr>
      </p:pic>
      <p:sp>
        <p:nvSpPr>
          <p:cNvPr id="26" name="Text Placeholder 16"/>
          <p:cNvSpPr>
            <a:spLocks noGrp="1"/>
          </p:cNvSpPr>
          <p:nvPr>
            <p:ph type="body" sz="quarter" idx="23" hasCustomPrompt="1"/>
          </p:nvPr>
        </p:nvSpPr>
        <p:spPr>
          <a:xfrm>
            <a:off x="7449316" y="1688068"/>
            <a:ext cx="2650146" cy="250825"/>
          </a:xfrm>
        </p:spPr>
        <p:txBody>
          <a:bodyPr>
            <a:noAutofit/>
          </a:bodyPr>
          <a:lstStyle>
            <a:lvl1pPr marL="0" indent="0">
              <a:buNone/>
              <a:defRPr sz="1400" baseline="0">
                <a:solidFill>
                  <a:schemeClr val="tx1"/>
                </a:solidFill>
              </a:defRPr>
            </a:lvl1pPr>
          </a:lstStyle>
          <a:p>
            <a:pPr lvl="0"/>
            <a:r>
              <a:rPr lang="en-US" dirty="1"/>
              <a:t>Insert Office</a:t>
            </a:r>
          </a:p>
        </p:txBody>
      </p:sp>
      <p:sp>
        <p:nvSpPr>
          <p:cNvPr id="27" name="Text Placeholder 16"/>
          <p:cNvSpPr>
            <a:spLocks noGrp="1"/>
          </p:cNvSpPr>
          <p:nvPr>
            <p:ph type="body" sz="quarter" idx="24" hasCustomPrompt="1"/>
          </p:nvPr>
        </p:nvSpPr>
        <p:spPr>
          <a:xfrm>
            <a:off x="7449316" y="2066198"/>
            <a:ext cx="2650146" cy="250825"/>
          </a:xfrm>
        </p:spPr>
        <p:txBody>
          <a:bodyPr>
            <a:noAutofit/>
          </a:bodyPr>
          <a:lstStyle>
            <a:lvl1pPr marL="0" indent="0">
              <a:buNone/>
              <a:defRPr sz="1400" baseline="0">
                <a:solidFill>
                  <a:schemeClr val="tx1"/>
                </a:solidFill>
              </a:defRPr>
            </a:lvl1pPr>
          </a:lstStyle>
          <a:p>
            <a:pPr lvl="0"/>
            <a:r>
              <a:rPr lang="en-US" dirty="1"/>
              <a:t>Insert Phone Number</a:t>
            </a:r>
          </a:p>
        </p:txBody>
      </p:sp>
      <p:sp>
        <p:nvSpPr>
          <p:cNvPr id="28" name="Text Placeholder 16"/>
          <p:cNvSpPr>
            <a:spLocks noGrp="1"/>
          </p:cNvSpPr>
          <p:nvPr>
            <p:ph type="body" sz="quarter" idx="25" hasCustomPrompt="1"/>
          </p:nvPr>
        </p:nvSpPr>
        <p:spPr>
          <a:xfrm>
            <a:off x="7449316" y="2440974"/>
            <a:ext cx="2650146" cy="250825"/>
          </a:xfrm>
        </p:spPr>
        <p:txBody>
          <a:bodyPr>
            <a:noAutofit/>
          </a:bodyPr>
          <a:lstStyle>
            <a:lvl1pPr marL="0" indent="0">
              <a:buNone/>
              <a:defRPr sz="1400" baseline="0">
                <a:solidFill>
                  <a:schemeClr val="tx1"/>
                </a:solidFill>
              </a:defRPr>
            </a:lvl1pPr>
          </a:lstStyle>
          <a:p>
            <a:pPr lvl="0"/>
            <a:r>
              <a:rPr lang="en-US" dirty="1"/>
              <a:t>Insert Email</a:t>
            </a:r>
          </a:p>
        </p:txBody>
      </p:sp>
      <p:sp>
        <p:nvSpPr>
          <p:cNvPr id="30" name="Isosceles Triangle 29"/>
          <p:cNvSpPr/>
          <p:nvPr userDrawn="1"/>
        </p:nvSpPr>
        <p:spPr>
          <a:xfrm>
            <a:off x="9259330" y="5156887"/>
            <a:ext cx="2965621" cy="1696794"/>
          </a:xfrm>
          <a:prstGeom prst="triangle">
            <a:avLst>
              <a:gd name="adj" fmla="val 825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userDrawn="1"/>
        </p:nvPicPr>
        <p:blipFill>
          <a:blip r:embed="rId5"/>
          <a:srcRect l="42484"/>
          <a:stretch>
            <a:fillRect/>
          </a:stretch>
        </p:blipFill>
        <p:spPr>
          <a:xfrm>
            <a:off x="10000735" y="-156519"/>
            <a:ext cx="2385858" cy="7084541"/>
          </a:xfrm>
          <a:prstGeom prst="rect"/>
        </p:spPr>
      </p:pic>
      <p:pic>
        <p:nvPicPr>
          <p:cNvPr id="32" name="Picture 31"/>
          <p:cNvPicPr>
            <a:picLocks noChangeAspect="1"/>
          </p:cNvPicPr>
          <p:nvPr userDrawn="1"/>
        </p:nvPicPr>
        <p:blipFill>
          <a:blip r:embed="rId6"/>
          <a:srcRect/>
          <a:stretch>
            <a:fillRect/>
          </a:stretch>
        </p:blipFill>
        <p:spPr>
          <a:xfrm>
            <a:off x="10124104" y="5963900"/>
            <a:ext cx="2006326" cy="925614"/>
          </a:xfrm>
          <a:prstGeom prst="rect"/>
        </p:spPr>
      </p:pic>
      <p:pic>
        <p:nvPicPr>
          <p:cNvPr id="34" name="Picture 33"/>
          <p:cNvPicPr>
            <a:picLocks noChangeAspect="1"/>
          </p:cNvPicPr>
          <p:nvPr userDrawn="1"/>
        </p:nvPicPr>
        <p:blipFill>
          <a:blip r:embed="rId7"/>
          <a:srcRect/>
          <a:stretch>
            <a:fillRect/>
          </a:stretch>
        </p:blipFill>
        <p:spPr>
          <a:xfrm>
            <a:off x="231035" y="421670"/>
            <a:ext cx="150810" cy="570008"/>
          </a:xfrm>
          <a:prstGeom prst="rect"/>
        </p:spPr>
      </p:pic>
      <p:pic>
        <p:nvPicPr>
          <p:cNvPr id="35" name="Picture 34"/>
          <p:cNvPicPr>
            <a:picLocks noChangeAspect="1"/>
          </p:cNvPicPr>
          <p:nvPr userDrawn="1"/>
        </p:nvPicPr>
        <p:blipFill>
          <a:blip r:embed="rId7"/>
          <a:srcRect/>
          <a:stretch>
            <a:fillRect/>
          </a:stretch>
        </p:blipFill>
        <p:spPr>
          <a:xfrm>
            <a:off x="3589918" y="434770"/>
            <a:ext cx="150810" cy="570008"/>
          </a:xfrm>
          <a:prstGeom prst="rect"/>
        </p:spPr>
      </p:pic>
      <p:pic>
        <p:nvPicPr>
          <p:cNvPr id="37" name="Picture 36"/>
          <p:cNvPicPr>
            <a:picLocks noChangeAspect="1"/>
          </p:cNvPicPr>
          <p:nvPr userDrawn="1"/>
        </p:nvPicPr>
        <p:blipFill>
          <a:blip r:embed="rId7"/>
          <a:srcRect/>
          <a:stretch>
            <a:fillRect/>
          </a:stretch>
        </p:blipFill>
        <p:spPr>
          <a:xfrm>
            <a:off x="6925958" y="434770"/>
            <a:ext cx="150810" cy="570008"/>
          </a:xfrm>
          <a:prstGeom prst="rect"/>
        </p:spPr>
      </p:pic>
    </p:spTree>
    <p:extLst>
      <p:ext uri="{BB962C8B-B14F-4D97-AF65-F5344CB8AC3E}">
        <p14:creationId xmlns:p14="http://schemas.microsoft.com/office/powerpoint/2010/main" val="29859504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Info - 1 Lawyer - Dar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1" y="0"/>
            <a:ext cx="12192001" cy="6858000"/>
          </a:xfrm>
          <a:prstGeom prst="rect"/>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rcRect l="42484"/>
          <a:stretch>
            <a:fillRect/>
          </a:stretch>
        </p:blipFill>
        <p:spPr>
          <a:xfrm>
            <a:off x="7273998" y="-159210"/>
            <a:ext cx="5286417" cy="7102270"/>
          </a:xfrm>
          <a:prstGeom prst="rect"/>
        </p:spPr>
      </p:pic>
      <p:pic>
        <p:nvPicPr>
          <p:cNvPr id="6" name="Picture 5"/>
          <p:cNvPicPr>
            <a:picLocks noChangeAspect="1"/>
          </p:cNvPicPr>
          <p:nvPr userDrawn="1"/>
        </p:nvPicPr>
        <p:blipFill>
          <a:blip r:embed="rId3"/>
          <a:srcRect/>
          <a:stretch>
            <a:fillRect/>
          </a:stretch>
        </p:blipFill>
        <p:spPr>
          <a:xfrm>
            <a:off x="9689651" y="5895114"/>
            <a:ext cx="2006326" cy="925614"/>
          </a:xfrm>
          <a:prstGeom prst="rect"/>
        </p:spPr>
      </p:pic>
      <p:sp>
        <p:nvSpPr>
          <p:cNvPr id="10" name="Text Placeholder 9"/>
          <p:cNvSpPr>
            <a:spLocks noGrp="1"/>
          </p:cNvSpPr>
          <p:nvPr>
            <p:ph type="body" sz="quarter" idx="11" hasCustomPrompt="1"/>
          </p:nvPr>
        </p:nvSpPr>
        <p:spPr>
          <a:xfrm>
            <a:off x="823913" y="576263"/>
            <a:ext cx="5601529" cy="379326"/>
          </a:xfrm>
        </p:spPr>
        <p:txBody>
          <a:bodyPr>
            <a:normAutofit/>
          </a:bodyPr>
          <a:lstStyle>
            <a:lvl1pPr marL="0" indent="0">
              <a:buNone/>
              <a:defRPr sz="2400" b="1" baseline="0">
                <a:solidFill>
                  <a:schemeClr val="bg1"/>
                </a:solidFill>
              </a:defRPr>
            </a:lvl1pPr>
            <a:lvl2pPr marL="173038" indent="0">
              <a:buNone/>
              <a:defRPr/>
            </a:lvl2pPr>
          </a:lstStyle>
          <a:p>
            <a:pPr lvl="0"/>
            <a:r>
              <a:rPr lang="en-US" dirty="1"/>
              <a:t>Insert Name</a:t>
            </a:r>
          </a:p>
        </p:txBody>
      </p:sp>
      <p:sp>
        <p:nvSpPr>
          <p:cNvPr id="11" name="Text Placeholder 9"/>
          <p:cNvSpPr>
            <a:spLocks noGrp="1"/>
          </p:cNvSpPr>
          <p:nvPr>
            <p:ph type="body" sz="quarter" idx="12" hasCustomPrompt="1"/>
          </p:nvPr>
        </p:nvSpPr>
        <p:spPr>
          <a:xfrm>
            <a:off x="823913" y="1033463"/>
            <a:ext cx="5576887" cy="379326"/>
          </a:xfrm>
        </p:spPr>
        <p:txBody>
          <a:bodyPr>
            <a:normAutofit/>
          </a:bodyPr>
          <a:lstStyle>
            <a:lvl1pPr marL="0" indent="0">
              <a:buNone/>
              <a:defRPr sz="1600" b="1" baseline="0">
                <a:solidFill>
                  <a:schemeClr val="bg1"/>
                </a:solidFill>
              </a:defRPr>
            </a:lvl1pPr>
            <a:lvl2pPr marL="173038" indent="0">
              <a:buNone/>
              <a:defRPr/>
            </a:lvl2pPr>
          </a:lstStyle>
          <a:p>
            <a:pPr lvl="0"/>
            <a:r>
              <a:rPr lang="en-US" dirty="1"/>
              <a:t>Insert Main Practice Group</a:t>
            </a:r>
          </a:p>
        </p:txBody>
      </p:sp>
      <p:pic>
        <p:nvPicPr>
          <p:cNvPr id="13" name="Picture 12"/>
          <p:cNvPicPr>
            <a:picLocks noChangeAspect="1"/>
          </p:cNvPicPr>
          <p:nvPr userDrawn="1"/>
        </p:nvPicPr>
        <p:blipFill>
          <a:blip r:embed="rId4"/>
          <a:srcRect/>
          <a:stretch>
            <a:fillRect/>
          </a:stretch>
        </p:blipFill>
        <p:spPr>
          <a:xfrm>
            <a:off x="856793" y="2562800"/>
            <a:ext cx="274320" cy="274830"/>
          </a:xfrm>
          <a:prstGeom prst="rect"/>
        </p:spPr>
      </p:pic>
      <p:pic>
        <p:nvPicPr>
          <p:cNvPr id="14" name="Picture 13"/>
          <p:cNvPicPr>
            <a:picLocks noChangeAspect="1"/>
          </p:cNvPicPr>
          <p:nvPr userDrawn="1"/>
        </p:nvPicPr>
        <p:blipFill>
          <a:blip r:embed="rId5"/>
          <a:srcRect/>
          <a:stretch>
            <a:fillRect/>
          </a:stretch>
        </p:blipFill>
        <p:spPr>
          <a:xfrm>
            <a:off x="826576" y="1728022"/>
            <a:ext cx="325056" cy="325660"/>
          </a:xfrm>
          <a:prstGeom prst="rect"/>
        </p:spPr>
      </p:pic>
      <p:pic>
        <p:nvPicPr>
          <p:cNvPr id="15" name="Picture 14"/>
          <p:cNvPicPr>
            <a:picLocks noChangeAspect="1"/>
          </p:cNvPicPr>
          <p:nvPr userDrawn="1"/>
        </p:nvPicPr>
        <p:blipFill>
          <a:blip r:embed="rId6"/>
          <a:srcRect/>
          <a:stretch>
            <a:fillRect/>
          </a:stretch>
        </p:blipFill>
        <p:spPr>
          <a:xfrm>
            <a:off x="826576" y="2133464"/>
            <a:ext cx="358434" cy="359100"/>
          </a:xfrm>
          <a:prstGeom prst="rect"/>
        </p:spPr>
      </p:pic>
      <p:sp>
        <p:nvSpPr>
          <p:cNvPr id="17" name="Text Placeholder 16"/>
          <p:cNvSpPr>
            <a:spLocks noGrp="1"/>
          </p:cNvSpPr>
          <p:nvPr>
            <p:ph type="body" sz="quarter" idx="13" hasCustomPrompt="1"/>
          </p:nvPr>
        </p:nvSpPr>
        <p:spPr>
          <a:xfrm>
            <a:off x="1276350" y="1803400"/>
            <a:ext cx="4280032"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18" name="Text Placeholder 16"/>
          <p:cNvSpPr>
            <a:spLocks noGrp="1"/>
          </p:cNvSpPr>
          <p:nvPr>
            <p:ph type="body" sz="quarter" idx="14" hasCustomPrompt="1"/>
          </p:nvPr>
        </p:nvSpPr>
        <p:spPr>
          <a:xfrm>
            <a:off x="1276350" y="2181530"/>
            <a:ext cx="4259549"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19" name="Text Placeholder 16"/>
          <p:cNvSpPr>
            <a:spLocks noGrp="1"/>
          </p:cNvSpPr>
          <p:nvPr>
            <p:ph type="body" sz="quarter" idx="15" hasCustomPrompt="1"/>
          </p:nvPr>
        </p:nvSpPr>
        <p:spPr>
          <a:xfrm>
            <a:off x="1276350" y="2556306"/>
            <a:ext cx="4259549" cy="250825"/>
          </a:xfrm>
        </p:spPr>
        <p:txBody>
          <a:bodyPr>
            <a:noAutofit/>
          </a:bodyPr>
          <a:lstStyle>
            <a:lvl1pPr marL="0" indent="0">
              <a:buNone/>
              <a:defRPr sz="1400" baseline="0">
                <a:solidFill>
                  <a:schemeClr val="bg1"/>
                </a:solidFill>
              </a:defRPr>
            </a:lvl1pPr>
          </a:lstStyle>
          <a:p>
            <a:pPr lvl="0"/>
            <a:r>
              <a:rPr lang="en-US" dirty="1"/>
              <a:t>Insert Email</a:t>
            </a:r>
          </a:p>
        </p:txBody>
      </p:sp>
      <p:sp>
        <p:nvSpPr>
          <p:cNvPr id="25" name="Text Placeholder 16"/>
          <p:cNvSpPr>
            <a:spLocks noGrp="1"/>
          </p:cNvSpPr>
          <p:nvPr>
            <p:ph type="body" sz="quarter" idx="16" hasCustomPrompt="1"/>
          </p:nvPr>
        </p:nvSpPr>
        <p:spPr>
          <a:xfrm>
            <a:off x="1050130" y="3876638"/>
            <a:ext cx="3282973" cy="250825"/>
          </a:xfrm>
        </p:spPr>
        <p:txBody>
          <a:bodyPr>
            <a:noAutofit/>
          </a:bodyPr>
          <a:lstStyle>
            <a:lvl1pPr marL="0" indent="0">
              <a:buNone/>
              <a:defRPr sz="1400" baseline="0">
                <a:solidFill>
                  <a:schemeClr val="bg1"/>
                </a:solidFill>
              </a:defRPr>
            </a:lvl1pPr>
          </a:lstStyle>
          <a:p>
            <a:pPr lvl="0"/>
            <a:r>
              <a:rPr lang="en-US" dirty="1"/>
              <a:t>Insert Expertise 1</a:t>
            </a:r>
          </a:p>
        </p:txBody>
      </p:sp>
      <p:sp>
        <p:nvSpPr>
          <p:cNvPr id="26" name="Text Placeholder 16"/>
          <p:cNvSpPr>
            <a:spLocks noGrp="1"/>
          </p:cNvSpPr>
          <p:nvPr>
            <p:ph type="body" sz="quarter" idx="17" hasCustomPrompt="1"/>
          </p:nvPr>
        </p:nvSpPr>
        <p:spPr>
          <a:xfrm>
            <a:off x="1050132" y="4780078"/>
            <a:ext cx="3282972" cy="250825"/>
          </a:xfrm>
        </p:spPr>
        <p:txBody>
          <a:bodyPr>
            <a:noAutofit/>
          </a:bodyPr>
          <a:lstStyle>
            <a:lvl1pPr marL="0" indent="0">
              <a:buNone/>
              <a:defRPr sz="1400" baseline="0">
                <a:solidFill>
                  <a:schemeClr val="bg1"/>
                </a:solidFill>
              </a:defRPr>
            </a:lvl1pPr>
          </a:lstStyle>
          <a:p>
            <a:pPr lvl="0"/>
            <a:r>
              <a:rPr lang="en-US" dirty="1"/>
              <a:t>Insert Expertise 2</a:t>
            </a:r>
          </a:p>
        </p:txBody>
      </p:sp>
      <p:sp>
        <p:nvSpPr>
          <p:cNvPr id="31" name="Rectangle 30"/>
          <p:cNvSpPr/>
          <p:nvPr userDrawn="1"/>
        </p:nvSpPr>
        <p:spPr>
          <a:xfrm>
            <a:off x="848555" y="3254573"/>
            <a:ext cx="1148071" cy="276999"/>
          </a:xfrm>
          <a:prstGeom prst="rect"/>
        </p:spPr>
        <p:txBody>
          <a:bodyPr wrap="none">
            <a:spAutoFit/>
          </a:bodyPr>
          <a:lstStyle/>
          <a:p>
            <a:r>
              <a:rPr lang="en-US" sz="1200" b="1" kern="1200" dirty="1">
                <a:solidFill>
                  <a:schemeClr val="bg1">
                    <a:lumMod val="85000"/>
                  </a:schemeClr>
                </a:solidFill>
                <a:latin typeface="+mn-lt"/>
                <a:ea typeface="+mn-ea"/>
                <a:cs typeface="+mn-cs"/>
              </a:rPr>
              <a:t>EXPERTISE</a:t>
            </a:r>
            <a:endParaRPr lang="en-US" sz="1200"/>
          </a:p>
        </p:txBody>
      </p:sp>
    </p:spTree>
    <p:extLst>
      <p:ext uri="{BB962C8B-B14F-4D97-AF65-F5344CB8AC3E}">
        <p14:creationId xmlns:p14="http://schemas.microsoft.com/office/powerpoint/2010/main" val="173190620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Info - 2 Lawyers - Dar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1" y="0"/>
            <a:ext cx="12192001" cy="6858000"/>
          </a:xfrm>
          <a:prstGeom prst="rect"/>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rcRect l="42484"/>
          <a:stretch>
            <a:fillRect/>
          </a:stretch>
        </p:blipFill>
        <p:spPr>
          <a:xfrm>
            <a:off x="7273998" y="-159210"/>
            <a:ext cx="5286417" cy="7102270"/>
          </a:xfrm>
          <a:prstGeom prst="rect"/>
        </p:spPr>
      </p:pic>
      <p:sp>
        <p:nvSpPr>
          <p:cNvPr id="7" name="Text Placeholder 9"/>
          <p:cNvSpPr>
            <a:spLocks noGrp="1"/>
          </p:cNvSpPr>
          <p:nvPr>
            <p:ph type="body" sz="quarter" idx="11" hasCustomPrompt="1"/>
          </p:nvPr>
        </p:nvSpPr>
        <p:spPr>
          <a:xfrm>
            <a:off x="469687" y="576263"/>
            <a:ext cx="3303314" cy="379326"/>
          </a:xfrm>
        </p:spPr>
        <p:txBody>
          <a:bodyPr>
            <a:normAutofit/>
          </a:bodyPr>
          <a:lstStyle>
            <a:lvl1pPr marL="0" indent="0">
              <a:buNone/>
              <a:defRPr sz="2000" b="1" baseline="0">
                <a:solidFill>
                  <a:schemeClr val="bg1"/>
                </a:solidFill>
              </a:defRPr>
            </a:lvl1pPr>
            <a:lvl2pPr marL="173038" indent="0">
              <a:buNone/>
              <a:defRPr/>
            </a:lvl2pPr>
          </a:lstStyle>
          <a:p>
            <a:pPr lvl="0"/>
            <a:r>
              <a:rPr lang="en-US" dirty="1"/>
              <a:t>Insert Name</a:t>
            </a:r>
          </a:p>
        </p:txBody>
      </p:sp>
      <p:sp>
        <p:nvSpPr>
          <p:cNvPr id="8" name="Text Placeholder 9"/>
          <p:cNvSpPr>
            <a:spLocks noGrp="1"/>
          </p:cNvSpPr>
          <p:nvPr>
            <p:ph type="body" sz="quarter" idx="12" hasCustomPrompt="1"/>
          </p:nvPr>
        </p:nvSpPr>
        <p:spPr>
          <a:xfrm>
            <a:off x="469687" y="1000511"/>
            <a:ext cx="3303314" cy="379326"/>
          </a:xfrm>
        </p:spPr>
        <p:txBody>
          <a:bodyPr>
            <a:normAutofit/>
          </a:bodyPr>
          <a:lstStyle>
            <a:lvl1pPr marL="0" indent="0">
              <a:buNone/>
              <a:defRPr sz="1600" b="0" baseline="0">
                <a:solidFill>
                  <a:schemeClr val="bg1"/>
                </a:solidFill>
              </a:defRPr>
            </a:lvl1pPr>
            <a:lvl2pPr marL="173038" indent="0">
              <a:buNone/>
              <a:defRPr/>
            </a:lvl2pPr>
          </a:lstStyle>
          <a:p>
            <a:pPr lvl="0"/>
            <a:r>
              <a:rPr lang="en-US" dirty="1"/>
              <a:t>Insert Main Practice Group</a:t>
            </a:r>
          </a:p>
        </p:txBody>
      </p:sp>
      <p:pic>
        <p:nvPicPr>
          <p:cNvPr id="9" name="Picture 8"/>
          <p:cNvPicPr>
            <a:picLocks noChangeAspect="1"/>
          </p:cNvPicPr>
          <p:nvPr userDrawn="1"/>
        </p:nvPicPr>
        <p:blipFill>
          <a:blip r:embed="rId3"/>
          <a:srcRect/>
          <a:stretch>
            <a:fillRect/>
          </a:stretch>
        </p:blipFill>
        <p:spPr>
          <a:xfrm>
            <a:off x="502566" y="2447468"/>
            <a:ext cx="274320" cy="274830"/>
          </a:xfrm>
          <a:prstGeom prst="rect"/>
        </p:spPr>
      </p:pic>
      <p:pic>
        <p:nvPicPr>
          <p:cNvPr id="10" name="Picture 9"/>
          <p:cNvPicPr>
            <a:picLocks noChangeAspect="1"/>
          </p:cNvPicPr>
          <p:nvPr userDrawn="1"/>
        </p:nvPicPr>
        <p:blipFill>
          <a:blip r:embed="rId4"/>
          <a:srcRect/>
          <a:stretch>
            <a:fillRect/>
          </a:stretch>
        </p:blipFill>
        <p:spPr>
          <a:xfrm>
            <a:off x="472349" y="1612690"/>
            <a:ext cx="325056" cy="325660"/>
          </a:xfrm>
          <a:prstGeom prst="rect"/>
        </p:spPr>
      </p:pic>
      <p:pic>
        <p:nvPicPr>
          <p:cNvPr id="11" name="Picture 10"/>
          <p:cNvPicPr>
            <a:picLocks noChangeAspect="1"/>
          </p:cNvPicPr>
          <p:nvPr userDrawn="1"/>
        </p:nvPicPr>
        <p:blipFill>
          <a:blip r:embed="rId5"/>
          <a:srcRect/>
          <a:stretch>
            <a:fillRect/>
          </a:stretch>
        </p:blipFill>
        <p:spPr>
          <a:xfrm>
            <a:off x="472349" y="2018132"/>
            <a:ext cx="358434" cy="359100"/>
          </a:xfrm>
          <a:prstGeom prst="rect"/>
        </p:spPr>
      </p:pic>
      <p:sp>
        <p:nvSpPr>
          <p:cNvPr id="12" name="Text Placeholder 16"/>
          <p:cNvSpPr>
            <a:spLocks noGrp="1"/>
          </p:cNvSpPr>
          <p:nvPr>
            <p:ph type="body" sz="quarter" idx="13" hasCustomPrompt="1"/>
          </p:nvPr>
        </p:nvSpPr>
        <p:spPr>
          <a:xfrm>
            <a:off x="922123" y="1688068"/>
            <a:ext cx="2850878"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13" name="Text Placeholder 16"/>
          <p:cNvSpPr>
            <a:spLocks noGrp="1"/>
          </p:cNvSpPr>
          <p:nvPr>
            <p:ph type="body" sz="quarter" idx="14" hasCustomPrompt="1"/>
          </p:nvPr>
        </p:nvSpPr>
        <p:spPr>
          <a:xfrm>
            <a:off x="922123" y="2066198"/>
            <a:ext cx="2850878"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14" name="Text Placeholder 16"/>
          <p:cNvSpPr>
            <a:spLocks noGrp="1"/>
          </p:cNvSpPr>
          <p:nvPr>
            <p:ph type="body" sz="quarter" idx="15" hasCustomPrompt="1"/>
          </p:nvPr>
        </p:nvSpPr>
        <p:spPr>
          <a:xfrm>
            <a:off x="922123" y="2440974"/>
            <a:ext cx="2850878" cy="250825"/>
          </a:xfrm>
        </p:spPr>
        <p:txBody>
          <a:bodyPr>
            <a:noAutofit/>
          </a:bodyPr>
          <a:lstStyle>
            <a:lvl1pPr marL="0" indent="0">
              <a:buNone/>
              <a:defRPr sz="1400" baseline="0">
                <a:solidFill>
                  <a:schemeClr val="bg1"/>
                </a:solidFill>
              </a:defRPr>
            </a:lvl1pPr>
          </a:lstStyle>
          <a:p>
            <a:pPr lvl="0"/>
            <a:r>
              <a:rPr lang="en-US" dirty="1"/>
              <a:t>Insert Email</a:t>
            </a:r>
          </a:p>
        </p:txBody>
      </p:sp>
      <p:sp>
        <p:nvSpPr>
          <p:cNvPr id="26" name="Text Placeholder 9"/>
          <p:cNvSpPr>
            <a:spLocks noGrp="1"/>
          </p:cNvSpPr>
          <p:nvPr>
            <p:ph type="body" sz="quarter" idx="16" hasCustomPrompt="1"/>
          </p:nvPr>
        </p:nvSpPr>
        <p:spPr>
          <a:xfrm>
            <a:off x="4148463" y="576263"/>
            <a:ext cx="3303314" cy="379326"/>
          </a:xfrm>
        </p:spPr>
        <p:txBody>
          <a:bodyPr>
            <a:normAutofit/>
          </a:bodyPr>
          <a:lstStyle>
            <a:lvl1pPr marL="0" indent="0">
              <a:buNone/>
              <a:defRPr sz="2000" b="1" baseline="0">
                <a:solidFill>
                  <a:schemeClr val="bg1"/>
                </a:solidFill>
              </a:defRPr>
            </a:lvl1pPr>
            <a:lvl2pPr marL="173038" indent="0">
              <a:buNone/>
              <a:defRPr/>
            </a:lvl2pPr>
          </a:lstStyle>
          <a:p>
            <a:pPr lvl="0"/>
            <a:r>
              <a:rPr lang="en-US" dirty="1"/>
              <a:t>Insert Name</a:t>
            </a:r>
          </a:p>
        </p:txBody>
      </p:sp>
      <p:sp>
        <p:nvSpPr>
          <p:cNvPr id="27" name="Text Placeholder 9"/>
          <p:cNvSpPr>
            <a:spLocks noGrp="1"/>
          </p:cNvSpPr>
          <p:nvPr>
            <p:ph type="body" sz="quarter" idx="17" hasCustomPrompt="1"/>
          </p:nvPr>
        </p:nvSpPr>
        <p:spPr>
          <a:xfrm>
            <a:off x="4148463" y="1000511"/>
            <a:ext cx="3303314" cy="379326"/>
          </a:xfrm>
        </p:spPr>
        <p:txBody>
          <a:bodyPr>
            <a:normAutofit/>
          </a:bodyPr>
          <a:lstStyle>
            <a:lvl1pPr marL="0" indent="0">
              <a:buNone/>
              <a:defRPr sz="1600" b="0" baseline="0">
                <a:solidFill>
                  <a:schemeClr val="bg1"/>
                </a:solidFill>
              </a:defRPr>
            </a:lvl1pPr>
            <a:lvl2pPr marL="173038" indent="0">
              <a:buNone/>
              <a:defRPr/>
            </a:lvl2pPr>
          </a:lstStyle>
          <a:p>
            <a:pPr lvl="0"/>
            <a:r>
              <a:rPr lang="en-US" dirty="1"/>
              <a:t>Insert Main Practice Group</a:t>
            </a:r>
          </a:p>
        </p:txBody>
      </p:sp>
      <p:pic>
        <p:nvPicPr>
          <p:cNvPr id="28" name="Picture 27"/>
          <p:cNvPicPr>
            <a:picLocks noChangeAspect="1"/>
          </p:cNvPicPr>
          <p:nvPr userDrawn="1"/>
        </p:nvPicPr>
        <p:blipFill>
          <a:blip r:embed="rId3"/>
          <a:srcRect/>
          <a:stretch>
            <a:fillRect/>
          </a:stretch>
        </p:blipFill>
        <p:spPr>
          <a:xfrm>
            <a:off x="4181342" y="2447468"/>
            <a:ext cx="274320" cy="274830"/>
          </a:xfrm>
          <a:prstGeom prst="rect"/>
        </p:spPr>
      </p:pic>
      <p:pic>
        <p:nvPicPr>
          <p:cNvPr id="29" name="Picture 28"/>
          <p:cNvPicPr>
            <a:picLocks noChangeAspect="1"/>
          </p:cNvPicPr>
          <p:nvPr userDrawn="1"/>
        </p:nvPicPr>
        <p:blipFill>
          <a:blip r:embed="rId4"/>
          <a:srcRect/>
          <a:stretch>
            <a:fillRect/>
          </a:stretch>
        </p:blipFill>
        <p:spPr>
          <a:xfrm>
            <a:off x="4151125" y="1612690"/>
            <a:ext cx="325056" cy="325660"/>
          </a:xfrm>
          <a:prstGeom prst="rect"/>
        </p:spPr>
      </p:pic>
      <p:pic>
        <p:nvPicPr>
          <p:cNvPr id="30" name="Picture 29"/>
          <p:cNvPicPr>
            <a:picLocks noChangeAspect="1"/>
          </p:cNvPicPr>
          <p:nvPr userDrawn="1"/>
        </p:nvPicPr>
        <p:blipFill>
          <a:blip r:embed="rId5"/>
          <a:srcRect/>
          <a:stretch>
            <a:fillRect/>
          </a:stretch>
        </p:blipFill>
        <p:spPr>
          <a:xfrm>
            <a:off x="4151125" y="2018132"/>
            <a:ext cx="358434" cy="359100"/>
          </a:xfrm>
          <a:prstGeom prst="rect"/>
        </p:spPr>
      </p:pic>
      <p:sp>
        <p:nvSpPr>
          <p:cNvPr id="31" name="Text Placeholder 16"/>
          <p:cNvSpPr>
            <a:spLocks noGrp="1"/>
          </p:cNvSpPr>
          <p:nvPr>
            <p:ph type="body" sz="quarter" idx="18" hasCustomPrompt="1"/>
          </p:nvPr>
        </p:nvSpPr>
        <p:spPr>
          <a:xfrm>
            <a:off x="4600899" y="1688068"/>
            <a:ext cx="2850878"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32" name="Text Placeholder 16"/>
          <p:cNvSpPr>
            <a:spLocks noGrp="1"/>
          </p:cNvSpPr>
          <p:nvPr>
            <p:ph type="body" sz="quarter" idx="19" hasCustomPrompt="1"/>
          </p:nvPr>
        </p:nvSpPr>
        <p:spPr>
          <a:xfrm>
            <a:off x="4600899" y="2066198"/>
            <a:ext cx="2850878"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33" name="Text Placeholder 16"/>
          <p:cNvSpPr>
            <a:spLocks noGrp="1"/>
          </p:cNvSpPr>
          <p:nvPr>
            <p:ph type="body" sz="quarter" idx="20" hasCustomPrompt="1"/>
          </p:nvPr>
        </p:nvSpPr>
        <p:spPr>
          <a:xfrm>
            <a:off x="4600899" y="2440974"/>
            <a:ext cx="2850878" cy="250825"/>
          </a:xfrm>
        </p:spPr>
        <p:txBody>
          <a:bodyPr>
            <a:noAutofit/>
          </a:bodyPr>
          <a:lstStyle>
            <a:lvl1pPr marL="0" indent="0">
              <a:buNone/>
              <a:defRPr sz="1400" baseline="0">
                <a:solidFill>
                  <a:schemeClr val="bg1"/>
                </a:solidFill>
              </a:defRPr>
            </a:lvl1pPr>
          </a:lstStyle>
          <a:p>
            <a:pPr lvl="0"/>
            <a:r>
              <a:rPr lang="en-US" dirty="1"/>
              <a:t>Insert Email</a:t>
            </a:r>
          </a:p>
        </p:txBody>
      </p:sp>
      <p:pic>
        <p:nvPicPr>
          <p:cNvPr id="35" name="Picture 34"/>
          <p:cNvPicPr>
            <a:picLocks noChangeAspect="1"/>
          </p:cNvPicPr>
          <p:nvPr userDrawn="1"/>
        </p:nvPicPr>
        <p:blipFill>
          <a:blip r:embed="rId6"/>
          <a:srcRect/>
          <a:stretch>
            <a:fillRect/>
          </a:stretch>
        </p:blipFill>
        <p:spPr>
          <a:xfrm>
            <a:off x="9689651" y="5895114"/>
            <a:ext cx="2006326" cy="925614"/>
          </a:xfrm>
          <a:prstGeom prst="rect"/>
        </p:spPr>
      </p:pic>
    </p:spTree>
    <p:extLst>
      <p:ext uri="{BB962C8B-B14F-4D97-AF65-F5344CB8AC3E}">
        <p14:creationId xmlns:p14="http://schemas.microsoft.com/office/powerpoint/2010/main" val="87141643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Info - 3 Lawyers - Dar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1" y="0"/>
            <a:ext cx="12192001" cy="6858000"/>
          </a:xfrm>
          <a:prstGeom prst="rect"/>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rcRect l="42484"/>
          <a:stretch>
            <a:fillRect/>
          </a:stretch>
        </p:blipFill>
        <p:spPr>
          <a:xfrm>
            <a:off x="10000735" y="-156754"/>
            <a:ext cx="2367628" cy="7099814"/>
          </a:xfrm>
          <a:prstGeom prst="rect"/>
        </p:spPr>
      </p:pic>
      <p:sp>
        <p:nvSpPr>
          <p:cNvPr id="7" name="Text Placeholder 9"/>
          <p:cNvSpPr>
            <a:spLocks noGrp="1"/>
          </p:cNvSpPr>
          <p:nvPr>
            <p:ph type="body" sz="quarter" idx="11" hasCustomPrompt="1"/>
          </p:nvPr>
        </p:nvSpPr>
        <p:spPr>
          <a:xfrm>
            <a:off x="311922" y="576263"/>
            <a:ext cx="3127224" cy="379326"/>
          </a:xfrm>
        </p:spPr>
        <p:txBody>
          <a:bodyPr>
            <a:normAutofit/>
          </a:bodyPr>
          <a:lstStyle>
            <a:lvl1pPr marL="0" indent="0">
              <a:buNone/>
              <a:defRPr sz="2000" b="1" baseline="0">
                <a:solidFill>
                  <a:schemeClr val="bg1"/>
                </a:solidFill>
              </a:defRPr>
            </a:lvl1pPr>
            <a:lvl2pPr marL="173038" indent="0">
              <a:buNone/>
              <a:defRPr/>
            </a:lvl2pPr>
          </a:lstStyle>
          <a:p>
            <a:pPr lvl="0"/>
            <a:r>
              <a:rPr lang="en-US" dirty="1"/>
              <a:t>Insert Name</a:t>
            </a:r>
          </a:p>
        </p:txBody>
      </p:sp>
      <p:sp>
        <p:nvSpPr>
          <p:cNvPr id="8" name="Text Placeholder 9"/>
          <p:cNvSpPr>
            <a:spLocks noGrp="1"/>
          </p:cNvSpPr>
          <p:nvPr>
            <p:ph type="body" sz="quarter" idx="12" hasCustomPrompt="1"/>
          </p:nvPr>
        </p:nvSpPr>
        <p:spPr>
          <a:xfrm>
            <a:off x="311922" y="1000511"/>
            <a:ext cx="3102582" cy="379326"/>
          </a:xfrm>
        </p:spPr>
        <p:txBody>
          <a:bodyPr>
            <a:normAutofit/>
          </a:bodyPr>
          <a:lstStyle>
            <a:lvl1pPr marL="0" indent="0">
              <a:buNone/>
              <a:defRPr sz="1600" b="0" baseline="0">
                <a:solidFill>
                  <a:schemeClr val="bg1"/>
                </a:solidFill>
              </a:defRPr>
            </a:lvl1pPr>
            <a:lvl2pPr marL="173038" indent="0">
              <a:buNone/>
              <a:defRPr/>
            </a:lvl2pPr>
          </a:lstStyle>
          <a:p>
            <a:pPr lvl="0"/>
            <a:r>
              <a:rPr lang="en-US" dirty="1"/>
              <a:t>Insert Practice Group</a:t>
            </a:r>
          </a:p>
        </p:txBody>
      </p:sp>
      <p:pic>
        <p:nvPicPr>
          <p:cNvPr id="9" name="Picture 8"/>
          <p:cNvPicPr>
            <a:picLocks noChangeAspect="1"/>
          </p:cNvPicPr>
          <p:nvPr userDrawn="1"/>
        </p:nvPicPr>
        <p:blipFill>
          <a:blip r:embed="rId3"/>
          <a:srcRect/>
          <a:stretch>
            <a:fillRect/>
          </a:stretch>
        </p:blipFill>
        <p:spPr>
          <a:xfrm>
            <a:off x="344801" y="2447468"/>
            <a:ext cx="274320" cy="274830"/>
          </a:xfrm>
          <a:prstGeom prst="rect"/>
        </p:spPr>
      </p:pic>
      <p:pic>
        <p:nvPicPr>
          <p:cNvPr id="10" name="Picture 9"/>
          <p:cNvPicPr>
            <a:picLocks noChangeAspect="1"/>
          </p:cNvPicPr>
          <p:nvPr userDrawn="1"/>
        </p:nvPicPr>
        <p:blipFill>
          <a:blip r:embed="rId4"/>
          <a:srcRect/>
          <a:stretch>
            <a:fillRect/>
          </a:stretch>
        </p:blipFill>
        <p:spPr>
          <a:xfrm>
            <a:off x="314584" y="1612690"/>
            <a:ext cx="325056" cy="325660"/>
          </a:xfrm>
          <a:prstGeom prst="rect"/>
        </p:spPr>
      </p:pic>
      <p:pic>
        <p:nvPicPr>
          <p:cNvPr id="11" name="Picture 10"/>
          <p:cNvPicPr>
            <a:picLocks noChangeAspect="1"/>
          </p:cNvPicPr>
          <p:nvPr userDrawn="1"/>
        </p:nvPicPr>
        <p:blipFill>
          <a:blip r:embed="rId5"/>
          <a:srcRect/>
          <a:stretch>
            <a:fillRect/>
          </a:stretch>
        </p:blipFill>
        <p:spPr>
          <a:xfrm>
            <a:off x="314584" y="2018132"/>
            <a:ext cx="358434" cy="359100"/>
          </a:xfrm>
          <a:prstGeom prst="rect"/>
        </p:spPr>
      </p:pic>
      <p:sp>
        <p:nvSpPr>
          <p:cNvPr id="12" name="Text Placeholder 16"/>
          <p:cNvSpPr>
            <a:spLocks noGrp="1"/>
          </p:cNvSpPr>
          <p:nvPr>
            <p:ph type="body" sz="quarter" idx="13" hasCustomPrompt="1"/>
          </p:nvPr>
        </p:nvSpPr>
        <p:spPr>
          <a:xfrm>
            <a:off x="764358" y="1688068"/>
            <a:ext cx="2650146"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13" name="Text Placeholder 16"/>
          <p:cNvSpPr>
            <a:spLocks noGrp="1"/>
          </p:cNvSpPr>
          <p:nvPr>
            <p:ph type="body" sz="quarter" idx="14" hasCustomPrompt="1"/>
          </p:nvPr>
        </p:nvSpPr>
        <p:spPr>
          <a:xfrm>
            <a:off x="764358" y="2066198"/>
            <a:ext cx="2650146"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14" name="Text Placeholder 16"/>
          <p:cNvSpPr>
            <a:spLocks noGrp="1"/>
          </p:cNvSpPr>
          <p:nvPr>
            <p:ph type="body" sz="quarter" idx="15" hasCustomPrompt="1"/>
          </p:nvPr>
        </p:nvSpPr>
        <p:spPr>
          <a:xfrm>
            <a:off x="764358" y="2440974"/>
            <a:ext cx="2650146" cy="250825"/>
          </a:xfrm>
        </p:spPr>
        <p:txBody>
          <a:bodyPr>
            <a:noAutofit/>
          </a:bodyPr>
          <a:lstStyle>
            <a:lvl1pPr marL="0" indent="0">
              <a:buNone/>
              <a:defRPr sz="1400" baseline="0">
                <a:solidFill>
                  <a:schemeClr val="bg1"/>
                </a:solidFill>
              </a:defRPr>
            </a:lvl1pPr>
          </a:lstStyle>
          <a:p>
            <a:pPr lvl="0"/>
            <a:r>
              <a:rPr lang="en-US" dirty="1"/>
              <a:t>Insert Email</a:t>
            </a:r>
          </a:p>
        </p:txBody>
      </p:sp>
      <p:sp>
        <p:nvSpPr>
          <p:cNvPr id="15" name="Text Placeholder 9"/>
          <p:cNvSpPr>
            <a:spLocks noGrp="1"/>
          </p:cNvSpPr>
          <p:nvPr>
            <p:ph type="body" sz="quarter" idx="16" hasCustomPrompt="1"/>
          </p:nvPr>
        </p:nvSpPr>
        <p:spPr>
          <a:xfrm>
            <a:off x="3654401" y="576263"/>
            <a:ext cx="3127224" cy="379326"/>
          </a:xfrm>
        </p:spPr>
        <p:txBody>
          <a:bodyPr>
            <a:normAutofit/>
          </a:bodyPr>
          <a:lstStyle>
            <a:lvl1pPr marL="0" indent="0">
              <a:buNone/>
              <a:defRPr sz="2000" b="1" baseline="0">
                <a:solidFill>
                  <a:schemeClr val="bg1"/>
                </a:solidFill>
              </a:defRPr>
            </a:lvl1pPr>
            <a:lvl2pPr marL="173038" indent="0">
              <a:buNone/>
              <a:defRPr/>
            </a:lvl2pPr>
          </a:lstStyle>
          <a:p>
            <a:pPr lvl="0"/>
            <a:r>
              <a:rPr lang="en-US" dirty="1"/>
              <a:t>Insert Name</a:t>
            </a:r>
          </a:p>
        </p:txBody>
      </p:sp>
      <p:sp>
        <p:nvSpPr>
          <p:cNvPr id="16" name="Text Placeholder 9"/>
          <p:cNvSpPr>
            <a:spLocks noGrp="1"/>
          </p:cNvSpPr>
          <p:nvPr>
            <p:ph type="body" sz="quarter" idx="17" hasCustomPrompt="1"/>
          </p:nvPr>
        </p:nvSpPr>
        <p:spPr>
          <a:xfrm>
            <a:off x="3654401" y="1000511"/>
            <a:ext cx="3102582" cy="379326"/>
          </a:xfrm>
        </p:spPr>
        <p:txBody>
          <a:bodyPr>
            <a:normAutofit/>
          </a:bodyPr>
          <a:lstStyle>
            <a:lvl1pPr marL="0" indent="0">
              <a:buNone/>
              <a:defRPr sz="1600" b="0" baseline="0">
                <a:solidFill>
                  <a:schemeClr val="bg1"/>
                </a:solidFill>
              </a:defRPr>
            </a:lvl1pPr>
            <a:lvl2pPr marL="173038" indent="0">
              <a:buNone/>
              <a:defRPr/>
            </a:lvl2pPr>
          </a:lstStyle>
          <a:p>
            <a:pPr lvl="0"/>
            <a:r>
              <a:rPr lang="en-US" dirty="1"/>
              <a:t>Insert Practice Group</a:t>
            </a:r>
          </a:p>
        </p:txBody>
      </p:sp>
      <p:pic>
        <p:nvPicPr>
          <p:cNvPr id="17" name="Picture 16"/>
          <p:cNvPicPr>
            <a:picLocks noChangeAspect="1"/>
          </p:cNvPicPr>
          <p:nvPr userDrawn="1"/>
        </p:nvPicPr>
        <p:blipFill>
          <a:blip r:embed="rId3"/>
          <a:srcRect/>
          <a:stretch>
            <a:fillRect/>
          </a:stretch>
        </p:blipFill>
        <p:spPr>
          <a:xfrm>
            <a:off x="3687280" y="2447468"/>
            <a:ext cx="274320" cy="274830"/>
          </a:xfrm>
          <a:prstGeom prst="rect"/>
        </p:spPr>
      </p:pic>
      <p:pic>
        <p:nvPicPr>
          <p:cNvPr id="18" name="Picture 17"/>
          <p:cNvPicPr>
            <a:picLocks noChangeAspect="1"/>
          </p:cNvPicPr>
          <p:nvPr userDrawn="1"/>
        </p:nvPicPr>
        <p:blipFill>
          <a:blip r:embed="rId4"/>
          <a:srcRect/>
          <a:stretch>
            <a:fillRect/>
          </a:stretch>
        </p:blipFill>
        <p:spPr>
          <a:xfrm>
            <a:off x="3657063" y="1612690"/>
            <a:ext cx="325056" cy="325660"/>
          </a:xfrm>
          <a:prstGeom prst="rect"/>
        </p:spPr>
      </p:pic>
      <p:pic>
        <p:nvPicPr>
          <p:cNvPr id="19" name="Picture 18"/>
          <p:cNvPicPr>
            <a:picLocks noChangeAspect="1"/>
          </p:cNvPicPr>
          <p:nvPr userDrawn="1"/>
        </p:nvPicPr>
        <p:blipFill>
          <a:blip r:embed="rId5"/>
          <a:srcRect/>
          <a:stretch>
            <a:fillRect/>
          </a:stretch>
        </p:blipFill>
        <p:spPr>
          <a:xfrm>
            <a:off x="3657063" y="2018132"/>
            <a:ext cx="358434" cy="359100"/>
          </a:xfrm>
          <a:prstGeom prst="rect"/>
        </p:spPr>
      </p:pic>
      <p:sp>
        <p:nvSpPr>
          <p:cNvPr id="20" name="Text Placeholder 16"/>
          <p:cNvSpPr>
            <a:spLocks noGrp="1"/>
          </p:cNvSpPr>
          <p:nvPr>
            <p:ph type="body" sz="quarter" idx="18" hasCustomPrompt="1"/>
          </p:nvPr>
        </p:nvSpPr>
        <p:spPr>
          <a:xfrm>
            <a:off x="4106837" y="1688068"/>
            <a:ext cx="2650146"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21" name="Text Placeholder 16"/>
          <p:cNvSpPr>
            <a:spLocks noGrp="1"/>
          </p:cNvSpPr>
          <p:nvPr>
            <p:ph type="body" sz="quarter" idx="19" hasCustomPrompt="1"/>
          </p:nvPr>
        </p:nvSpPr>
        <p:spPr>
          <a:xfrm>
            <a:off x="4106837" y="2066198"/>
            <a:ext cx="2650146"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22" name="Text Placeholder 16"/>
          <p:cNvSpPr>
            <a:spLocks noGrp="1"/>
          </p:cNvSpPr>
          <p:nvPr>
            <p:ph type="body" sz="quarter" idx="20" hasCustomPrompt="1"/>
          </p:nvPr>
        </p:nvSpPr>
        <p:spPr>
          <a:xfrm>
            <a:off x="4106837" y="2440974"/>
            <a:ext cx="2650146" cy="250825"/>
          </a:xfrm>
        </p:spPr>
        <p:txBody>
          <a:bodyPr>
            <a:noAutofit/>
          </a:bodyPr>
          <a:lstStyle>
            <a:lvl1pPr marL="0" indent="0">
              <a:buNone/>
              <a:defRPr sz="1400" baseline="0">
                <a:solidFill>
                  <a:schemeClr val="bg1"/>
                </a:solidFill>
              </a:defRPr>
            </a:lvl1pPr>
          </a:lstStyle>
          <a:p>
            <a:pPr lvl="0"/>
            <a:r>
              <a:rPr lang="en-US" dirty="1"/>
              <a:t>Insert Email</a:t>
            </a:r>
          </a:p>
        </p:txBody>
      </p:sp>
      <p:sp>
        <p:nvSpPr>
          <p:cNvPr id="23" name="Text Placeholder 9"/>
          <p:cNvSpPr>
            <a:spLocks noGrp="1"/>
          </p:cNvSpPr>
          <p:nvPr>
            <p:ph type="body" sz="quarter" idx="21" hasCustomPrompt="1"/>
          </p:nvPr>
        </p:nvSpPr>
        <p:spPr>
          <a:xfrm>
            <a:off x="6996880" y="576263"/>
            <a:ext cx="3127224" cy="379326"/>
          </a:xfrm>
        </p:spPr>
        <p:txBody>
          <a:bodyPr>
            <a:normAutofit/>
          </a:bodyPr>
          <a:lstStyle>
            <a:lvl1pPr marL="0" indent="0">
              <a:buNone/>
              <a:defRPr sz="2000" b="1" baseline="0">
                <a:solidFill>
                  <a:schemeClr val="bg1"/>
                </a:solidFill>
              </a:defRPr>
            </a:lvl1pPr>
            <a:lvl2pPr marL="173038" indent="0">
              <a:buNone/>
              <a:defRPr/>
            </a:lvl2pPr>
          </a:lstStyle>
          <a:p>
            <a:pPr lvl="0"/>
            <a:r>
              <a:rPr lang="en-US" dirty="1"/>
              <a:t>Insert Name</a:t>
            </a:r>
          </a:p>
        </p:txBody>
      </p:sp>
      <p:sp>
        <p:nvSpPr>
          <p:cNvPr id="24" name="Text Placeholder 9"/>
          <p:cNvSpPr>
            <a:spLocks noGrp="1"/>
          </p:cNvSpPr>
          <p:nvPr>
            <p:ph type="body" sz="quarter" idx="22" hasCustomPrompt="1"/>
          </p:nvPr>
        </p:nvSpPr>
        <p:spPr>
          <a:xfrm>
            <a:off x="6996880" y="1000511"/>
            <a:ext cx="3102582" cy="379326"/>
          </a:xfrm>
        </p:spPr>
        <p:txBody>
          <a:bodyPr>
            <a:normAutofit/>
          </a:bodyPr>
          <a:lstStyle>
            <a:lvl1pPr marL="0" indent="0">
              <a:buNone/>
              <a:defRPr sz="1600" b="0" baseline="0">
                <a:solidFill>
                  <a:schemeClr val="bg1"/>
                </a:solidFill>
              </a:defRPr>
            </a:lvl1pPr>
            <a:lvl2pPr marL="173038" indent="0">
              <a:buNone/>
              <a:defRPr/>
            </a:lvl2pPr>
          </a:lstStyle>
          <a:p>
            <a:pPr lvl="0"/>
            <a:r>
              <a:rPr lang="en-US" dirty="1"/>
              <a:t>Insert Practice Group</a:t>
            </a:r>
          </a:p>
        </p:txBody>
      </p:sp>
      <p:pic>
        <p:nvPicPr>
          <p:cNvPr id="25" name="Picture 24"/>
          <p:cNvPicPr>
            <a:picLocks noChangeAspect="1"/>
          </p:cNvPicPr>
          <p:nvPr userDrawn="1"/>
        </p:nvPicPr>
        <p:blipFill>
          <a:blip r:embed="rId3"/>
          <a:srcRect/>
          <a:stretch>
            <a:fillRect/>
          </a:stretch>
        </p:blipFill>
        <p:spPr>
          <a:xfrm>
            <a:off x="7029759" y="2447468"/>
            <a:ext cx="274320" cy="274830"/>
          </a:xfrm>
          <a:prstGeom prst="rect"/>
        </p:spPr>
      </p:pic>
      <p:pic>
        <p:nvPicPr>
          <p:cNvPr id="26" name="Picture 25"/>
          <p:cNvPicPr>
            <a:picLocks noChangeAspect="1"/>
          </p:cNvPicPr>
          <p:nvPr userDrawn="1"/>
        </p:nvPicPr>
        <p:blipFill>
          <a:blip r:embed="rId4"/>
          <a:srcRect/>
          <a:stretch>
            <a:fillRect/>
          </a:stretch>
        </p:blipFill>
        <p:spPr>
          <a:xfrm>
            <a:off x="6999542" y="1612690"/>
            <a:ext cx="325056" cy="325660"/>
          </a:xfrm>
          <a:prstGeom prst="rect"/>
        </p:spPr>
      </p:pic>
      <p:pic>
        <p:nvPicPr>
          <p:cNvPr id="27" name="Picture 26"/>
          <p:cNvPicPr>
            <a:picLocks noChangeAspect="1"/>
          </p:cNvPicPr>
          <p:nvPr userDrawn="1"/>
        </p:nvPicPr>
        <p:blipFill>
          <a:blip r:embed="rId5"/>
          <a:srcRect/>
          <a:stretch>
            <a:fillRect/>
          </a:stretch>
        </p:blipFill>
        <p:spPr>
          <a:xfrm>
            <a:off x="6999542" y="2018132"/>
            <a:ext cx="358434" cy="359100"/>
          </a:xfrm>
          <a:prstGeom prst="rect"/>
        </p:spPr>
      </p:pic>
      <p:sp>
        <p:nvSpPr>
          <p:cNvPr id="28" name="Text Placeholder 16"/>
          <p:cNvSpPr>
            <a:spLocks noGrp="1"/>
          </p:cNvSpPr>
          <p:nvPr>
            <p:ph type="body" sz="quarter" idx="23" hasCustomPrompt="1"/>
          </p:nvPr>
        </p:nvSpPr>
        <p:spPr>
          <a:xfrm>
            <a:off x="7449316" y="1688068"/>
            <a:ext cx="2650146" cy="250825"/>
          </a:xfrm>
        </p:spPr>
        <p:txBody>
          <a:bodyPr>
            <a:noAutofit/>
          </a:bodyPr>
          <a:lstStyle>
            <a:lvl1pPr marL="0" indent="0">
              <a:buNone/>
              <a:defRPr sz="1400" baseline="0">
                <a:solidFill>
                  <a:schemeClr val="bg1"/>
                </a:solidFill>
              </a:defRPr>
            </a:lvl1pPr>
          </a:lstStyle>
          <a:p>
            <a:pPr lvl="0"/>
            <a:r>
              <a:rPr lang="en-US" dirty="1"/>
              <a:t>Insert Office</a:t>
            </a:r>
          </a:p>
        </p:txBody>
      </p:sp>
      <p:sp>
        <p:nvSpPr>
          <p:cNvPr id="29" name="Text Placeholder 16"/>
          <p:cNvSpPr>
            <a:spLocks noGrp="1"/>
          </p:cNvSpPr>
          <p:nvPr>
            <p:ph type="body" sz="quarter" idx="24" hasCustomPrompt="1"/>
          </p:nvPr>
        </p:nvSpPr>
        <p:spPr>
          <a:xfrm>
            <a:off x="7449316" y="2066198"/>
            <a:ext cx="2650146" cy="250825"/>
          </a:xfrm>
        </p:spPr>
        <p:txBody>
          <a:bodyPr>
            <a:noAutofit/>
          </a:bodyPr>
          <a:lstStyle>
            <a:lvl1pPr marL="0" indent="0">
              <a:buNone/>
              <a:defRPr sz="1400" baseline="0">
                <a:solidFill>
                  <a:schemeClr val="bg1"/>
                </a:solidFill>
              </a:defRPr>
            </a:lvl1pPr>
          </a:lstStyle>
          <a:p>
            <a:pPr lvl="0"/>
            <a:r>
              <a:rPr lang="en-US" dirty="1"/>
              <a:t>Insert Phone Number</a:t>
            </a:r>
          </a:p>
        </p:txBody>
      </p:sp>
      <p:sp>
        <p:nvSpPr>
          <p:cNvPr id="30" name="Text Placeholder 16"/>
          <p:cNvSpPr>
            <a:spLocks noGrp="1"/>
          </p:cNvSpPr>
          <p:nvPr>
            <p:ph type="body" sz="quarter" idx="25" hasCustomPrompt="1"/>
          </p:nvPr>
        </p:nvSpPr>
        <p:spPr>
          <a:xfrm>
            <a:off x="7449316" y="2440974"/>
            <a:ext cx="2650146" cy="250825"/>
          </a:xfrm>
        </p:spPr>
        <p:txBody>
          <a:bodyPr>
            <a:noAutofit/>
          </a:bodyPr>
          <a:lstStyle>
            <a:lvl1pPr marL="0" indent="0">
              <a:buNone/>
              <a:defRPr sz="1400" baseline="0">
                <a:solidFill>
                  <a:schemeClr val="bg1"/>
                </a:solidFill>
              </a:defRPr>
            </a:lvl1pPr>
          </a:lstStyle>
          <a:p>
            <a:pPr lvl="0"/>
            <a:r>
              <a:rPr lang="en-US" dirty="1"/>
              <a:t>Insert Email</a:t>
            </a:r>
          </a:p>
        </p:txBody>
      </p:sp>
      <p:pic>
        <p:nvPicPr>
          <p:cNvPr id="31" name="Picture 30"/>
          <p:cNvPicPr>
            <a:picLocks noChangeAspect="1"/>
          </p:cNvPicPr>
          <p:nvPr userDrawn="1"/>
        </p:nvPicPr>
        <p:blipFill>
          <a:blip r:embed="rId6"/>
          <a:srcRect/>
          <a:stretch>
            <a:fillRect/>
          </a:stretch>
        </p:blipFill>
        <p:spPr>
          <a:xfrm>
            <a:off x="9689651" y="5895114"/>
            <a:ext cx="2006326" cy="925614"/>
          </a:xfrm>
          <a:prstGeom prst="rect"/>
        </p:spPr>
      </p:pic>
    </p:spTree>
    <p:extLst>
      <p:ext uri="{BB962C8B-B14F-4D97-AF65-F5344CB8AC3E}">
        <p14:creationId xmlns:p14="http://schemas.microsoft.com/office/powerpoint/2010/main" val="34973579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o - 1 Lawyer - L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1" y="16476"/>
            <a:ext cx="12191999" cy="685800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p:cNvSpPr>
            <a:spLocks noGrp="1"/>
          </p:cNvSpPr>
          <p:nvPr>
            <p:ph type="body" sz="quarter" idx="11" hasCustomPrompt="1"/>
          </p:nvPr>
        </p:nvSpPr>
        <p:spPr>
          <a:xfrm>
            <a:off x="2232583" y="831636"/>
            <a:ext cx="5601529" cy="379326"/>
          </a:xfrm>
        </p:spPr>
        <p:txBody>
          <a:bodyPr>
            <a:normAutofit/>
          </a:bodyPr>
          <a:lstStyle>
            <a:lvl1pPr marL="0" indent="0">
              <a:buNone/>
              <a:defRPr sz="2400" b="1" baseline="0">
                <a:solidFill>
                  <a:schemeClr val="tx1"/>
                </a:solidFill>
              </a:defRPr>
            </a:lvl1pPr>
            <a:lvl2pPr marL="173038" indent="0">
              <a:buNone/>
              <a:defRPr/>
            </a:lvl2pPr>
          </a:lstStyle>
          <a:p>
            <a:pPr lvl="0"/>
            <a:r>
              <a:rPr lang="en-US" dirty="1"/>
              <a:t>Insert Name</a:t>
            </a:r>
          </a:p>
        </p:txBody>
      </p:sp>
      <p:sp>
        <p:nvSpPr>
          <p:cNvPr id="6" name="Text Placeholder 9"/>
          <p:cNvSpPr>
            <a:spLocks noGrp="1"/>
          </p:cNvSpPr>
          <p:nvPr>
            <p:ph type="body" sz="quarter" idx="12" hasCustomPrompt="1"/>
          </p:nvPr>
        </p:nvSpPr>
        <p:spPr>
          <a:xfrm>
            <a:off x="2232583" y="1288836"/>
            <a:ext cx="5601529" cy="379326"/>
          </a:xfrm>
        </p:spPr>
        <p:txBody>
          <a:bodyPr>
            <a:normAutofit/>
          </a:bodyPr>
          <a:lstStyle>
            <a:lvl1pPr marL="0" indent="0">
              <a:buNone/>
              <a:defRPr sz="1600" b="1" baseline="0">
                <a:solidFill>
                  <a:schemeClr val="tx1"/>
                </a:solidFill>
              </a:defRPr>
            </a:lvl1pPr>
            <a:lvl2pPr marL="173038" indent="0">
              <a:buNone/>
              <a:defRPr/>
            </a:lvl2pPr>
          </a:lstStyle>
          <a:p>
            <a:pPr lvl="0"/>
            <a:r>
              <a:rPr lang="en-US" dirty="1"/>
              <a:t>Insert Main Practice Group</a:t>
            </a:r>
          </a:p>
        </p:txBody>
      </p:sp>
      <p:pic>
        <p:nvPicPr>
          <p:cNvPr id="7" name="Picture 6"/>
          <p:cNvPicPr>
            <a:picLocks noChangeAspect="1"/>
          </p:cNvPicPr>
          <p:nvPr userDrawn="1"/>
        </p:nvPicPr>
        <p:blipFill>
          <a:blip r:embed="rId2"/>
          <a:srcRect/>
          <a:stretch>
            <a:fillRect/>
          </a:stretch>
        </p:blipFill>
        <p:spPr>
          <a:xfrm>
            <a:off x="2034745" y="786828"/>
            <a:ext cx="212125" cy="801760"/>
          </a:xfrm>
          <a:prstGeom prst="rect"/>
        </p:spPr>
      </p:pic>
      <p:sp>
        <p:nvSpPr>
          <p:cNvPr id="8" name="Isosceles Triangle 7"/>
          <p:cNvSpPr/>
          <p:nvPr userDrawn="1"/>
        </p:nvSpPr>
        <p:spPr>
          <a:xfrm>
            <a:off x="9078096" y="4714320"/>
            <a:ext cx="3113903" cy="2143680"/>
          </a:xfrm>
          <a:prstGeom prst="triangle">
            <a:avLst>
              <a:gd name="adj" fmla="val 585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rcRect l="42484"/>
          <a:stretch>
            <a:fillRect/>
          </a:stretch>
        </p:blipFill>
        <p:spPr>
          <a:xfrm>
            <a:off x="7714601" y="-156520"/>
            <a:ext cx="4817034" cy="7097250"/>
          </a:xfrm>
          <a:prstGeom prst="rect"/>
        </p:spPr>
      </p:pic>
      <p:pic>
        <p:nvPicPr>
          <p:cNvPr id="10" name="Picture 9"/>
          <p:cNvPicPr>
            <a:picLocks noChangeAspect="1"/>
          </p:cNvPicPr>
          <p:nvPr userDrawn="1"/>
        </p:nvPicPr>
        <p:blipFill>
          <a:blip r:embed="rId4"/>
          <a:srcRect/>
          <a:stretch>
            <a:fillRect/>
          </a:stretch>
        </p:blipFill>
        <p:spPr>
          <a:xfrm>
            <a:off x="9743346" y="5895114"/>
            <a:ext cx="2006326" cy="925614"/>
          </a:xfrm>
          <a:prstGeom prst="rect"/>
        </p:spPr>
      </p:pic>
      <p:sp>
        <p:nvSpPr>
          <p:cNvPr id="14" name="Rectangle 13"/>
          <p:cNvSpPr/>
          <p:nvPr userDrawn="1"/>
        </p:nvSpPr>
        <p:spPr>
          <a:xfrm>
            <a:off x="502508" y="1728130"/>
            <a:ext cx="7331605"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2" name="Text Placeholder 11"/>
          <p:cNvSpPr>
            <a:spLocks noGrp="1"/>
          </p:cNvSpPr>
          <p:nvPr>
            <p:ph type="body" sz="quarter" idx="13" hasCustomPrompt="1"/>
          </p:nvPr>
        </p:nvSpPr>
        <p:spPr>
          <a:xfrm>
            <a:off x="848497" y="2185330"/>
            <a:ext cx="6668265" cy="3974757"/>
          </a:xfrm>
        </p:spPr>
        <p:txBody>
          <a:bodyPr>
            <a:normAutofit/>
          </a:bodyPr>
          <a:lstStyle>
            <a:lvl1pPr marL="0" indent="0">
              <a:buNone/>
              <a:defRPr sz="1600" baseline="0"/>
            </a:lvl1pPr>
          </a:lstStyle>
          <a:p>
            <a:pPr lvl="0"/>
            <a:r>
              <a:rPr lang="en-US" dirty="1"/>
              <a:t>Insert Bio language here</a:t>
            </a:r>
          </a:p>
        </p:txBody>
      </p:sp>
      <p:sp>
        <p:nvSpPr>
          <p:cNvPr id="15" name="Isosceles Triangle 14"/>
          <p:cNvSpPr/>
          <p:nvPr userDrawn="1"/>
        </p:nvSpPr>
        <p:spPr>
          <a:xfrm rot="10800000">
            <a:off x="518541" y="1728130"/>
            <a:ext cx="676388" cy="27346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5893867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o - 2 lawyers - L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1" y="16476"/>
            <a:ext cx="12191999" cy="6858000"/>
          </a:xfrm>
          <a:prstGeom prst="rect"/>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02508" y="1728130"/>
            <a:ext cx="4169917"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1" name="Text Placeholder 11"/>
          <p:cNvSpPr>
            <a:spLocks noGrp="1"/>
          </p:cNvSpPr>
          <p:nvPr>
            <p:ph type="body" sz="quarter" idx="13" hasCustomPrompt="1"/>
          </p:nvPr>
        </p:nvSpPr>
        <p:spPr>
          <a:xfrm>
            <a:off x="848497" y="2185330"/>
            <a:ext cx="3468129" cy="3974757"/>
          </a:xfrm>
        </p:spPr>
        <p:txBody>
          <a:bodyPr>
            <a:normAutofit/>
          </a:bodyPr>
          <a:lstStyle>
            <a:lvl1pPr marL="0" indent="0">
              <a:buNone/>
              <a:defRPr sz="1400" baseline="0"/>
            </a:lvl1pPr>
          </a:lstStyle>
          <a:p>
            <a:pPr lvl="0"/>
            <a:r>
              <a:rPr lang="en-US" dirty="1"/>
              <a:t>Insert Bio language here</a:t>
            </a:r>
          </a:p>
        </p:txBody>
      </p:sp>
      <p:sp>
        <p:nvSpPr>
          <p:cNvPr id="12" name="Isosceles Triangle 11"/>
          <p:cNvSpPr/>
          <p:nvPr userDrawn="1"/>
        </p:nvSpPr>
        <p:spPr>
          <a:xfrm>
            <a:off x="9489989" y="4763923"/>
            <a:ext cx="2813471" cy="2143680"/>
          </a:xfrm>
          <a:prstGeom prst="triangle">
            <a:avLst>
              <a:gd name="adj" fmla="val 63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rcRect/>
          <a:stretch>
            <a:fillRect/>
          </a:stretch>
        </p:blipFill>
        <p:spPr>
          <a:xfrm>
            <a:off x="10007963" y="5920530"/>
            <a:ext cx="2006326" cy="925614"/>
          </a:xfrm>
          <a:prstGeom prst="rect"/>
        </p:spPr>
      </p:pic>
      <p:sp>
        <p:nvSpPr>
          <p:cNvPr id="13" name="Isosceles Triangle 12"/>
          <p:cNvSpPr/>
          <p:nvPr userDrawn="1"/>
        </p:nvSpPr>
        <p:spPr>
          <a:xfrm rot="10800000">
            <a:off x="518541" y="1728130"/>
            <a:ext cx="676388" cy="27346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p:cNvPicPr>
            <a:picLocks noChangeAspect="1"/>
          </p:cNvPicPr>
          <p:nvPr userDrawn="1"/>
        </p:nvPicPr>
        <p:blipFill>
          <a:blip r:embed="rId3"/>
          <a:srcRect l="42484"/>
          <a:stretch>
            <a:fillRect/>
          </a:stretch>
        </p:blipFill>
        <p:spPr>
          <a:xfrm>
            <a:off x="8962768" y="-156520"/>
            <a:ext cx="3568866" cy="7097250"/>
          </a:xfrm>
          <a:prstGeom prst="rect"/>
        </p:spPr>
      </p:pic>
      <p:sp>
        <p:nvSpPr>
          <p:cNvPr id="17" name="Rectangle 16"/>
          <p:cNvSpPr/>
          <p:nvPr userDrawn="1"/>
        </p:nvSpPr>
        <p:spPr>
          <a:xfrm>
            <a:off x="5018414" y="1765611"/>
            <a:ext cx="4243401"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8" name="Text Placeholder 11"/>
          <p:cNvSpPr>
            <a:spLocks noGrp="1"/>
          </p:cNvSpPr>
          <p:nvPr>
            <p:ph type="body" sz="quarter" idx="16" hasCustomPrompt="1"/>
          </p:nvPr>
        </p:nvSpPr>
        <p:spPr>
          <a:xfrm>
            <a:off x="5291177" y="2222811"/>
            <a:ext cx="3607625" cy="3974757"/>
          </a:xfrm>
        </p:spPr>
        <p:txBody>
          <a:bodyPr>
            <a:normAutofit/>
          </a:bodyPr>
          <a:lstStyle>
            <a:lvl1pPr marL="0" indent="0">
              <a:buNone/>
              <a:defRPr sz="1400" baseline="0"/>
            </a:lvl1pPr>
          </a:lstStyle>
          <a:p>
            <a:pPr lvl="0"/>
            <a:r>
              <a:rPr lang="en-US" dirty="1"/>
              <a:t>Insert Bio language here</a:t>
            </a:r>
          </a:p>
        </p:txBody>
      </p:sp>
      <p:sp>
        <p:nvSpPr>
          <p:cNvPr id="19" name="Isosceles Triangle 18"/>
          <p:cNvSpPr/>
          <p:nvPr userDrawn="1"/>
        </p:nvSpPr>
        <p:spPr>
          <a:xfrm rot="10800000">
            <a:off x="4996567" y="1728130"/>
            <a:ext cx="676388" cy="27346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Text Placeholder 9"/>
          <p:cNvSpPr>
            <a:spLocks noGrp="1"/>
          </p:cNvSpPr>
          <p:nvPr>
            <p:ph type="body" sz="quarter" idx="11" hasCustomPrompt="1"/>
          </p:nvPr>
        </p:nvSpPr>
        <p:spPr>
          <a:xfrm>
            <a:off x="1874092" y="772064"/>
            <a:ext cx="2798333" cy="299680"/>
          </a:xfrm>
        </p:spPr>
        <p:txBody>
          <a:bodyPr>
            <a:normAutofit/>
          </a:bodyPr>
          <a:lstStyle>
            <a:lvl1pPr marL="0" indent="0">
              <a:buNone/>
              <a:defRPr sz="1800" b="1" baseline="0">
                <a:solidFill>
                  <a:schemeClr val="tx1"/>
                </a:solidFill>
              </a:defRPr>
            </a:lvl1pPr>
            <a:lvl2pPr marL="173038" indent="0">
              <a:buNone/>
              <a:defRPr/>
            </a:lvl2pPr>
          </a:lstStyle>
          <a:p>
            <a:pPr lvl="0"/>
            <a:r>
              <a:rPr lang="en-US" dirty="1"/>
              <a:t>Insert Name</a:t>
            </a:r>
          </a:p>
        </p:txBody>
      </p:sp>
      <p:sp>
        <p:nvSpPr>
          <p:cNvPr id="21" name="Text Placeholder 9"/>
          <p:cNvSpPr>
            <a:spLocks noGrp="1"/>
          </p:cNvSpPr>
          <p:nvPr>
            <p:ph type="body" sz="quarter" idx="12" hasCustomPrompt="1"/>
          </p:nvPr>
        </p:nvSpPr>
        <p:spPr>
          <a:xfrm>
            <a:off x="1874092" y="1104871"/>
            <a:ext cx="2798333" cy="320261"/>
          </a:xfrm>
        </p:spPr>
        <p:txBody>
          <a:bodyPr>
            <a:normAutofit/>
          </a:bodyPr>
          <a:lstStyle>
            <a:lvl1pPr marL="0" indent="0">
              <a:buNone/>
              <a:defRPr sz="1400" b="0" baseline="0">
                <a:solidFill>
                  <a:schemeClr val="tx1"/>
                </a:solidFill>
              </a:defRPr>
            </a:lvl1pPr>
            <a:lvl2pPr marL="173038" indent="0">
              <a:buNone/>
              <a:defRPr/>
            </a:lvl2pPr>
          </a:lstStyle>
          <a:p>
            <a:pPr lvl="0"/>
            <a:r>
              <a:rPr lang="en-US" dirty="1"/>
              <a:t>Insert Main Practice Group</a:t>
            </a:r>
          </a:p>
        </p:txBody>
      </p:sp>
      <p:pic>
        <p:nvPicPr>
          <p:cNvPr id="26" name="Picture 25"/>
          <p:cNvPicPr>
            <a:picLocks noChangeAspect="1"/>
          </p:cNvPicPr>
          <p:nvPr userDrawn="1"/>
        </p:nvPicPr>
        <p:blipFill>
          <a:blip r:embed="rId4"/>
          <a:srcRect/>
          <a:stretch>
            <a:fillRect/>
          </a:stretch>
        </p:blipFill>
        <p:spPr>
          <a:xfrm>
            <a:off x="1717303" y="664376"/>
            <a:ext cx="213623" cy="801760"/>
          </a:xfrm>
          <a:prstGeom prst="rect"/>
        </p:spPr>
      </p:pic>
      <p:sp>
        <p:nvSpPr>
          <p:cNvPr id="28" name="Text Placeholder 9"/>
          <p:cNvSpPr>
            <a:spLocks noGrp="1"/>
          </p:cNvSpPr>
          <p:nvPr>
            <p:ph type="body" sz="quarter" idx="17" hasCustomPrompt="1"/>
          </p:nvPr>
        </p:nvSpPr>
        <p:spPr>
          <a:xfrm>
            <a:off x="6417327" y="768541"/>
            <a:ext cx="2798333" cy="299680"/>
          </a:xfrm>
        </p:spPr>
        <p:txBody>
          <a:bodyPr>
            <a:normAutofit/>
          </a:bodyPr>
          <a:lstStyle>
            <a:lvl1pPr marL="0" indent="0">
              <a:buNone/>
              <a:defRPr sz="1800" b="1" baseline="0">
                <a:solidFill>
                  <a:schemeClr val="tx1"/>
                </a:solidFill>
              </a:defRPr>
            </a:lvl1pPr>
            <a:lvl2pPr marL="173038" indent="0">
              <a:buNone/>
              <a:defRPr/>
            </a:lvl2pPr>
          </a:lstStyle>
          <a:p>
            <a:pPr lvl="0"/>
            <a:r>
              <a:rPr lang="en-US" dirty="1"/>
              <a:t>Insert Name</a:t>
            </a:r>
          </a:p>
        </p:txBody>
      </p:sp>
      <p:sp>
        <p:nvSpPr>
          <p:cNvPr id="29" name="Text Placeholder 9"/>
          <p:cNvSpPr>
            <a:spLocks noGrp="1"/>
          </p:cNvSpPr>
          <p:nvPr>
            <p:ph type="body" sz="quarter" idx="18" hasCustomPrompt="1"/>
          </p:nvPr>
        </p:nvSpPr>
        <p:spPr>
          <a:xfrm>
            <a:off x="6417327" y="1101348"/>
            <a:ext cx="2798333" cy="320261"/>
          </a:xfrm>
        </p:spPr>
        <p:txBody>
          <a:bodyPr>
            <a:normAutofit/>
          </a:bodyPr>
          <a:lstStyle>
            <a:lvl1pPr marL="0" indent="0">
              <a:buNone/>
              <a:defRPr sz="1400" b="0" baseline="0">
                <a:solidFill>
                  <a:schemeClr val="tx1"/>
                </a:solidFill>
              </a:defRPr>
            </a:lvl1pPr>
            <a:lvl2pPr marL="173038" indent="0">
              <a:buNone/>
              <a:defRPr/>
            </a:lvl2pPr>
          </a:lstStyle>
          <a:p>
            <a:pPr lvl="0"/>
            <a:r>
              <a:rPr lang="en-US" dirty="1"/>
              <a:t>Insert Main Practice Group</a:t>
            </a:r>
          </a:p>
        </p:txBody>
      </p:sp>
      <p:pic>
        <p:nvPicPr>
          <p:cNvPr id="30" name="Picture 29"/>
          <p:cNvPicPr>
            <a:picLocks noChangeAspect="1"/>
          </p:cNvPicPr>
          <p:nvPr userDrawn="1"/>
        </p:nvPicPr>
        <p:blipFill>
          <a:blip r:embed="rId4"/>
          <a:srcRect/>
          <a:stretch>
            <a:fillRect/>
          </a:stretch>
        </p:blipFill>
        <p:spPr>
          <a:xfrm>
            <a:off x="6260538" y="660853"/>
            <a:ext cx="213623" cy="801760"/>
          </a:xfrm>
          <a:prstGeom prst="rect"/>
        </p:spPr>
      </p:pic>
    </p:spTree>
    <p:extLst>
      <p:ext uri="{BB962C8B-B14F-4D97-AF65-F5344CB8AC3E}">
        <p14:creationId xmlns:p14="http://schemas.microsoft.com/office/powerpoint/2010/main" val="188918429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 - 1 Lawyer - Dar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11" name="Rectangle 10"/>
          <p:cNvSpPr/>
          <p:nvPr userDrawn="1"/>
        </p:nvSpPr>
        <p:spPr>
          <a:xfrm>
            <a:off x="-1" y="0"/>
            <a:ext cx="12192001" cy="6858000"/>
          </a:xfrm>
          <a:prstGeom prst="rect"/>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9"/>
          <p:cNvSpPr>
            <a:spLocks noGrp="1"/>
          </p:cNvSpPr>
          <p:nvPr>
            <p:ph type="body" sz="quarter" idx="11" hasCustomPrompt="1"/>
          </p:nvPr>
        </p:nvSpPr>
        <p:spPr>
          <a:xfrm>
            <a:off x="2232583" y="831636"/>
            <a:ext cx="5601529" cy="379326"/>
          </a:xfrm>
        </p:spPr>
        <p:txBody>
          <a:bodyPr>
            <a:normAutofit/>
          </a:bodyPr>
          <a:lstStyle>
            <a:lvl1pPr marL="0" indent="0">
              <a:buNone/>
              <a:defRPr sz="2400" b="1" baseline="0">
                <a:solidFill>
                  <a:schemeClr val="bg1"/>
                </a:solidFill>
              </a:defRPr>
            </a:lvl1pPr>
            <a:lvl2pPr marL="173038" indent="0">
              <a:buNone/>
              <a:defRPr/>
            </a:lvl2pPr>
          </a:lstStyle>
          <a:p>
            <a:pPr lvl="0"/>
            <a:r>
              <a:rPr lang="en-US" dirty="1"/>
              <a:t>Insert Name</a:t>
            </a:r>
          </a:p>
        </p:txBody>
      </p:sp>
      <p:sp>
        <p:nvSpPr>
          <p:cNvPr id="5" name="Text Placeholder 9"/>
          <p:cNvSpPr>
            <a:spLocks noGrp="1"/>
          </p:cNvSpPr>
          <p:nvPr>
            <p:ph type="body" sz="quarter" idx="12" hasCustomPrompt="1"/>
          </p:nvPr>
        </p:nvSpPr>
        <p:spPr>
          <a:xfrm>
            <a:off x="2232583" y="1288836"/>
            <a:ext cx="5601529" cy="379326"/>
          </a:xfrm>
        </p:spPr>
        <p:txBody>
          <a:bodyPr>
            <a:normAutofit/>
          </a:bodyPr>
          <a:lstStyle>
            <a:lvl1pPr marL="0" indent="0">
              <a:buNone/>
              <a:defRPr sz="1600" b="1" baseline="0">
                <a:solidFill>
                  <a:schemeClr val="bg1"/>
                </a:solidFill>
              </a:defRPr>
            </a:lvl1pPr>
            <a:lvl2pPr marL="173038" indent="0">
              <a:buNone/>
              <a:defRPr/>
            </a:lvl2pPr>
          </a:lstStyle>
          <a:p>
            <a:pPr lvl="0"/>
            <a:r>
              <a:rPr lang="en-US" dirty="1"/>
              <a:t>Insert Main Practice Group</a:t>
            </a:r>
          </a:p>
        </p:txBody>
      </p:sp>
      <p:pic>
        <p:nvPicPr>
          <p:cNvPr id="6" name="Picture 5"/>
          <p:cNvPicPr>
            <a:picLocks noChangeAspect="1"/>
          </p:cNvPicPr>
          <p:nvPr userDrawn="1"/>
        </p:nvPicPr>
        <p:blipFill>
          <a:blip r:embed="rId2"/>
          <a:srcRect/>
          <a:stretch>
            <a:fillRect/>
          </a:stretch>
        </p:blipFill>
        <p:spPr>
          <a:xfrm>
            <a:off x="2034745" y="786828"/>
            <a:ext cx="212125" cy="801760"/>
          </a:xfrm>
          <a:prstGeom prst="rect"/>
        </p:spPr>
      </p:pic>
      <p:pic>
        <p:nvPicPr>
          <p:cNvPr id="7" name="Picture 6"/>
          <p:cNvPicPr>
            <a:picLocks noChangeAspect="1"/>
          </p:cNvPicPr>
          <p:nvPr userDrawn="1"/>
        </p:nvPicPr>
        <p:blipFill>
          <a:blip r:embed="rId3"/>
          <a:srcRect l="42484"/>
          <a:stretch>
            <a:fillRect/>
          </a:stretch>
        </p:blipFill>
        <p:spPr>
          <a:xfrm>
            <a:off x="7703967" y="-167153"/>
            <a:ext cx="4817035" cy="7097250"/>
          </a:xfrm>
          <a:prstGeom prst="rect"/>
        </p:spPr>
      </p:pic>
      <p:pic>
        <p:nvPicPr>
          <p:cNvPr id="8" name="Picture 7"/>
          <p:cNvPicPr>
            <a:picLocks noChangeAspect="1"/>
          </p:cNvPicPr>
          <p:nvPr userDrawn="1"/>
        </p:nvPicPr>
        <p:blipFill>
          <a:blip r:embed="rId4"/>
          <a:srcRect/>
          <a:stretch>
            <a:fillRect/>
          </a:stretch>
        </p:blipFill>
        <p:spPr>
          <a:xfrm>
            <a:off x="9743346" y="5895114"/>
            <a:ext cx="2006326" cy="925614"/>
          </a:xfrm>
          <a:prstGeom prst="rect"/>
        </p:spPr>
      </p:pic>
      <p:sp>
        <p:nvSpPr>
          <p:cNvPr id="9" name="Rectangle 8"/>
          <p:cNvSpPr/>
          <p:nvPr userDrawn="1"/>
        </p:nvSpPr>
        <p:spPr>
          <a:xfrm>
            <a:off x="502508" y="1728130"/>
            <a:ext cx="7331605"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0" name="Text Placeholder 11"/>
          <p:cNvSpPr>
            <a:spLocks noGrp="1"/>
          </p:cNvSpPr>
          <p:nvPr>
            <p:ph type="body" sz="quarter" idx="13" hasCustomPrompt="1"/>
          </p:nvPr>
        </p:nvSpPr>
        <p:spPr>
          <a:xfrm>
            <a:off x="848497" y="2185330"/>
            <a:ext cx="6668265" cy="3974757"/>
          </a:xfrm>
        </p:spPr>
        <p:txBody>
          <a:bodyPr>
            <a:normAutofit/>
          </a:bodyPr>
          <a:lstStyle>
            <a:lvl1pPr marL="0" indent="0">
              <a:buNone/>
              <a:defRPr sz="1600" baseline="0">
                <a:solidFill>
                  <a:schemeClr val="bg1"/>
                </a:solidFill>
              </a:defRPr>
            </a:lvl1pPr>
          </a:lstStyle>
          <a:p>
            <a:pPr lvl="0"/>
            <a:r>
              <a:rPr lang="en-US" dirty="1"/>
              <a:t>Insert Bio language here</a:t>
            </a:r>
          </a:p>
        </p:txBody>
      </p:sp>
      <p:sp>
        <p:nvSpPr>
          <p:cNvPr id="12" name="Isosceles Triangle 11"/>
          <p:cNvSpPr/>
          <p:nvPr userDrawn="1"/>
        </p:nvSpPr>
        <p:spPr>
          <a:xfrm rot="10800000">
            <a:off x="518541" y="1728130"/>
            <a:ext cx="676388" cy="2734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9046758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grpSp>
        <p:nvGrpSpPr>
          <p:cNvPr id="6" name="Group 5"/>
          <p:cNvGrpSpPr/>
          <p:nvPr userDrawn="1"/>
        </p:nvGrpSpPr>
        <p:grpSpPr>
          <a:xfrm>
            <a:off x="0" y="1416632"/>
            <a:ext cx="12192000" cy="4934626"/>
            <a:chOff x="0" y="1416632"/>
            <a:chExt cx="12192000" cy="4934626"/>
          </a:xfrm>
        </p:grpSpPr>
        <p:sp>
          <p:nvSpPr>
            <p:cNvPr id="7" name="Rectangle 6"/>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Isosceles Triangle 7"/>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Text Placeholder 2"/>
          <p:cNvSpPr>
            <a:spLocks noGrp="1"/>
          </p:cNvSpPr>
          <p:nvPr>
            <p:ph idx="1"/>
          </p:nvPr>
        </p:nvSpPr>
        <p:spPr>
          <a:xfrm>
            <a:off x="838200" y="2000250"/>
            <a:ext cx="10515600" cy="3773534"/>
          </a:xfrm>
          <a:prstGeom prst="rect"/>
        </p:spPr>
        <p:txBody>
          <a:bodyPr vert="horz" lIns="91440" tIns="45720" rIns="91440" bIns="45720" rtlCol="0">
            <a:norm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en-US" dirty="1"/>
              <a:t>Click to edit Master text styles</a:t>
            </a:r>
          </a:p>
          <a:p>
            <a:pPr lvl="1"/>
            <a:r>
              <a:rPr lang="en-US" dirty="1"/>
              <a:t>Second level</a:t>
            </a:r>
          </a:p>
          <a:p>
            <a:pPr lvl="2"/>
            <a:r>
              <a:rPr lang="en-US" dirty="1"/>
              <a:t>Third level</a:t>
            </a:r>
          </a:p>
          <a:p>
            <a:pPr lvl="3"/>
            <a:r>
              <a:rPr lang="en-US" dirty="1"/>
              <a:t>Fourth level</a:t>
            </a:r>
          </a:p>
        </p:txBody>
      </p:sp>
      <p:sp>
        <p:nvSpPr>
          <p:cNvPr id="10"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428723660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o - 2 lawyers - Dar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22" name="Rectangle 21"/>
          <p:cNvSpPr/>
          <p:nvPr userDrawn="1"/>
        </p:nvSpPr>
        <p:spPr>
          <a:xfrm>
            <a:off x="-1" y="0"/>
            <a:ext cx="12192001" cy="6858000"/>
          </a:xfrm>
          <a:prstGeom prst="rect"/>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02508" y="1728130"/>
            <a:ext cx="4169917"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1" name="Text Placeholder 11"/>
          <p:cNvSpPr>
            <a:spLocks noGrp="1"/>
          </p:cNvSpPr>
          <p:nvPr>
            <p:ph type="body" sz="quarter" idx="13" hasCustomPrompt="1"/>
          </p:nvPr>
        </p:nvSpPr>
        <p:spPr>
          <a:xfrm>
            <a:off x="848497" y="2185330"/>
            <a:ext cx="3468129" cy="3974757"/>
          </a:xfrm>
        </p:spPr>
        <p:txBody>
          <a:bodyPr>
            <a:normAutofit/>
          </a:bodyPr>
          <a:lstStyle>
            <a:lvl1pPr marL="0" indent="0">
              <a:buNone/>
              <a:defRPr sz="1400" baseline="0">
                <a:solidFill>
                  <a:schemeClr val="bg1"/>
                </a:solidFill>
              </a:defRPr>
            </a:lvl1pPr>
          </a:lstStyle>
          <a:p>
            <a:pPr lvl="0"/>
            <a:r>
              <a:rPr lang="en-US" dirty="1"/>
              <a:t>Insert Bio language here</a:t>
            </a:r>
          </a:p>
        </p:txBody>
      </p:sp>
      <p:pic>
        <p:nvPicPr>
          <p:cNvPr id="9" name="Picture 8"/>
          <p:cNvPicPr>
            <a:picLocks noChangeAspect="1"/>
          </p:cNvPicPr>
          <p:nvPr userDrawn="1"/>
        </p:nvPicPr>
        <p:blipFill>
          <a:blip r:embed="rId2"/>
          <a:srcRect/>
          <a:stretch>
            <a:fillRect/>
          </a:stretch>
        </p:blipFill>
        <p:spPr>
          <a:xfrm>
            <a:off x="10007963" y="5920530"/>
            <a:ext cx="2006326" cy="925614"/>
          </a:xfrm>
          <a:prstGeom prst="rect"/>
        </p:spPr>
      </p:pic>
      <p:sp>
        <p:nvSpPr>
          <p:cNvPr id="13" name="Isosceles Triangle 12"/>
          <p:cNvSpPr/>
          <p:nvPr userDrawn="1"/>
        </p:nvSpPr>
        <p:spPr>
          <a:xfrm rot="10800000">
            <a:off x="518541" y="1728130"/>
            <a:ext cx="676388" cy="2734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p:cNvPicPr>
            <a:picLocks noChangeAspect="1"/>
          </p:cNvPicPr>
          <p:nvPr userDrawn="1"/>
        </p:nvPicPr>
        <p:blipFill>
          <a:blip r:embed="rId3"/>
          <a:srcRect l="42484"/>
          <a:stretch>
            <a:fillRect/>
          </a:stretch>
        </p:blipFill>
        <p:spPr>
          <a:xfrm>
            <a:off x="9066224" y="-159488"/>
            <a:ext cx="3360068" cy="7100219"/>
          </a:xfrm>
          <a:prstGeom prst="rect"/>
        </p:spPr>
      </p:pic>
      <p:sp>
        <p:nvSpPr>
          <p:cNvPr id="17" name="Rectangle 16"/>
          <p:cNvSpPr/>
          <p:nvPr userDrawn="1"/>
        </p:nvSpPr>
        <p:spPr>
          <a:xfrm>
            <a:off x="5018414" y="1765611"/>
            <a:ext cx="4243401" cy="4734955"/>
          </a:xfrm>
          <a:prstGeom prst="rect"/>
          <a:solidFill>
            <a:schemeClr val="bg1">
              <a:lumMod val="75000"/>
              <a:alpha val="34902"/>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8" name="Text Placeholder 11"/>
          <p:cNvSpPr>
            <a:spLocks noGrp="1"/>
          </p:cNvSpPr>
          <p:nvPr>
            <p:ph type="body" sz="quarter" idx="16" hasCustomPrompt="1"/>
          </p:nvPr>
        </p:nvSpPr>
        <p:spPr>
          <a:xfrm>
            <a:off x="5291177" y="2222811"/>
            <a:ext cx="3607625" cy="3974757"/>
          </a:xfrm>
        </p:spPr>
        <p:txBody>
          <a:bodyPr>
            <a:normAutofit/>
          </a:bodyPr>
          <a:lstStyle>
            <a:lvl1pPr marL="0" indent="0">
              <a:buNone/>
              <a:defRPr sz="1400" baseline="0">
                <a:solidFill>
                  <a:schemeClr val="bg1"/>
                </a:solidFill>
              </a:defRPr>
            </a:lvl1pPr>
          </a:lstStyle>
          <a:p>
            <a:pPr lvl="0"/>
            <a:r>
              <a:rPr lang="en-US" dirty="1"/>
              <a:t>Insert Bio language here</a:t>
            </a:r>
          </a:p>
        </p:txBody>
      </p:sp>
      <p:sp>
        <p:nvSpPr>
          <p:cNvPr id="19" name="Isosceles Triangle 18"/>
          <p:cNvSpPr/>
          <p:nvPr userDrawn="1"/>
        </p:nvSpPr>
        <p:spPr>
          <a:xfrm rot="10800000">
            <a:off x="4996567" y="1738763"/>
            <a:ext cx="676388" cy="2734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Text Placeholder 9"/>
          <p:cNvSpPr>
            <a:spLocks noGrp="1"/>
          </p:cNvSpPr>
          <p:nvPr>
            <p:ph type="body" sz="quarter" idx="11" hasCustomPrompt="1"/>
          </p:nvPr>
        </p:nvSpPr>
        <p:spPr>
          <a:xfrm>
            <a:off x="1874092" y="772064"/>
            <a:ext cx="2798333" cy="299680"/>
          </a:xfrm>
        </p:spPr>
        <p:txBody>
          <a:bodyPr>
            <a:normAutofit/>
          </a:bodyPr>
          <a:lstStyle>
            <a:lvl1pPr marL="0" indent="0">
              <a:buNone/>
              <a:defRPr sz="1800" b="1" baseline="0">
                <a:solidFill>
                  <a:schemeClr val="bg1"/>
                </a:solidFill>
              </a:defRPr>
            </a:lvl1pPr>
            <a:lvl2pPr marL="173038" indent="0">
              <a:buNone/>
              <a:defRPr/>
            </a:lvl2pPr>
          </a:lstStyle>
          <a:p>
            <a:pPr lvl="0"/>
            <a:r>
              <a:rPr lang="en-US" dirty="1"/>
              <a:t>Insert Name</a:t>
            </a:r>
          </a:p>
        </p:txBody>
      </p:sp>
      <p:sp>
        <p:nvSpPr>
          <p:cNvPr id="21" name="Text Placeholder 9"/>
          <p:cNvSpPr>
            <a:spLocks noGrp="1"/>
          </p:cNvSpPr>
          <p:nvPr>
            <p:ph type="body" sz="quarter" idx="12" hasCustomPrompt="1"/>
          </p:nvPr>
        </p:nvSpPr>
        <p:spPr>
          <a:xfrm>
            <a:off x="1874092" y="1104871"/>
            <a:ext cx="2798333" cy="320261"/>
          </a:xfrm>
        </p:spPr>
        <p:txBody>
          <a:bodyPr>
            <a:normAutofit/>
          </a:bodyPr>
          <a:lstStyle>
            <a:lvl1pPr marL="0" indent="0">
              <a:buNone/>
              <a:defRPr sz="1400" b="0" baseline="0">
                <a:solidFill>
                  <a:schemeClr val="bg1"/>
                </a:solidFill>
              </a:defRPr>
            </a:lvl1pPr>
            <a:lvl2pPr marL="173038" indent="0">
              <a:buNone/>
              <a:defRPr/>
            </a:lvl2pPr>
          </a:lstStyle>
          <a:p>
            <a:pPr lvl="0"/>
            <a:r>
              <a:rPr lang="en-US" dirty="1"/>
              <a:t>Insert Main Practice Group</a:t>
            </a:r>
          </a:p>
        </p:txBody>
      </p:sp>
      <p:pic>
        <p:nvPicPr>
          <p:cNvPr id="26" name="Picture 25"/>
          <p:cNvPicPr>
            <a:picLocks noChangeAspect="1"/>
          </p:cNvPicPr>
          <p:nvPr userDrawn="1"/>
        </p:nvPicPr>
        <p:blipFill>
          <a:blip r:embed="rId4"/>
          <a:srcRect/>
          <a:stretch>
            <a:fillRect/>
          </a:stretch>
        </p:blipFill>
        <p:spPr>
          <a:xfrm>
            <a:off x="1717303" y="664376"/>
            <a:ext cx="213623" cy="801760"/>
          </a:xfrm>
          <a:prstGeom prst="rect"/>
        </p:spPr>
      </p:pic>
      <p:sp>
        <p:nvSpPr>
          <p:cNvPr id="28" name="Text Placeholder 9"/>
          <p:cNvSpPr>
            <a:spLocks noGrp="1"/>
          </p:cNvSpPr>
          <p:nvPr>
            <p:ph type="body" sz="quarter" idx="17" hasCustomPrompt="1"/>
          </p:nvPr>
        </p:nvSpPr>
        <p:spPr>
          <a:xfrm>
            <a:off x="6417327" y="768541"/>
            <a:ext cx="2798333" cy="299680"/>
          </a:xfrm>
        </p:spPr>
        <p:txBody>
          <a:bodyPr>
            <a:normAutofit/>
          </a:bodyPr>
          <a:lstStyle>
            <a:lvl1pPr marL="0" indent="0">
              <a:buNone/>
              <a:defRPr sz="1800" b="1" baseline="0">
                <a:solidFill>
                  <a:schemeClr val="bg1"/>
                </a:solidFill>
              </a:defRPr>
            </a:lvl1pPr>
            <a:lvl2pPr marL="173038" indent="0">
              <a:buNone/>
              <a:defRPr/>
            </a:lvl2pPr>
          </a:lstStyle>
          <a:p>
            <a:pPr lvl="0"/>
            <a:r>
              <a:rPr lang="en-US" dirty="1"/>
              <a:t>Insert Name</a:t>
            </a:r>
          </a:p>
        </p:txBody>
      </p:sp>
      <p:sp>
        <p:nvSpPr>
          <p:cNvPr id="29" name="Text Placeholder 9"/>
          <p:cNvSpPr>
            <a:spLocks noGrp="1"/>
          </p:cNvSpPr>
          <p:nvPr>
            <p:ph type="body" sz="quarter" idx="18" hasCustomPrompt="1"/>
          </p:nvPr>
        </p:nvSpPr>
        <p:spPr>
          <a:xfrm>
            <a:off x="6417327" y="1101348"/>
            <a:ext cx="2798333" cy="320261"/>
          </a:xfrm>
        </p:spPr>
        <p:txBody>
          <a:bodyPr>
            <a:normAutofit/>
          </a:bodyPr>
          <a:lstStyle>
            <a:lvl1pPr marL="0" indent="0">
              <a:buNone/>
              <a:defRPr sz="1400" b="0" baseline="0">
                <a:solidFill>
                  <a:schemeClr val="bg1"/>
                </a:solidFill>
              </a:defRPr>
            </a:lvl1pPr>
            <a:lvl2pPr marL="173038" indent="0">
              <a:buNone/>
              <a:defRPr/>
            </a:lvl2pPr>
          </a:lstStyle>
          <a:p>
            <a:pPr lvl="0"/>
            <a:r>
              <a:rPr lang="en-US" dirty="1"/>
              <a:t>Insert Main Practice Group</a:t>
            </a:r>
          </a:p>
        </p:txBody>
      </p:sp>
      <p:pic>
        <p:nvPicPr>
          <p:cNvPr id="30" name="Picture 29"/>
          <p:cNvPicPr>
            <a:picLocks noChangeAspect="1"/>
          </p:cNvPicPr>
          <p:nvPr userDrawn="1"/>
        </p:nvPicPr>
        <p:blipFill>
          <a:blip r:embed="rId4"/>
          <a:srcRect/>
          <a:stretch>
            <a:fillRect/>
          </a:stretch>
        </p:blipFill>
        <p:spPr>
          <a:xfrm>
            <a:off x="6260538" y="660853"/>
            <a:ext cx="213623" cy="801760"/>
          </a:xfrm>
          <a:prstGeom prst="rect"/>
        </p:spPr>
      </p:pic>
    </p:spTree>
    <p:extLst>
      <p:ext uri="{BB962C8B-B14F-4D97-AF65-F5344CB8AC3E}">
        <p14:creationId xmlns:p14="http://schemas.microsoft.com/office/powerpoint/2010/main" val="19039742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als &amp; Cas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13131"/>
            <a:ext cx="12192000" cy="6365806"/>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0" y="-17253"/>
            <a:ext cx="5659395" cy="6369927"/>
          </a:xfrm>
          <a:prstGeom prst="rect"/>
          <a:solidFill>
            <a:srgbClr val="5B6770">
              <a:alpha val="5098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solidFill>
                <a:schemeClr val="bg1"/>
              </a:solidFill>
            </a:endParaRPr>
          </a:p>
        </p:txBody>
      </p:sp>
      <p:sp>
        <p:nvSpPr>
          <p:cNvPr id="6" name="Text Placeholder 8"/>
          <p:cNvSpPr>
            <a:spLocks noGrp="1"/>
          </p:cNvSpPr>
          <p:nvPr>
            <p:ph type="body" sz="quarter" idx="11" hasCustomPrompt="1"/>
          </p:nvPr>
        </p:nvSpPr>
        <p:spPr>
          <a:xfrm>
            <a:off x="654041" y="783245"/>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7" name="Text Placeholder 9"/>
          <p:cNvSpPr>
            <a:spLocks noGrp="1"/>
          </p:cNvSpPr>
          <p:nvPr>
            <p:ph type="body" sz="quarter" idx="12" hasCustomPrompt="1"/>
          </p:nvPr>
        </p:nvSpPr>
        <p:spPr>
          <a:xfrm>
            <a:off x="654041" y="1564975"/>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
        <p:nvSpPr>
          <p:cNvPr id="8" name="Isosceles Triangle 7"/>
          <p:cNvSpPr/>
          <p:nvPr userDrawn="1"/>
        </p:nvSpPr>
        <p:spPr>
          <a:xfrm rot="10800000">
            <a:off x="437154" y="-17254"/>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35689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Servic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flipH="1">
            <a:off x="0" y="0"/>
            <a:ext cx="12192000" cy="635267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7186646" y="0"/>
            <a:ext cx="5005354" cy="6352674"/>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solidFill>
                <a:schemeClr val="bg1"/>
              </a:solidFill>
            </a:endParaRPr>
          </a:p>
        </p:txBody>
      </p:sp>
      <p:sp>
        <p:nvSpPr>
          <p:cNvPr id="6" name="Text Placeholder 8"/>
          <p:cNvSpPr>
            <a:spLocks noGrp="1"/>
          </p:cNvSpPr>
          <p:nvPr>
            <p:ph type="body" sz="quarter" idx="11" hasCustomPrompt="1"/>
          </p:nvPr>
        </p:nvSpPr>
        <p:spPr>
          <a:xfrm>
            <a:off x="7745337" y="842288"/>
            <a:ext cx="3937326"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Our Services</a:t>
            </a:r>
          </a:p>
        </p:txBody>
      </p:sp>
      <p:sp>
        <p:nvSpPr>
          <p:cNvPr id="7" name="Text Placeholder 9"/>
          <p:cNvSpPr>
            <a:spLocks noGrp="1"/>
          </p:cNvSpPr>
          <p:nvPr>
            <p:ph type="body" sz="quarter" idx="12" hasCustomPrompt="1"/>
          </p:nvPr>
        </p:nvSpPr>
        <p:spPr>
          <a:xfrm>
            <a:off x="7745337" y="1624018"/>
            <a:ext cx="3937326"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
        <p:nvSpPr>
          <p:cNvPr id="8" name="Isosceles Triangle 7"/>
          <p:cNvSpPr/>
          <p:nvPr userDrawn="1"/>
        </p:nvSpPr>
        <p:spPr>
          <a:xfrm rot="5400000">
            <a:off x="7010209" y="878130"/>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41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m Valu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Isosceles Triangle 4"/>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0" y="1416632"/>
            <a:ext cx="12192000" cy="4934626"/>
            <a:chOff x="0" y="1416632"/>
            <a:chExt cx="12192000" cy="4934626"/>
          </a:xfrm>
        </p:grpSpPr>
        <p:sp>
          <p:nvSpPr>
            <p:cNvPr id="7" name="Rectangle 6"/>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Isosceles Triangle 7"/>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userDrawn="1"/>
        </p:nvPicPr>
        <p:blipFill>
          <a:blip r:embed="rId2"/>
          <a:srcRect/>
          <a:stretch>
            <a:fillRect/>
          </a:stretch>
        </p:blipFill>
        <p:spPr>
          <a:xfrm>
            <a:off x="3180399" y="4136583"/>
            <a:ext cx="2503852" cy="1878876"/>
          </a:xfrm>
          <a:prstGeom prst="rect"/>
        </p:spPr>
      </p:pic>
      <p:pic>
        <p:nvPicPr>
          <p:cNvPr id="10" name="Picture 9"/>
          <p:cNvPicPr>
            <a:picLocks noChangeAspect="1"/>
          </p:cNvPicPr>
          <p:nvPr userDrawn="1"/>
        </p:nvPicPr>
        <p:blipFill>
          <a:blip r:embed="rId3"/>
          <a:srcRect/>
          <a:stretch>
            <a:fillRect/>
          </a:stretch>
        </p:blipFill>
        <p:spPr>
          <a:xfrm>
            <a:off x="8552588" y="2078079"/>
            <a:ext cx="2894665" cy="1907557"/>
          </a:xfrm>
          <a:prstGeom prst="rect"/>
        </p:spPr>
      </p:pic>
      <p:pic>
        <p:nvPicPr>
          <p:cNvPr id="11" name="Picture 10"/>
          <p:cNvPicPr>
            <a:picLocks noChangeAspect="1"/>
          </p:cNvPicPr>
          <p:nvPr userDrawn="1"/>
        </p:nvPicPr>
        <p:blipFill>
          <a:blip r:embed="rId4"/>
          <a:srcRect/>
          <a:stretch>
            <a:fillRect/>
          </a:stretch>
        </p:blipFill>
        <p:spPr>
          <a:xfrm>
            <a:off x="5858334" y="4136582"/>
            <a:ext cx="2542552" cy="1868801"/>
          </a:xfrm>
          <a:prstGeom prst="rect"/>
        </p:spPr>
      </p:pic>
      <p:pic>
        <p:nvPicPr>
          <p:cNvPr id="12" name="Picture 11"/>
          <p:cNvPicPr>
            <a:picLocks noChangeAspect="1"/>
          </p:cNvPicPr>
          <p:nvPr userDrawn="1"/>
        </p:nvPicPr>
        <p:blipFill>
          <a:blip r:embed="rId5"/>
          <a:srcRect/>
          <a:stretch>
            <a:fillRect/>
          </a:stretch>
        </p:blipFill>
        <p:spPr>
          <a:xfrm>
            <a:off x="718433" y="2078079"/>
            <a:ext cx="4965817" cy="1907557"/>
          </a:xfrm>
          <a:prstGeom prst="rect"/>
        </p:spPr>
      </p:pic>
      <p:pic>
        <p:nvPicPr>
          <p:cNvPr id="13" name="Picture 12"/>
          <p:cNvPicPr>
            <a:picLocks noChangeAspect="1"/>
          </p:cNvPicPr>
          <p:nvPr userDrawn="1"/>
        </p:nvPicPr>
        <p:blipFill>
          <a:blip r:embed="rId6"/>
          <a:srcRect/>
          <a:stretch>
            <a:fillRect/>
          </a:stretch>
        </p:blipFill>
        <p:spPr>
          <a:xfrm>
            <a:off x="5848478" y="2082962"/>
            <a:ext cx="2542552" cy="1902674"/>
          </a:xfrm>
          <a:prstGeom prst="rect"/>
        </p:spPr>
      </p:pic>
      <p:sp>
        <p:nvSpPr>
          <p:cNvPr id="14" name="Rectangle 13"/>
          <p:cNvSpPr/>
          <p:nvPr userDrawn="1"/>
        </p:nvSpPr>
        <p:spPr>
          <a:xfrm>
            <a:off x="718433" y="3630868"/>
            <a:ext cx="4958604" cy="358320"/>
          </a:xfrm>
          <a:prstGeom prst="rect"/>
          <a:solidFill>
            <a:srgbClr val="323E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21409" y="3635554"/>
            <a:ext cx="938206" cy="323165"/>
          </a:xfrm>
          <a:prstGeom prst="rect"/>
        </p:spPr>
        <p:txBody>
          <a:bodyPr wrap="none">
            <a:spAutoFit/>
          </a:bodyPr>
          <a:lstStyle/>
          <a:p>
            <a:r>
              <a:rPr lang="en-US" sz="1500" dirty="1">
                <a:solidFill>
                  <a:schemeClr val="bg1"/>
                </a:solidFill>
              </a:rPr>
              <a:t>Respect</a:t>
            </a:r>
          </a:p>
        </p:txBody>
      </p:sp>
      <p:sp>
        <p:nvSpPr>
          <p:cNvPr id="16" name="Rectangle 15"/>
          <p:cNvSpPr/>
          <p:nvPr userDrawn="1"/>
        </p:nvSpPr>
        <p:spPr>
          <a:xfrm>
            <a:off x="5845808" y="3619996"/>
            <a:ext cx="2545222" cy="358320"/>
          </a:xfrm>
          <a:prstGeom prst="rect"/>
          <a:solidFill>
            <a:srgbClr val="323E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857021" y="3636472"/>
            <a:ext cx="1168140" cy="323165"/>
          </a:xfrm>
          <a:prstGeom prst="rect"/>
        </p:spPr>
        <p:txBody>
          <a:bodyPr wrap="none">
            <a:spAutoFit/>
          </a:bodyPr>
          <a:lstStyle/>
          <a:p>
            <a:r>
              <a:rPr lang="en-US" sz="1500" dirty="1">
                <a:solidFill>
                  <a:schemeClr val="bg1"/>
                </a:solidFill>
              </a:rPr>
              <a:t>Teamwork</a:t>
            </a:r>
          </a:p>
        </p:txBody>
      </p:sp>
      <p:sp>
        <p:nvSpPr>
          <p:cNvPr id="18" name="Rectangle 17"/>
          <p:cNvSpPr/>
          <p:nvPr userDrawn="1"/>
        </p:nvSpPr>
        <p:spPr>
          <a:xfrm>
            <a:off x="8558156" y="3623503"/>
            <a:ext cx="2889096" cy="358320"/>
          </a:xfrm>
          <a:prstGeom prst="rect"/>
          <a:solidFill>
            <a:srgbClr val="323E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8544655" y="3648217"/>
            <a:ext cx="1438214" cy="323165"/>
          </a:xfrm>
          <a:prstGeom prst="rect"/>
        </p:spPr>
        <p:txBody>
          <a:bodyPr wrap="none">
            <a:spAutoFit/>
          </a:bodyPr>
          <a:lstStyle/>
          <a:p>
            <a:r>
              <a:rPr lang="en-US" sz="1500" dirty="1">
                <a:solidFill>
                  <a:schemeClr val="bg1"/>
                </a:solidFill>
              </a:rPr>
              <a:t>Commitment</a:t>
            </a:r>
          </a:p>
        </p:txBody>
      </p:sp>
      <p:sp>
        <p:nvSpPr>
          <p:cNvPr id="22" name="Rectangle 21"/>
          <p:cNvSpPr/>
          <p:nvPr userDrawn="1"/>
        </p:nvSpPr>
        <p:spPr>
          <a:xfrm>
            <a:off x="5855664" y="5645156"/>
            <a:ext cx="2287879" cy="358320"/>
          </a:xfrm>
          <a:prstGeom prst="rect"/>
          <a:solidFill>
            <a:srgbClr val="323E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5899829" y="5653394"/>
            <a:ext cx="2414187" cy="323165"/>
          </a:xfrm>
          <a:prstGeom prst="rect"/>
        </p:spPr>
        <p:txBody>
          <a:bodyPr wrap="none">
            <a:spAutoFit/>
          </a:bodyPr>
          <a:lstStyle/>
          <a:p>
            <a:r>
              <a:rPr lang="en-US" sz="1500" dirty="1">
                <a:solidFill>
                  <a:schemeClr val="bg1"/>
                </a:solidFill>
              </a:rPr>
              <a:t>Professional</a:t>
            </a:r>
            <a:r>
              <a:rPr lang="en-US" sz="1500" baseline="0" dirty="1">
                <a:solidFill>
                  <a:schemeClr val="bg1"/>
                </a:solidFill>
              </a:rPr>
              <a:t> Excellence</a:t>
            </a:r>
            <a:endParaRPr lang="en-US" sz="1500">
              <a:solidFill>
                <a:schemeClr val="bg1"/>
              </a:solidFill>
            </a:endParaRPr>
          </a:p>
        </p:txBody>
      </p:sp>
      <p:sp>
        <p:nvSpPr>
          <p:cNvPr id="24" name="Rectangle 23"/>
          <p:cNvSpPr/>
          <p:nvPr userDrawn="1"/>
        </p:nvSpPr>
        <p:spPr>
          <a:xfrm>
            <a:off x="3184782" y="5657139"/>
            <a:ext cx="2499468" cy="358320"/>
          </a:xfrm>
          <a:prstGeom prst="rect"/>
          <a:solidFill>
            <a:srgbClr val="323E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208089" y="5673387"/>
            <a:ext cx="1975865" cy="323165"/>
          </a:xfrm>
          <a:prstGeom prst="rect"/>
        </p:spPr>
        <p:txBody>
          <a:bodyPr wrap="square">
            <a:spAutoFit/>
          </a:bodyPr>
          <a:lstStyle/>
          <a:p>
            <a:r>
              <a:rPr lang="en-US" sz="1500" dirty="1">
                <a:solidFill>
                  <a:schemeClr val="bg1"/>
                </a:solidFill>
              </a:rPr>
              <a:t>Client Service</a:t>
            </a:r>
          </a:p>
        </p:txBody>
      </p:sp>
      <p:sp>
        <p:nvSpPr>
          <p:cNvPr id="26" name="Rectangle 25"/>
          <p:cNvSpPr/>
          <p:nvPr userDrawn="1"/>
        </p:nvSpPr>
        <p:spPr>
          <a:xfrm>
            <a:off x="718434" y="4136583"/>
            <a:ext cx="2257600" cy="1858882"/>
          </a:xfrm>
          <a:prstGeom prst="rect"/>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8566549" y="4125325"/>
            <a:ext cx="2880703" cy="1878151"/>
          </a:xfrm>
          <a:prstGeom prst="rect"/>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35278" y="4315380"/>
            <a:ext cx="1884238" cy="1492716"/>
          </a:xfrm>
          <a:prstGeom prst="rect"/>
        </p:spPr>
        <p:txBody>
          <a:bodyPr wrap="square">
            <a:spAutoFit/>
          </a:bodyPr>
          <a:lstStyle/>
          <a:p>
            <a:r>
              <a:rPr lang="en-US" sz="1300" kern="1200" dirty="1">
                <a:solidFill>
                  <a:schemeClr val="tx1"/>
                </a:solidFill>
                <a:latin typeface="+mn-lt"/>
                <a:ea typeface="+mn-ea"/>
                <a:cs typeface="+mn-cs"/>
              </a:rPr>
              <a:t>We anticipate our clients’ needs, advance their business priorities and, wherever possible, exceed their expectations</a:t>
            </a:r>
          </a:p>
        </p:txBody>
      </p:sp>
      <p:sp>
        <p:nvSpPr>
          <p:cNvPr id="29" name="Rectangle 28"/>
          <p:cNvSpPr/>
          <p:nvPr userDrawn="1"/>
        </p:nvSpPr>
        <p:spPr>
          <a:xfrm>
            <a:off x="8688030" y="4423041"/>
            <a:ext cx="2284044" cy="1092607"/>
          </a:xfrm>
          <a:prstGeom prst="rect"/>
        </p:spPr>
        <p:txBody>
          <a:bodyPr wrap="square">
            <a:spAutoFit/>
          </a:bodyPr>
          <a:lstStyle/>
          <a:p>
            <a:pPr algn="l"/>
            <a:r>
              <a:rPr lang="en-US" sz="1300" kern="1200" dirty="1">
                <a:solidFill>
                  <a:schemeClr val="tx1"/>
                </a:solidFill>
                <a:latin typeface="+mn-lt"/>
                <a:ea typeface="+mn-ea"/>
                <a:cs typeface="+mn-cs"/>
              </a:rPr>
              <a:t>We persistently strive to achieve our goals and our clients’ goals while, above all, adhering to our values.</a:t>
            </a:r>
          </a:p>
        </p:txBody>
      </p:sp>
      <p:sp>
        <p:nvSpPr>
          <p:cNvPr id="31" name="Title Placeholder 1"/>
          <p:cNvSpPr>
            <a:spLocks noGrp="1"/>
          </p:cNvSpPr>
          <p:nvPr>
            <p:ph type="title" hasCustomPrompt="1"/>
          </p:nvPr>
        </p:nvSpPr>
        <p:spPr>
          <a:xfrm>
            <a:off x="838200" y="498548"/>
            <a:ext cx="10515600" cy="707641"/>
          </a:xfrm>
          <a:prstGeom prst="rect"/>
        </p:spPr>
        <p:txBody>
          <a:bodyPr vert="horz" lIns="91440" tIns="45720" rIns="91440" bIns="45720" rtlCol="0" anchor="ctr">
            <a:normAutofit/>
          </a:bodyPr>
          <a:lstStyle>
            <a:lvl1pPr>
              <a:defRPr/>
            </a:lvl1pPr>
          </a:lstStyle>
          <a:p>
            <a:r>
              <a:rPr lang="en-US" dirty="1"/>
              <a:t>Our Firm Values</a:t>
            </a:r>
          </a:p>
        </p:txBody>
      </p:sp>
    </p:spTree>
    <p:extLst>
      <p:ext uri="{BB962C8B-B14F-4D97-AF65-F5344CB8AC3E}">
        <p14:creationId xmlns:p14="http://schemas.microsoft.com/office/powerpoint/2010/main" val="231654315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ronto Office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12192000" cy="6352673"/>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0" y="0"/>
            <a:ext cx="5659395" cy="6352674"/>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6" name="Text Placeholder 8"/>
          <p:cNvSpPr>
            <a:spLocks noGrp="1"/>
          </p:cNvSpPr>
          <p:nvPr>
            <p:ph type="body" sz="quarter" idx="11" hasCustomPrompt="1"/>
          </p:nvPr>
        </p:nvSpPr>
        <p:spPr>
          <a:xfrm>
            <a:off x="654041" y="783245"/>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8" name="Isosceles Triangle 7"/>
          <p:cNvSpPr/>
          <p:nvPr userDrawn="1"/>
        </p:nvSpPr>
        <p:spPr>
          <a:xfrm rot="10800000">
            <a:off x="471660" y="-8238"/>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2" hasCustomPrompt="1"/>
          </p:nvPr>
        </p:nvSpPr>
        <p:spPr>
          <a:xfrm>
            <a:off x="654041" y="1564975"/>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136660533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ncouver Office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1"/>
            <a:ext cx="12192000" cy="637953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0" y="-1"/>
            <a:ext cx="5659395" cy="6387775"/>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6" name="Text Placeholder 8"/>
          <p:cNvSpPr>
            <a:spLocks noGrp="1"/>
          </p:cNvSpPr>
          <p:nvPr>
            <p:ph type="body" sz="quarter" idx="11" hasCustomPrompt="1"/>
          </p:nvPr>
        </p:nvSpPr>
        <p:spPr>
          <a:xfrm>
            <a:off x="654041" y="783245"/>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8" name="Isosceles Triangle 7"/>
          <p:cNvSpPr/>
          <p:nvPr userDrawn="1"/>
        </p:nvSpPr>
        <p:spPr>
          <a:xfrm rot="10800000">
            <a:off x="471660" y="-8238"/>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2" hasCustomPrompt="1"/>
          </p:nvPr>
        </p:nvSpPr>
        <p:spPr>
          <a:xfrm>
            <a:off x="654041" y="1564975"/>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17791049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gary Offic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8239"/>
            <a:ext cx="12192000" cy="6360913"/>
          </a:xfrm>
          <a:prstGeom prst="rect"/>
        </p:spPr>
      </p:pic>
      <p:sp>
        <p:nvSpPr>
          <p:cNvPr id="8" name="Rectangle 7"/>
          <p:cNvSpPr/>
          <p:nvPr userDrawn="1"/>
        </p:nvSpPr>
        <p:spPr>
          <a:xfrm>
            <a:off x="6532605" y="-8239"/>
            <a:ext cx="5659395" cy="6352674"/>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7" name="Text Placeholder 8"/>
          <p:cNvSpPr>
            <a:spLocks noGrp="1"/>
          </p:cNvSpPr>
          <p:nvPr>
            <p:ph type="body" sz="quarter" idx="11" hasCustomPrompt="1"/>
          </p:nvPr>
        </p:nvSpPr>
        <p:spPr>
          <a:xfrm>
            <a:off x="7186646" y="783245"/>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9" name="Isosceles Triangle 8"/>
          <p:cNvSpPr/>
          <p:nvPr userDrawn="1"/>
        </p:nvSpPr>
        <p:spPr>
          <a:xfrm rot="10800000">
            <a:off x="7004265" y="-8238"/>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2" hasCustomPrompt="1"/>
          </p:nvPr>
        </p:nvSpPr>
        <p:spPr>
          <a:xfrm>
            <a:off x="7186646" y="1646411"/>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132235360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ntreal Office Content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t="-1"/>
          <a:stretch>
            <a:fillRect/>
          </a:stretch>
        </p:blipFill>
        <p:spPr>
          <a:xfrm>
            <a:off x="0" y="-2"/>
            <a:ext cx="12192000" cy="636890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6532605" y="0"/>
            <a:ext cx="5659395" cy="6377140"/>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6" name="Text Placeholder 8"/>
          <p:cNvSpPr>
            <a:spLocks noGrp="1"/>
          </p:cNvSpPr>
          <p:nvPr>
            <p:ph type="body" sz="quarter" idx="11" hasCustomPrompt="1"/>
          </p:nvPr>
        </p:nvSpPr>
        <p:spPr>
          <a:xfrm>
            <a:off x="7186646" y="791483"/>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8" name="Isosceles Triangle 7"/>
          <p:cNvSpPr/>
          <p:nvPr userDrawn="1"/>
        </p:nvSpPr>
        <p:spPr>
          <a:xfrm rot="10800000">
            <a:off x="7004265" y="0"/>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2" hasCustomPrompt="1"/>
          </p:nvPr>
        </p:nvSpPr>
        <p:spPr>
          <a:xfrm>
            <a:off x="7186646" y="1646411"/>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374383697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ttawa Office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10079" y="0"/>
            <a:ext cx="12181921" cy="6352674"/>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0" y="0"/>
            <a:ext cx="5659395" cy="6352674"/>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6" name="Text Placeholder 8"/>
          <p:cNvSpPr>
            <a:spLocks noGrp="1"/>
          </p:cNvSpPr>
          <p:nvPr>
            <p:ph type="body" sz="quarter" idx="11" hasCustomPrompt="1"/>
          </p:nvPr>
        </p:nvSpPr>
        <p:spPr>
          <a:xfrm>
            <a:off x="654041" y="783245"/>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8" name="Isosceles Triangle 7"/>
          <p:cNvSpPr/>
          <p:nvPr userDrawn="1"/>
        </p:nvSpPr>
        <p:spPr>
          <a:xfrm rot="10800000">
            <a:off x="471660" y="-8238"/>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2" hasCustomPrompt="1"/>
          </p:nvPr>
        </p:nvSpPr>
        <p:spPr>
          <a:xfrm>
            <a:off x="654041" y="1564975"/>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300065636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ong Kong Office Content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1"/>
            <a:ext cx="12192000" cy="6373505"/>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5" name="Rectangle 4"/>
          <p:cNvSpPr/>
          <p:nvPr userDrawn="1"/>
        </p:nvSpPr>
        <p:spPr>
          <a:xfrm>
            <a:off x="6532605" y="0"/>
            <a:ext cx="5659395" cy="6373504"/>
          </a:xfrm>
          <a:prstGeom prst="rect"/>
          <a:solidFill>
            <a:srgbClr val="5B6770">
              <a:alpha val="76078"/>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6" name="Text Placeholder 8"/>
          <p:cNvSpPr>
            <a:spLocks noGrp="1"/>
          </p:cNvSpPr>
          <p:nvPr>
            <p:ph type="body" sz="quarter" idx="11" hasCustomPrompt="1"/>
          </p:nvPr>
        </p:nvSpPr>
        <p:spPr>
          <a:xfrm>
            <a:off x="7186646" y="791483"/>
            <a:ext cx="4219508" cy="411241"/>
          </a:xfrm>
        </p:spPr>
        <p:txBody>
          <a:bodyPr>
            <a:noAutofit/>
          </a:bodyPr>
          <a:lstStyle>
            <a:lvl1pPr marL="0" indent="0" algn="l">
              <a:buFontTx/>
              <a:buNone/>
              <a:defRPr sz="2800" b="1" baseline="0">
                <a:solidFill>
                  <a:schemeClr val="bg1"/>
                </a:solidFill>
              </a:defRPr>
            </a:lvl1pPr>
            <a:lvl2pPr marL="173038" indent="0">
              <a:buFontTx/>
              <a:buNone/>
              <a:defRPr>
                <a:solidFill>
                  <a:schemeClr val="bg1"/>
                </a:solidFill>
              </a:defRPr>
            </a:lvl2pPr>
            <a:lvl3pPr marL="398463" indent="0">
              <a:buFontTx/>
              <a:buNone/>
              <a:defRPr>
                <a:solidFill>
                  <a:schemeClr val="bg1"/>
                </a:solidFill>
              </a:defRPr>
            </a:lvl3pPr>
            <a:lvl4pPr marL="625475" indent="0">
              <a:buFontTx/>
              <a:buNone/>
              <a:defRPr>
                <a:solidFill>
                  <a:schemeClr val="bg1"/>
                </a:solidFill>
              </a:defRPr>
            </a:lvl4pPr>
            <a:lvl5pPr marL="860425" indent="0">
              <a:buFontTx/>
              <a:buNone/>
              <a:defRPr>
                <a:solidFill>
                  <a:schemeClr val="bg1"/>
                </a:solidFill>
              </a:defRPr>
            </a:lvl5pPr>
          </a:lstStyle>
          <a:p>
            <a:pPr lvl="0"/>
            <a:r>
              <a:rPr lang="en-US" dirty="1"/>
              <a:t>Insert Title Here</a:t>
            </a:r>
          </a:p>
        </p:txBody>
      </p:sp>
      <p:sp>
        <p:nvSpPr>
          <p:cNvPr id="8" name="Isosceles Triangle 7"/>
          <p:cNvSpPr/>
          <p:nvPr userDrawn="1"/>
        </p:nvSpPr>
        <p:spPr>
          <a:xfrm rot="10800000">
            <a:off x="7004265" y="0"/>
            <a:ext cx="676388" cy="33955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2" hasCustomPrompt="1"/>
          </p:nvPr>
        </p:nvSpPr>
        <p:spPr>
          <a:xfrm>
            <a:off x="7186646" y="1654649"/>
            <a:ext cx="4219508" cy="4225925"/>
          </a:xfrm>
        </p:spPr>
        <p:txBody>
          <a:bodyPr/>
          <a:lstStyle>
            <a:lvl1pPr marL="342900" marR="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baseline="0">
                <a:solidFill>
                  <a:schemeClr val="bg1"/>
                </a:solidFill>
              </a:defRPr>
            </a:lvl1pPr>
            <a:lvl2pPr>
              <a:defRPr>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dirty="1"/>
              <a:t>Insert Content Text here</a:t>
            </a:r>
          </a:p>
          <a:p>
            <a:pPr marL="569913" marR="0" lvl="2"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796925" marR="0" lvl="3"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1031875" marR="0" lvl="4"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r>
              <a:rPr lang="en-US" dirty="1"/>
              <a:t>Insert Content Text here</a:t>
            </a:r>
          </a:p>
          <a:p>
            <a:pPr marL="342900" marR="0" lvl="0" indent="-342900" algn="l" defTabSz="685800" fontAlgn="auto" rtl="0" eaLnBrk="1" latinLnBrk="0" hangingPunct="1">
              <a:lnSpc>
                <a:spcPct val="90000"/>
              </a:lnSpc>
              <a:spcBef>
                <a:spcPts val="750"/>
              </a:spcBef>
              <a:spcAft>
                <a:spcPct val="0"/>
              </a:spcAft>
              <a:buClr>
                <a:schemeClr val="accent6"/>
              </a:buClr>
              <a:buSzTx/>
              <a:buFont typeface="Arial" panose="020b0604020202020204" pitchFamily="34" charset="0"/>
              <a:buChar char="•"/>
              <a:defRPr/>
            </a:pPr>
            <a:endParaRPr lang="en-US"/>
          </a:p>
          <a:p>
            <a:pPr lvl="0"/>
            <a:endParaRPr lang="en-US"/>
          </a:p>
        </p:txBody>
      </p:sp>
    </p:spTree>
    <p:extLst>
      <p:ext uri="{BB962C8B-B14F-4D97-AF65-F5344CB8AC3E}">
        <p14:creationId xmlns:p14="http://schemas.microsoft.com/office/powerpoint/2010/main" val="19411510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pSp>
        <p:nvGrpSpPr>
          <p:cNvPr id="6" name="Group 5"/>
          <p:cNvGrpSpPr/>
          <p:nvPr userDrawn="1"/>
        </p:nvGrpSpPr>
        <p:grpSpPr>
          <a:xfrm>
            <a:off x="0" y="1416632"/>
            <a:ext cx="12192000" cy="4934626"/>
            <a:chOff x="0" y="1416632"/>
            <a:chExt cx="12192000" cy="4934626"/>
          </a:xfrm>
        </p:grpSpPr>
        <p:sp>
          <p:nvSpPr>
            <p:cNvPr id="8" name="Rectangle 7"/>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Isosceles Triangle 8"/>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838200" y="2009775"/>
            <a:ext cx="5181600" cy="377271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half" idx="2"/>
          </p:nvPr>
        </p:nvSpPr>
        <p:spPr>
          <a:xfrm>
            <a:off x="6172200" y="2009775"/>
            <a:ext cx="5181600" cy="377271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11"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30447350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rcRect t="27399" r="5799" b="12196"/>
          <a:stretch>
            <a:fillRect/>
          </a:stretch>
        </p:blipFill>
        <p:spPr>
          <a:xfrm>
            <a:off x="0" y="1427584"/>
            <a:ext cx="12195110" cy="4923789"/>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22" name="Rectangle 21"/>
          <p:cNvSpPr/>
          <p:nvPr userDrawn="1"/>
        </p:nvSpPr>
        <p:spPr>
          <a:xfrm>
            <a:off x="1" y="1424873"/>
            <a:ext cx="4348064" cy="4935832"/>
          </a:xfrm>
          <a:prstGeom prst="rect"/>
          <a:solidFill>
            <a:srgbClr val="5B6770">
              <a:alpha val="4588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sp>
        <p:nvSpPr>
          <p:cNvPr id="18" name="TextBox 17"/>
          <p:cNvSpPr txBox="1"/>
          <p:nvPr userDrawn="1"/>
        </p:nvSpPr>
        <p:spPr>
          <a:xfrm>
            <a:off x="718562" y="2707602"/>
            <a:ext cx="5601730" cy="1631216"/>
          </a:xfrm>
          <a:prstGeom prst="rect"/>
          <a:noFill/>
        </p:spPr>
        <p:txBody>
          <a:bodyPr wrap="square" rtlCol="0">
            <a:spAutoFit/>
          </a:bodyPr>
          <a:lstStyle/>
          <a:p>
            <a:r>
              <a:rPr lang="en-US" sz="10000" dirty="1">
                <a:solidFill>
                  <a:schemeClr val="bg1"/>
                </a:solidFill>
              </a:rPr>
              <a:t>Q</a:t>
            </a:r>
            <a:r>
              <a:rPr lang="en-US" sz="10000" b="0" dirty="1">
                <a:solidFill>
                  <a:schemeClr val="bg1"/>
                </a:solidFill>
              </a:rPr>
              <a:t>&amp;</a:t>
            </a:r>
            <a:r>
              <a:rPr lang="en-US" sz="10000" dirty="1">
                <a:solidFill>
                  <a:schemeClr val="bg1"/>
                </a:solidFill>
              </a:rPr>
              <a:t>A</a:t>
            </a:r>
          </a:p>
        </p:txBody>
      </p:sp>
      <p:sp>
        <p:nvSpPr>
          <p:cNvPr id="15" name="Isosceles Triangle 14"/>
          <p:cNvSpPr/>
          <p:nvPr userDrawn="1"/>
        </p:nvSpPr>
        <p:spPr>
          <a:xfrm rot="10800000">
            <a:off x="924741" y="142487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38200" y="566506"/>
            <a:ext cx="10557933" cy="523220"/>
          </a:xfrm>
          <a:prstGeom prst="rect"/>
          <a:noFill/>
        </p:spPr>
        <p:txBody>
          <a:bodyPr wrap="square" rtlCol="0">
            <a:spAutoFit/>
          </a:bodyPr>
          <a:lstStyle/>
          <a:p>
            <a:r>
              <a:rPr lang="en-US" sz="2800" b="1" dirty="1">
                <a:latin typeface="+mj-lt"/>
              </a:rPr>
              <a:t>Than</a:t>
            </a:r>
            <a:r>
              <a:rPr lang="en-US" sz="2800" b="1" baseline="0" dirty="1">
                <a:latin typeface="+mj-lt"/>
              </a:rPr>
              <a:t>k You</a:t>
            </a:r>
            <a:endParaRPr lang="en-US" sz="2800" b="1">
              <a:latin typeface="+mj-lt"/>
            </a:endParaRPr>
          </a:p>
        </p:txBody>
      </p:sp>
    </p:spTree>
    <p:extLst>
      <p:ext uri="{BB962C8B-B14F-4D97-AF65-F5344CB8AC3E}">
        <p14:creationId xmlns:p14="http://schemas.microsoft.com/office/powerpoint/2010/main" val="53784005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srcRect/>
          <a:stretch>
            <a:fillRect/>
          </a:stretch>
        </p:blipFill>
        <p:spPr>
          <a:xfrm flipH="1">
            <a:off x="0" y="1846052"/>
            <a:ext cx="12192000" cy="4503029"/>
          </a:xfrm>
          <a:prstGeom prst="rect"/>
        </p:spPr>
      </p:pic>
      <p:sp>
        <p:nvSpPr>
          <p:cNvPr id="3" name="Slide Number Placeholder 2"/>
          <p:cNvSpPr>
            <a:spLocks noGrp="1"/>
          </p:cNvSpPr>
          <p:nvPr>
            <p:ph type="sldNum" sz="quarter" idx="10"/>
          </p:nvPr>
        </p:nvSpPr>
        <p:spPr/>
        <p:txBody>
          <a:bodyPr/>
          <a:lstStyle/>
          <a:p>
            <a:fld id="{88C8DA7D-44E2-4736-A164-25A03E3A0D85}" type="slidenum">
              <a:rPr lang="en-US" smtClean="0"/>
              <a:t>‹#›</a:t>
            </a:fld>
            <a:endParaRPr lang="en-US"/>
          </a:p>
        </p:txBody>
      </p:sp>
      <p:sp>
        <p:nvSpPr>
          <p:cNvPr id="4" name="Rectangle 3"/>
          <p:cNvSpPr/>
          <p:nvPr userDrawn="1"/>
        </p:nvSpPr>
        <p:spPr>
          <a:xfrm>
            <a:off x="886051" y="4442248"/>
            <a:ext cx="10432617" cy="1098958"/>
          </a:xfrm>
          <a:prstGeom prst="rect"/>
          <a:solidFill>
            <a:srgbClr val="323E4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userDrawn="1"/>
        </p:nvSpPr>
        <p:spPr>
          <a:xfrm>
            <a:off x="886052" y="1492562"/>
            <a:ext cx="2296770" cy="2148114"/>
          </a:xfrm>
          <a:prstGeom prst="rect"/>
          <a:solidFill>
            <a:srgbClr val="F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558185" y="1758954"/>
            <a:ext cx="1013419" cy="369332"/>
          </a:xfrm>
          <a:prstGeom prst="rect"/>
        </p:spPr>
        <p:txBody>
          <a:bodyPr wrap="none">
            <a:spAutoFit/>
          </a:bodyPr>
          <a:lstStyle/>
          <a:p>
            <a:r>
              <a:rPr lang="en-US" b="1" dirty="1">
                <a:latin typeface="+mj-lt"/>
              </a:rPr>
              <a:t>EMAIL</a:t>
            </a:r>
            <a:endParaRPr lang="en-US">
              <a:latin typeface="+mj-lt"/>
            </a:endParaRPr>
          </a:p>
        </p:txBody>
      </p:sp>
      <p:sp>
        <p:nvSpPr>
          <p:cNvPr id="7" name="Rectangle 6"/>
          <p:cNvSpPr/>
          <p:nvPr userDrawn="1"/>
        </p:nvSpPr>
        <p:spPr>
          <a:xfrm>
            <a:off x="3598001" y="1492562"/>
            <a:ext cx="2296770" cy="2148114"/>
          </a:xfrm>
          <a:prstGeom prst="rect"/>
          <a:solidFill>
            <a:srgbClr val="F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064148" y="1758954"/>
            <a:ext cx="1503938" cy="369332"/>
          </a:xfrm>
          <a:prstGeom prst="rect"/>
        </p:spPr>
        <p:txBody>
          <a:bodyPr wrap="none">
            <a:spAutoFit/>
          </a:bodyPr>
          <a:lstStyle/>
          <a:p>
            <a:r>
              <a:rPr lang="en-US" b="1" dirty="1">
                <a:latin typeface="+mj-lt"/>
              </a:rPr>
              <a:t>LINKEDIN</a:t>
            </a:r>
            <a:endParaRPr lang="en-US">
              <a:latin typeface="+mj-lt"/>
            </a:endParaRPr>
          </a:p>
        </p:txBody>
      </p:sp>
      <p:sp>
        <p:nvSpPr>
          <p:cNvPr id="9" name="Rectangle 8"/>
          <p:cNvSpPr/>
          <p:nvPr userDrawn="1"/>
        </p:nvSpPr>
        <p:spPr>
          <a:xfrm>
            <a:off x="6309950" y="1492562"/>
            <a:ext cx="2296770" cy="2148114"/>
          </a:xfrm>
          <a:prstGeom prst="rect"/>
          <a:solidFill>
            <a:srgbClr val="F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629422" y="1758954"/>
            <a:ext cx="1773242" cy="369332"/>
          </a:xfrm>
          <a:prstGeom prst="rect"/>
        </p:spPr>
        <p:txBody>
          <a:bodyPr wrap="none">
            <a:spAutoFit/>
          </a:bodyPr>
          <a:lstStyle/>
          <a:p>
            <a:r>
              <a:rPr lang="en-US" b="1" dirty="1">
                <a:latin typeface="+mj-lt"/>
              </a:rPr>
              <a:t>INSTAGRAM</a:t>
            </a:r>
            <a:endParaRPr lang="en-US">
              <a:latin typeface="+mj-lt"/>
            </a:endParaRPr>
          </a:p>
        </p:txBody>
      </p:sp>
      <p:sp>
        <p:nvSpPr>
          <p:cNvPr id="11" name="Rectangle 10"/>
          <p:cNvSpPr/>
          <p:nvPr userDrawn="1"/>
        </p:nvSpPr>
        <p:spPr>
          <a:xfrm>
            <a:off x="9021899" y="1492562"/>
            <a:ext cx="2296770" cy="2148114"/>
          </a:xfrm>
          <a:prstGeom prst="rect"/>
          <a:solidFill>
            <a:srgbClr val="F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9529724" y="1758954"/>
            <a:ext cx="1380506" cy="369332"/>
          </a:xfrm>
          <a:prstGeom prst="rect"/>
        </p:spPr>
        <p:txBody>
          <a:bodyPr wrap="none">
            <a:spAutoFit/>
          </a:bodyPr>
          <a:lstStyle/>
          <a:p>
            <a:r>
              <a:rPr lang="en-US" b="1" dirty="1">
                <a:latin typeface="+mj-lt"/>
              </a:rPr>
              <a:t>TWITTER</a:t>
            </a:r>
            <a:endParaRPr lang="en-US">
              <a:latin typeface="+mj-lt"/>
            </a:endParaRPr>
          </a:p>
        </p:txBody>
      </p:sp>
      <p:sp>
        <p:nvSpPr>
          <p:cNvPr id="13" name="Freeform 16"/>
          <p:cNvSpPr/>
          <p:nvPr userDrawn="1"/>
        </p:nvSpPr>
        <p:spPr>
          <a:xfrm>
            <a:off x="9940170" y="2779805"/>
            <a:ext cx="515762" cy="419127"/>
          </a:xfrm>
          <a:custGeom>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1"/>
          </a:solidFill>
          <a:ln>
            <a:noFill/>
          </a:ln>
        </p:spPr>
        <p:txBody>
          <a:bodyPr vert="horz" wrap="square" lIns="121920" tIns="60960" rIns="121920" bIns="60960" numCol="1" anchor="t" anchorCtr="0" compatLnSpc="1">
            <a:prstTxWarp prst="textNoShape"/>
          </a:bodyPr>
          <a:lstStyle/>
          <a:p>
            <a:endParaRPr lang="en-US" sz="2400"/>
          </a:p>
        </p:txBody>
      </p:sp>
      <p:sp>
        <p:nvSpPr>
          <p:cNvPr id="14" name="Freeform 13"/>
          <p:cNvSpPr>
            <a:spLocks noEditPoints="1"/>
          </p:cNvSpPr>
          <p:nvPr userDrawn="1"/>
        </p:nvSpPr>
        <p:spPr>
          <a:xfrm>
            <a:off x="1800256" y="2778742"/>
            <a:ext cx="453410" cy="420191"/>
          </a:xfrm>
          <a:custGeom>
            <a:gdLst>
              <a:gd name="T0" fmla="*/ 19 w 374"/>
              <a:gd name="T1" fmla="*/ 22 h 232"/>
              <a:gd name="T2" fmla="*/ 169 w 374"/>
              <a:gd name="T3" fmla="*/ 102 h 232"/>
              <a:gd name="T4" fmla="*/ 187 w 374"/>
              <a:gd name="T5" fmla="*/ 106 h 232"/>
              <a:gd name="T6" fmla="*/ 205 w 374"/>
              <a:gd name="T7" fmla="*/ 102 h 232"/>
              <a:gd name="T8" fmla="*/ 355 w 374"/>
              <a:gd name="T9" fmla="*/ 22 h 232"/>
              <a:gd name="T10" fmla="*/ 356 w 374"/>
              <a:gd name="T11" fmla="*/ 0 h 232"/>
              <a:gd name="T12" fmla="*/ 18 w 374"/>
              <a:gd name="T13" fmla="*/ 0 h 232"/>
              <a:gd name="T14" fmla="*/ 19 w 374"/>
              <a:gd name="T15" fmla="*/ 22 h 232"/>
              <a:gd name="T16" fmla="*/ 359 w 374"/>
              <a:gd name="T17" fmla="*/ 62 h 232"/>
              <a:gd name="T18" fmla="*/ 205 w 374"/>
              <a:gd name="T19" fmla="*/ 142 h 232"/>
              <a:gd name="T20" fmla="*/ 187 w 374"/>
              <a:gd name="T21" fmla="*/ 146 h 232"/>
              <a:gd name="T22" fmla="*/ 169 w 374"/>
              <a:gd name="T23" fmla="*/ 142 h 232"/>
              <a:gd name="T24" fmla="*/ 15 w 374"/>
              <a:gd name="T25" fmla="*/ 62 h 232"/>
              <a:gd name="T26" fmla="*/ 7 w 374"/>
              <a:gd name="T27" fmla="*/ 66 h 232"/>
              <a:gd name="T28" fmla="*/ 7 w 374"/>
              <a:gd name="T29" fmla="*/ 213 h 232"/>
              <a:gd name="T30" fmla="*/ 27 w 374"/>
              <a:gd name="T31" fmla="*/ 232 h 232"/>
              <a:gd name="T32" fmla="*/ 347 w 374"/>
              <a:gd name="T33" fmla="*/ 232 h 232"/>
              <a:gd name="T34" fmla="*/ 367 w 374"/>
              <a:gd name="T35" fmla="*/ 213 h 232"/>
              <a:gd name="T36" fmla="*/ 367 w 374"/>
              <a:gd name="T37" fmla="*/ 66 h 232"/>
              <a:gd name="T38" fmla="*/ 359 w 374"/>
              <a:gd name="T39" fmla="*/ 62 h 2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4" h="232">
                <a:moveTo>
                  <a:pt x="19" y="22"/>
                </a:moveTo>
                <a:cubicBezTo>
                  <a:pt x="28" y="27"/>
                  <a:pt x="164" y="99"/>
                  <a:pt x="169" y="102"/>
                </a:cubicBezTo>
                <a:cubicBezTo>
                  <a:pt x="174" y="105"/>
                  <a:pt x="180" y="106"/>
                  <a:pt x="187" y="106"/>
                </a:cubicBezTo>
                <a:cubicBezTo>
                  <a:pt x="193" y="106"/>
                  <a:pt x="200" y="105"/>
                  <a:pt x="205" y="102"/>
                </a:cubicBezTo>
                <a:cubicBezTo>
                  <a:pt x="210" y="99"/>
                  <a:pt x="345" y="27"/>
                  <a:pt x="355" y="22"/>
                </a:cubicBezTo>
                <a:cubicBezTo>
                  <a:pt x="365" y="16"/>
                  <a:pt x="374" y="0"/>
                  <a:pt x="356" y="0"/>
                </a:cubicBezTo>
                <a:cubicBezTo>
                  <a:pt x="18" y="0"/>
                  <a:pt x="18" y="0"/>
                  <a:pt x="18" y="0"/>
                </a:cubicBezTo>
                <a:cubicBezTo>
                  <a:pt x="0" y="0"/>
                  <a:pt x="9" y="16"/>
                  <a:pt x="19" y="22"/>
                </a:cubicBezTo>
                <a:close/>
                <a:moveTo>
                  <a:pt x="359" y="62"/>
                </a:moveTo>
                <a:cubicBezTo>
                  <a:pt x="348" y="67"/>
                  <a:pt x="212" y="139"/>
                  <a:pt x="205" y="142"/>
                </a:cubicBezTo>
                <a:cubicBezTo>
                  <a:pt x="198" y="146"/>
                  <a:pt x="193" y="146"/>
                  <a:pt x="187" y="146"/>
                </a:cubicBezTo>
                <a:cubicBezTo>
                  <a:pt x="180" y="146"/>
                  <a:pt x="175" y="146"/>
                  <a:pt x="169" y="142"/>
                </a:cubicBezTo>
                <a:cubicBezTo>
                  <a:pt x="162" y="139"/>
                  <a:pt x="26" y="67"/>
                  <a:pt x="15" y="62"/>
                </a:cubicBezTo>
                <a:cubicBezTo>
                  <a:pt x="7" y="58"/>
                  <a:pt x="7" y="62"/>
                  <a:pt x="7" y="66"/>
                </a:cubicBezTo>
                <a:cubicBezTo>
                  <a:pt x="7" y="70"/>
                  <a:pt x="7" y="213"/>
                  <a:pt x="7" y="213"/>
                </a:cubicBezTo>
                <a:cubicBezTo>
                  <a:pt x="7" y="221"/>
                  <a:pt x="18" y="232"/>
                  <a:pt x="27" y="232"/>
                </a:cubicBezTo>
                <a:cubicBezTo>
                  <a:pt x="347" y="232"/>
                  <a:pt x="347" y="232"/>
                  <a:pt x="347" y="232"/>
                </a:cubicBezTo>
                <a:cubicBezTo>
                  <a:pt x="356" y="232"/>
                  <a:pt x="367" y="221"/>
                  <a:pt x="367" y="213"/>
                </a:cubicBezTo>
                <a:cubicBezTo>
                  <a:pt x="367" y="213"/>
                  <a:pt x="367" y="70"/>
                  <a:pt x="367" y="66"/>
                </a:cubicBezTo>
                <a:cubicBezTo>
                  <a:pt x="367" y="62"/>
                  <a:pt x="367" y="58"/>
                  <a:pt x="359" y="62"/>
                </a:cubicBezTo>
                <a:close/>
              </a:path>
            </a:pathLst>
          </a:custGeom>
          <a:solidFill>
            <a:schemeClr val="tx1"/>
          </a:solidFill>
          <a:ln>
            <a:noFill/>
          </a:ln>
        </p:spPr>
        <p:txBody>
          <a:bodyPr vert="horz" wrap="square" lIns="121920" tIns="60960" rIns="121920" bIns="60960" numCol="1" anchor="t" anchorCtr="0" compatLnSpc="1">
            <a:prstTxWarp prst="textNoShape"/>
          </a:bodyPr>
          <a:lstStyle/>
          <a:p>
            <a:endParaRPr lang="en-US" sz="2400"/>
          </a:p>
        </p:txBody>
      </p:sp>
      <p:sp>
        <p:nvSpPr>
          <p:cNvPr id="15" name="Content Placeholder 2"/>
          <p:cNvSpPr txBox="1"/>
          <p:nvPr userDrawn="1"/>
        </p:nvSpPr>
        <p:spPr>
          <a:xfrm>
            <a:off x="3995123" y="2136698"/>
            <a:ext cx="1459995" cy="312820"/>
          </a:xfrm>
          <a:prstGeom prst="rect"/>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1">
                <a:solidFill>
                  <a:schemeClr val="tx1"/>
                </a:solidFill>
              </a:rPr>
              <a:t>@mcmillanllp</a:t>
            </a:r>
          </a:p>
        </p:txBody>
      </p:sp>
      <p:sp>
        <p:nvSpPr>
          <p:cNvPr id="16" name="Content Placeholder 2"/>
          <p:cNvSpPr txBox="1"/>
          <p:nvPr userDrawn="1"/>
        </p:nvSpPr>
        <p:spPr>
          <a:xfrm>
            <a:off x="6727911" y="2152005"/>
            <a:ext cx="1673504" cy="312820"/>
          </a:xfrm>
          <a:prstGeom prst="rect"/>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1">
                <a:solidFill>
                  <a:schemeClr val="tx1"/>
                </a:solidFill>
              </a:rPr>
              <a:t>@mcmillanllp</a:t>
            </a:r>
          </a:p>
        </p:txBody>
      </p:sp>
      <p:sp>
        <p:nvSpPr>
          <p:cNvPr id="17" name="Content Placeholder 2"/>
          <p:cNvSpPr txBox="1"/>
          <p:nvPr userDrawn="1"/>
        </p:nvSpPr>
        <p:spPr>
          <a:xfrm>
            <a:off x="1007466" y="2129800"/>
            <a:ext cx="2053942" cy="312820"/>
          </a:xfrm>
          <a:prstGeom prst="rect"/>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1">
                <a:solidFill>
                  <a:schemeClr val="tx1"/>
                </a:solidFill>
              </a:rPr>
              <a:t>info@mcmillan.ca</a:t>
            </a:r>
          </a:p>
        </p:txBody>
      </p:sp>
      <p:sp>
        <p:nvSpPr>
          <p:cNvPr id="18" name="Content Placeholder 2"/>
          <p:cNvSpPr txBox="1"/>
          <p:nvPr userDrawn="1"/>
        </p:nvSpPr>
        <p:spPr>
          <a:xfrm>
            <a:off x="9463460" y="2134082"/>
            <a:ext cx="1673504" cy="312820"/>
          </a:xfrm>
          <a:prstGeom prst="rect"/>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1">
                <a:solidFill>
                  <a:schemeClr val="tx1"/>
                </a:solidFill>
              </a:rPr>
              <a:t>@mcmillanllp</a:t>
            </a:r>
          </a:p>
        </p:txBody>
      </p:sp>
      <p:pic>
        <p:nvPicPr>
          <p:cNvPr id="19" name="Picture 18"/>
          <p:cNvPicPr>
            <a:picLocks noChangeAspect="1"/>
          </p:cNvPicPr>
          <p:nvPr userDrawn="1"/>
        </p:nvPicPr>
        <p:blipFill>
          <a:blip r:embed="rId3"/>
          <a:srcRect/>
          <a:stretch>
            <a:fillRect/>
          </a:stretch>
        </p:blipFill>
        <p:spPr>
          <a:xfrm>
            <a:off x="4360639" y="2587742"/>
            <a:ext cx="878791" cy="878791"/>
          </a:xfrm>
          <a:prstGeom prst="rect"/>
        </p:spPr>
      </p:pic>
      <p:sp>
        <p:nvSpPr>
          <p:cNvPr id="20" name="Title 1"/>
          <p:cNvSpPr txBox="1"/>
          <p:nvPr userDrawn="1"/>
        </p:nvSpPr>
        <p:spPr>
          <a:xfrm>
            <a:off x="1173193" y="4622395"/>
            <a:ext cx="9808234" cy="738664"/>
          </a:xfrm>
          <a:prstGeom prst="rect"/>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spcBef>
                <a:spcPts val="600"/>
              </a:spcBef>
              <a:spcAft>
                <a:spcPts val="600"/>
              </a:spcAft>
            </a:pPr>
            <a:r>
              <a:rPr lang="en-US" sz="2000" dirty="1">
                <a:solidFill>
                  <a:schemeClr val="bg1"/>
                </a:solidFill>
                <a:latin typeface="+mn-lt"/>
              </a:rPr>
              <a:t>If you have any questions about McMillan, or how we may help you with your legal needs, please get in touch with us.</a:t>
            </a:r>
          </a:p>
        </p:txBody>
      </p:sp>
      <p:sp>
        <p:nvSpPr>
          <p:cNvPr id="21" name="Freeform 6"/>
          <p:cNvSpPr>
            <a:spLocks noEditPoints="1"/>
          </p:cNvSpPr>
          <p:nvPr userDrawn="1"/>
        </p:nvSpPr>
        <p:spPr>
          <a:xfrm>
            <a:off x="7264367" y="2784382"/>
            <a:ext cx="458475" cy="458475"/>
          </a:xfrm>
          <a:custGeom>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tx1"/>
          </a:solidFill>
          <a:ln>
            <a:noFill/>
          </a:ln>
        </p:spPr>
        <p:txBody>
          <a:bodyPr vert="horz" wrap="square" lIns="121920" tIns="60960" rIns="121920" bIns="60960" numCol="1" anchor="t" anchorCtr="0" compatLnSpc="1">
            <a:prstTxWarp prst="textNoShape"/>
          </a:bodyPr>
          <a:lstStyle/>
          <a:p>
            <a:endParaRPr lang="en-US" sz="2400">
              <a:solidFill>
                <a:schemeClr val="accent3"/>
              </a:solidFill>
            </a:endParaRPr>
          </a:p>
        </p:txBody>
      </p:sp>
      <p:sp>
        <p:nvSpPr>
          <p:cNvPr id="23" name="TextBox 22"/>
          <p:cNvSpPr txBox="1"/>
          <p:nvPr userDrawn="1"/>
        </p:nvSpPr>
        <p:spPr>
          <a:xfrm>
            <a:off x="838200" y="566506"/>
            <a:ext cx="10557933" cy="523220"/>
          </a:xfrm>
          <a:prstGeom prst="rect"/>
          <a:noFill/>
        </p:spPr>
        <p:txBody>
          <a:bodyPr wrap="square" rtlCol="0">
            <a:spAutoFit/>
          </a:bodyPr>
          <a:lstStyle/>
          <a:p>
            <a:r>
              <a:rPr lang="en-US" sz="2800" b="1" dirty="1">
                <a:latin typeface="+mj-lt"/>
              </a:rPr>
              <a:t>Get</a:t>
            </a:r>
            <a:r>
              <a:rPr lang="en-US" sz="2800" b="1" baseline="0" dirty="1">
                <a:latin typeface="+mj-lt"/>
              </a:rPr>
              <a:t> in Touch</a:t>
            </a:r>
            <a:endParaRPr lang="en-US" sz="2800" b="1">
              <a:latin typeface="+mj-lt"/>
            </a:endParaRPr>
          </a:p>
        </p:txBody>
      </p:sp>
    </p:spTree>
    <p:extLst>
      <p:ext uri="{BB962C8B-B14F-4D97-AF65-F5344CB8AC3E}">
        <p14:creationId xmlns:p14="http://schemas.microsoft.com/office/powerpoint/2010/main" val="31087307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pSp>
        <p:nvGrpSpPr>
          <p:cNvPr id="8" name="Group 7"/>
          <p:cNvGrpSpPr/>
          <p:nvPr userDrawn="1"/>
        </p:nvGrpSpPr>
        <p:grpSpPr>
          <a:xfrm>
            <a:off x="0" y="1416632"/>
            <a:ext cx="12192000" cy="4934626"/>
            <a:chOff x="0" y="1416632"/>
            <a:chExt cx="12192000" cy="4934626"/>
          </a:xfrm>
        </p:grpSpPr>
        <p:sp>
          <p:nvSpPr>
            <p:cNvPr id="9" name="Rectangle 8"/>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Isosceles Triangle 9"/>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838200" y="2000250"/>
            <a:ext cx="3368040" cy="379095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half" idx="2"/>
          </p:nvPr>
        </p:nvSpPr>
        <p:spPr>
          <a:xfrm>
            <a:off x="4456611" y="2000250"/>
            <a:ext cx="3572692" cy="379095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Slide Number Placeholder 6"/>
          <p:cNvSpPr>
            <a:spLocks noGrp="1"/>
          </p:cNvSpPr>
          <p:nvPr>
            <p:ph type="sldNum" sz="quarter" idx="12"/>
          </p:nvPr>
        </p:nvSpPr>
        <p:spPr/>
        <p:txBody>
          <a:bodyPr/>
          <a:lstStyle/>
          <a:p>
            <a:fld id="{88C8DA7D-44E2-4736-A164-25A03E3A0D85}" type="slidenum">
              <a:rPr lang="en-US" smtClean="0"/>
              <a:t>‹#›</a:t>
            </a:fld>
            <a:endParaRPr lang="en-US"/>
          </a:p>
        </p:txBody>
      </p:sp>
      <p:sp>
        <p:nvSpPr>
          <p:cNvPr id="6" name="Content Placeholder 3"/>
          <p:cNvSpPr>
            <a:spLocks noGrp="1"/>
          </p:cNvSpPr>
          <p:nvPr>
            <p:ph sz="half" idx="13"/>
          </p:nvPr>
        </p:nvSpPr>
        <p:spPr>
          <a:xfrm>
            <a:off x="8265165" y="2000250"/>
            <a:ext cx="3572692" cy="379095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12"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35153932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grpSp>
        <p:nvGrpSpPr>
          <p:cNvPr id="8" name="Group 7"/>
          <p:cNvGrpSpPr/>
          <p:nvPr userDrawn="1"/>
        </p:nvGrpSpPr>
        <p:grpSpPr>
          <a:xfrm>
            <a:off x="0" y="1416632"/>
            <a:ext cx="12192000" cy="4934626"/>
            <a:chOff x="0" y="1416632"/>
            <a:chExt cx="12192000" cy="4934626"/>
          </a:xfrm>
        </p:grpSpPr>
        <p:sp>
          <p:nvSpPr>
            <p:cNvPr id="10" name="Rectangle 9"/>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Isosceles Triangle 10"/>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p:cNvSpPr>
            <a:spLocks noGrp="1"/>
          </p:cNvSpPr>
          <p:nvPr>
            <p:ph type="body" idx="1"/>
          </p:nvPr>
        </p:nvSpPr>
        <p:spPr>
          <a:xfrm>
            <a:off x="839789" y="1524000"/>
            <a:ext cx="5157787" cy="883497"/>
          </a:xfrm>
        </p:spPr>
        <p:txBody>
          <a:bodyPr anchor="b">
            <a:normAutofit/>
          </a:bodyPr>
          <a:lstStyle>
            <a:lvl1pPr marL="0" indent="0">
              <a:buNone/>
              <a:defRPr sz="23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1"/>
              <a:t>Click to edit Master text styles</a:t>
            </a:r>
          </a:p>
        </p:txBody>
      </p:sp>
      <p:sp>
        <p:nvSpPr>
          <p:cNvPr id="4" name="Content Placeholder 3"/>
          <p:cNvSpPr>
            <a:spLocks noGrp="1"/>
          </p:cNvSpPr>
          <p:nvPr>
            <p:ph sz="half" idx="2"/>
          </p:nvPr>
        </p:nvSpPr>
        <p:spPr>
          <a:xfrm>
            <a:off x="839789" y="2505075"/>
            <a:ext cx="5157787" cy="336450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Text Placeholder 4"/>
          <p:cNvSpPr>
            <a:spLocks noGrp="1"/>
          </p:cNvSpPr>
          <p:nvPr>
            <p:ph type="body" sz="quarter" idx="3"/>
          </p:nvPr>
        </p:nvSpPr>
        <p:spPr>
          <a:xfrm>
            <a:off x="6172201" y="1524000"/>
            <a:ext cx="5183188" cy="883497"/>
          </a:xfrm>
        </p:spPr>
        <p:txBody>
          <a:bodyPr anchor="b">
            <a:normAutofit/>
          </a:bodyPr>
          <a:lstStyle>
            <a:lvl1pPr marL="0" indent="0">
              <a:buNone/>
              <a:defRPr sz="23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1"/>
              <a:t>Click to edit Master text styles</a:t>
            </a:r>
          </a:p>
        </p:txBody>
      </p:sp>
      <p:sp>
        <p:nvSpPr>
          <p:cNvPr id="6" name="Content Placeholder 5"/>
          <p:cNvSpPr>
            <a:spLocks noGrp="1"/>
          </p:cNvSpPr>
          <p:nvPr>
            <p:ph sz="quarter" idx="4"/>
          </p:nvPr>
        </p:nvSpPr>
        <p:spPr>
          <a:xfrm>
            <a:off x="6172201" y="2505075"/>
            <a:ext cx="5183188" cy="336450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9" name="Slide Number Placeholder 8"/>
          <p:cNvSpPr>
            <a:spLocks noGrp="1"/>
          </p:cNvSpPr>
          <p:nvPr>
            <p:ph type="sldNum" sz="quarter" idx="12"/>
          </p:nvPr>
        </p:nvSpPr>
        <p:spPr/>
        <p:txBody>
          <a:bodyPr/>
          <a:lstStyle/>
          <a:p>
            <a:fld id="{88C8DA7D-44E2-4736-A164-25A03E3A0D85}" type="slidenum">
              <a:rPr lang="en-US" smtClean="0"/>
              <a:t>‹#›</a:t>
            </a:fld>
            <a:endParaRPr lang="en-US"/>
          </a:p>
        </p:txBody>
      </p:sp>
      <p:sp>
        <p:nvSpPr>
          <p:cNvPr id="13"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Tree>
    <p:extLst>
      <p:ext uri="{BB962C8B-B14F-4D97-AF65-F5344CB8AC3E}">
        <p14:creationId xmlns:p14="http://schemas.microsoft.com/office/powerpoint/2010/main" val="41377650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Option 1">
    <p:spTree>
      <p:nvGrpSpPr>
        <p:cNvPr id="1" name=""/>
        <p:cNvGrpSpPr/>
        <p:nvPr/>
      </p:nvGrpSpPr>
      <p:grpSpPr>
        <a:xfrm>
          <a:off x="0" y="0"/>
          <a:ext cx="0" cy="0"/>
          <a:chOff x="0" y="0"/>
          <a:chExt cx="0" cy="0"/>
        </a:xfrm>
      </p:grpSpPr>
      <p:sp>
        <p:nvSpPr>
          <p:cNvPr id="18" name="Slide Number Placeholder 8"/>
          <p:cNvSpPr>
            <a:spLocks noGrp="1"/>
          </p:cNvSpPr>
          <p:nvPr>
            <p:ph type="sldNum" sz="quarter" idx="12"/>
          </p:nvPr>
        </p:nvSpPr>
        <p:spPr>
          <a:xfrm>
            <a:off x="11597199" y="6448836"/>
            <a:ext cx="481055" cy="289512"/>
          </a:xfrm>
        </p:spPr>
        <p:txBody>
          <a:bodyPr/>
          <a:lstStyle/>
          <a:p>
            <a:fld id="{88C8DA7D-44E2-4736-A164-25A03E3A0D85}" type="slidenum">
              <a:rPr lang="en-US" smtClean="0"/>
              <a:t>‹#›</a:t>
            </a:fld>
            <a:endParaRPr lang="en-US"/>
          </a:p>
        </p:txBody>
      </p:sp>
      <p:grpSp>
        <p:nvGrpSpPr>
          <p:cNvPr id="4" name="Group 3"/>
          <p:cNvGrpSpPr/>
          <p:nvPr userDrawn="1"/>
        </p:nvGrpSpPr>
        <p:grpSpPr>
          <a:xfrm>
            <a:off x="0" y="1416632"/>
            <a:ext cx="12192000" cy="5441368"/>
            <a:chOff x="0" y="1416632"/>
            <a:chExt cx="12192000" cy="4934626"/>
          </a:xfrm>
        </p:grpSpPr>
        <p:sp>
          <p:nvSpPr>
            <p:cNvPr id="5" name="Rectangle 4"/>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a:off x="924740" y="2202259"/>
            <a:ext cx="11267260" cy="3815769"/>
            <a:chOff x="924740" y="2202259"/>
            <a:chExt cx="11267260" cy="3815769"/>
          </a:xfrm>
        </p:grpSpPr>
        <p:pic>
          <p:nvPicPr>
            <p:cNvPr id="9" name="Picture 8"/>
            <p:cNvPicPr>
              <a:picLocks noChangeAspect="1"/>
            </p:cNvPicPr>
            <p:nvPr userDrawn="1"/>
          </p:nvPicPr>
          <p:blipFill>
            <a:blip r:embed="rId2"/>
            <a:srcRect t="-284" r="-30000"/>
            <a:stretch>
              <a:fillRect/>
            </a:stretch>
          </p:blipFill>
          <p:spPr>
            <a:xfrm>
              <a:off x="924740" y="2202260"/>
              <a:ext cx="6496493" cy="3815768"/>
            </a:xfrm>
            <a:prstGeom prst="rect"/>
          </p:spPr>
        </p:pic>
        <p:sp>
          <p:nvSpPr>
            <p:cNvPr id="7" name="Rectangle 6"/>
            <p:cNvSpPr/>
            <p:nvPr userDrawn="1"/>
          </p:nvSpPr>
          <p:spPr>
            <a:xfrm>
              <a:off x="5883444" y="2202259"/>
              <a:ext cx="6308556" cy="3815769"/>
            </a:xfrm>
            <a:prstGeom prst="rect"/>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592183" y="548640"/>
            <a:ext cx="246017" cy="684479"/>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srcRect/>
          <a:stretch>
            <a:fillRect/>
          </a:stretch>
        </p:blipFill>
        <p:spPr>
          <a:xfrm>
            <a:off x="751287" y="494949"/>
            <a:ext cx="1951166" cy="716084"/>
          </a:xfrm>
          <a:prstGeom prst="rect"/>
        </p:spPr>
      </p:pic>
      <p:sp>
        <p:nvSpPr>
          <p:cNvPr id="17" name="Text Placeholder 16"/>
          <p:cNvSpPr>
            <a:spLocks noGrp="1"/>
          </p:cNvSpPr>
          <p:nvPr>
            <p:ph type="body" sz="quarter" idx="10" hasCustomPrompt="1"/>
          </p:nvPr>
        </p:nvSpPr>
        <p:spPr>
          <a:xfrm>
            <a:off x="6517758" y="3703125"/>
            <a:ext cx="5079441" cy="1503947"/>
          </a:xfrm>
        </p:spPr>
        <p:txBody>
          <a:bodyPr/>
          <a:lstStyle>
            <a:lvl1pPr marL="0" marR="0" indent="0" algn="l" defTabSz="685800" fontAlgn="auto" rtl="0" eaLnBrk="1" latinLnBrk="0" hangingPunct="1">
              <a:lnSpc>
                <a:spcPct val="90000"/>
              </a:lnSpc>
              <a:spcBef>
                <a:spcPts val="750"/>
              </a:spcBef>
              <a:spcAft>
                <a:spcPct val="0"/>
              </a:spcAft>
              <a:buClr>
                <a:schemeClr val="accent6"/>
              </a:buClr>
              <a:buSzTx/>
              <a:buFontTx/>
              <a:buNone/>
              <a:defRPr sz="2400">
                <a:solidFill>
                  <a:schemeClr val="bg1"/>
                </a:solidFill>
              </a:defRPr>
            </a:lvl1pPr>
            <a:lvl2pPr marL="173038" indent="0">
              <a:buFontTx/>
              <a:buNone/>
              <a:defRPr/>
            </a:lvl2pPr>
            <a:lvl3pPr marL="398463" indent="0">
              <a:buFontTx/>
              <a:buNone/>
              <a:defRPr/>
            </a:lvl3pPr>
            <a:lvl4pPr marL="625475" indent="0">
              <a:buFontTx/>
              <a:buNone/>
              <a:defRPr/>
            </a:lvl4pPr>
            <a:lvl5pPr marL="860425" indent="0">
              <a:buFontTx/>
              <a:buNone/>
              <a:defRPr/>
            </a:lvl5pPr>
          </a:lstStyle>
          <a:p>
            <a:pPr marL="0" marR="0" lvl="0" indent="0" algn="l" defTabSz="685800" fontAlgn="auto" rtl="0" eaLnBrk="1" latinLnBrk="0" hangingPunct="1">
              <a:lnSpc>
                <a:spcPct val="90000"/>
              </a:lnSpc>
              <a:spcBef>
                <a:spcPts val="750"/>
              </a:spcBef>
              <a:spcAft>
                <a:spcPct val="0"/>
              </a:spcAft>
              <a:buClr>
                <a:schemeClr val="accent6"/>
              </a:buClr>
              <a:buSzTx/>
              <a:buFontTx/>
              <a:buNone/>
              <a:defRPr/>
            </a:pPr>
            <a:r>
              <a:rPr lang="en-US" dirty="1">
                <a:solidFill>
                  <a:schemeClr val="bg1"/>
                </a:solidFill>
              </a:rPr>
              <a:t>Divider Slide: Topic Title</a:t>
            </a:r>
          </a:p>
          <a:p>
            <a:pPr lvl="0"/>
            <a:endParaRPr lang="en-US"/>
          </a:p>
        </p:txBody>
      </p:sp>
    </p:spTree>
    <p:extLst>
      <p:ext uri="{BB962C8B-B14F-4D97-AF65-F5344CB8AC3E}">
        <p14:creationId xmlns:p14="http://schemas.microsoft.com/office/powerpoint/2010/main" val="13357102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ption 2">
    <p:spTree>
      <p:nvGrpSpPr>
        <p:cNvPr id="1" name=""/>
        <p:cNvGrpSpPr/>
        <p:nvPr/>
      </p:nvGrpSpPr>
      <p:grpSpPr>
        <a:xfrm>
          <a:off x="0" y="0"/>
          <a:ext cx="0" cy="0"/>
          <a:chOff x="0" y="0"/>
          <a:chExt cx="0" cy="0"/>
        </a:xfrm>
      </p:grpSpPr>
      <p:sp>
        <p:nvSpPr>
          <p:cNvPr id="14" name="Slide Number Placeholder 8"/>
          <p:cNvSpPr>
            <a:spLocks noGrp="1"/>
          </p:cNvSpPr>
          <p:nvPr>
            <p:ph type="sldNum" sz="quarter" idx="12"/>
          </p:nvPr>
        </p:nvSpPr>
        <p:spPr>
          <a:xfrm>
            <a:off x="11597199" y="6448836"/>
            <a:ext cx="481055" cy="289512"/>
          </a:xfrm>
        </p:spPr>
        <p:txBody>
          <a:bodyPr/>
          <a:lstStyle/>
          <a:p>
            <a:fld id="{88C8DA7D-44E2-4736-A164-25A03E3A0D85}" type="slidenum">
              <a:rPr lang="en-US" smtClean="0"/>
              <a:t>‹#›</a:t>
            </a:fld>
            <a:endParaRPr lang="en-US"/>
          </a:p>
        </p:txBody>
      </p:sp>
      <p:grpSp>
        <p:nvGrpSpPr>
          <p:cNvPr id="4" name="Group 3"/>
          <p:cNvGrpSpPr/>
          <p:nvPr userDrawn="1"/>
        </p:nvGrpSpPr>
        <p:grpSpPr>
          <a:xfrm>
            <a:off x="0" y="1416632"/>
            <a:ext cx="12192000" cy="5441368"/>
            <a:chOff x="0" y="1416632"/>
            <a:chExt cx="12192000" cy="4934626"/>
          </a:xfrm>
        </p:grpSpPr>
        <p:sp>
          <p:nvSpPr>
            <p:cNvPr id="5" name="Rectangle 4"/>
            <p:cNvSpPr/>
            <p:nvPr userDrawn="1"/>
          </p:nvSpPr>
          <p:spPr>
            <a:xfrm>
              <a:off x="0" y="1424872"/>
              <a:ext cx="12192000" cy="4926386"/>
            </a:xfrm>
            <a:prstGeom prst="rect"/>
            <a:solidFill>
              <a:srgbClr val="F2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Isosceles Triangle 5"/>
            <p:cNvSpPr/>
            <p:nvPr userDrawn="1"/>
          </p:nvSpPr>
          <p:spPr>
            <a:xfrm rot="10800000">
              <a:off x="924741" y="1416632"/>
              <a:ext cx="676388" cy="3395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2"/>
          <a:srcRect r="-14189"/>
          <a:stretch>
            <a:fillRect/>
          </a:stretch>
        </p:blipFill>
        <p:spPr>
          <a:xfrm>
            <a:off x="928761" y="2202259"/>
            <a:ext cx="5712672" cy="3808448"/>
          </a:xfrm>
          <a:prstGeom prst="rect"/>
        </p:spPr>
      </p:pic>
      <p:sp>
        <p:nvSpPr>
          <p:cNvPr id="7" name="Rectangle 6"/>
          <p:cNvSpPr/>
          <p:nvPr userDrawn="1"/>
        </p:nvSpPr>
        <p:spPr>
          <a:xfrm>
            <a:off x="5883444" y="2202259"/>
            <a:ext cx="6308556" cy="3815769"/>
          </a:xfrm>
          <a:prstGeom prst="rect"/>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92183" y="548640"/>
            <a:ext cx="246017" cy="684479"/>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srcRect/>
          <a:stretch>
            <a:fillRect/>
          </a:stretch>
        </p:blipFill>
        <p:spPr>
          <a:xfrm>
            <a:off x="751287" y="494949"/>
            <a:ext cx="1951166" cy="716084"/>
          </a:xfrm>
          <a:prstGeom prst="rect"/>
        </p:spPr>
      </p:pic>
      <p:sp>
        <p:nvSpPr>
          <p:cNvPr id="17" name="Text Placeholder 16"/>
          <p:cNvSpPr>
            <a:spLocks noGrp="1"/>
          </p:cNvSpPr>
          <p:nvPr>
            <p:ph type="body" sz="quarter" idx="10" hasCustomPrompt="1"/>
          </p:nvPr>
        </p:nvSpPr>
        <p:spPr>
          <a:xfrm>
            <a:off x="6517758" y="3700782"/>
            <a:ext cx="5078358" cy="1503947"/>
          </a:xfrm>
        </p:spPr>
        <p:txBody>
          <a:bodyPr/>
          <a:lstStyle>
            <a:lvl1pPr marL="0" marR="0" indent="0" algn="l" defTabSz="685800" fontAlgn="auto" rtl="0" eaLnBrk="1" latinLnBrk="0" hangingPunct="1">
              <a:lnSpc>
                <a:spcPct val="90000"/>
              </a:lnSpc>
              <a:spcBef>
                <a:spcPts val="750"/>
              </a:spcBef>
              <a:spcAft>
                <a:spcPct val="0"/>
              </a:spcAft>
              <a:buClr>
                <a:schemeClr val="accent6"/>
              </a:buClr>
              <a:buSzTx/>
              <a:buFontTx/>
              <a:buNone/>
              <a:defRPr sz="2400">
                <a:solidFill>
                  <a:schemeClr val="bg1"/>
                </a:solidFill>
              </a:defRPr>
            </a:lvl1pPr>
            <a:lvl2pPr marL="173038" indent="0">
              <a:buFontTx/>
              <a:buNone/>
              <a:defRPr/>
            </a:lvl2pPr>
            <a:lvl3pPr marL="398463" indent="0">
              <a:buFontTx/>
              <a:buNone/>
              <a:defRPr/>
            </a:lvl3pPr>
            <a:lvl4pPr marL="625475" indent="0">
              <a:buFontTx/>
              <a:buNone/>
              <a:defRPr/>
            </a:lvl4pPr>
            <a:lvl5pPr marL="860425" indent="0">
              <a:buFontTx/>
              <a:buNone/>
              <a:defRPr/>
            </a:lvl5pPr>
          </a:lstStyle>
          <a:p>
            <a:pPr marL="0" marR="0" lvl="0" indent="0" algn="l" defTabSz="685800" fontAlgn="auto" rtl="0" eaLnBrk="1" latinLnBrk="0" hangingPunct="1">
              <a:lnSpc>
                <a:spcPct val="90000"/>
              </a:lnSpc>
              <a:spcBef>
                <a:spcPts val="750"/>
              </a:spcBef>
              <a:spcAft>
                <a:spcPct val="0"/>
              </a:spcAft>
              <a:buClr>
                <a:schemeClr val="accent6"/>
              </a:buClr>
              <a:buSzTx/>
              <a:buFontTx/>
              <a:buNone/>
              <a:defRPr/>
            </a:pPr>
            <a:r>
              <a:rPr lang="en-US" dirty="1">
                <a:solidFill>
                  <a:schemeClr val="bg1"/>
                </a:solidFill>
              </a:rPr>
              <a:t>Divider Slide: Topic Title</a:t>
            </a:r>
          </a:p>
          <a:p>
            <a:pPr lvl="0"/>
            <a:endParaRPr lang="en-US"/>
          </a:p>
        </p:txBody>
      </p:sp>
    </p:spTree>
    <p:extLst>
      <p:ext uri="{BB962C8B-B14F-4D97-AF65-F5344CB8AC3E}">
        <p14:creationId xmlns:p14="http://schemas.microsoft.com/office/powerpoint/2010/main" val="2874020513"/>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slideLayout" Target="../slideLayouts/slideLayout32.xml" /><Relationship Id="rId33" Type="http://schemas.openxmlformats.org/officeDocument/2006/relationships/slideLayout" Target="../slideLayouts/slideLayout33.xml" /><Relationship Id="rId34" Type="http://schemas.openxmlformats.org/officeDocument/2006/relationships/slideLayout" Target="../slideLayouts/slideLayout34.xml" /><Relationship Id="rId35" Type="http://schemas.openxmlformats.org/officeDocument/2006/relationships/slideLayout" Target="../slideLayouts/slideLayout35.xml" /><Relationship Id="rId36" Type="http://schemas.openxmlformats.org/officeDocument/2006/relationships/slideLayout" Target="../slideLayouts/slideLayout36.xml" /><Relationship Id="rId37" Type="http://schemas.openxmlformats.org/officeDocument/2006/relationships/slideLayout" Target="../slideLayouts/slideLayout37.xml" /><Relationship Id="rId38" Type="http://schemas.openxmlformats.org/officeDocument/2006/relationships/slideLayout" Target="../slideLayouts/slideLayout38.xml" /><Relationship Id="rId39" Type="http://schemas.openxmlformats.org/officeDocument/2006/relationships/slideLayout" Target="../slideLayouts/slideLayout39.xml" /><Relationship Id="rId4" Type="http://schemas.openxmlformats.org/officeDocument/2006/relationships/slideLayout" Target="../slideLayouts/slideLayout4.xml" /><Relationship Id="rId40" Type="http://schemas.openxmlformats.org/officeDocument/2006/relationships/slideLayout" Target="../slideLayouts/slideLayout40.xml" /><Relationship Id="rId41" Type="http://schemas.openxmlformats.org/officeDocument/2006/relationships/slideLayout" Target="../slideLayouts/slideLayout41.xml" /><Relationship Id="rId42" Type="http://schemas.openxmlformats.org/officeDocument/2006/relationships/slideLayout" Target="../slideLayouts/slideLayout42.xml" /><Relationship Id="rId43" Type="http://schemas.openxmlformats.org/officeDocument/2006/relationships/slideLayout" Target="../slideLayouts/slideLayout43.xml" /><Relationship Id="rId44" Type="http://schemas.openxmlformats.org/officeDocument/2006/relationships/slideLayout" Target="../slideLayouts/slideLayout44.xml" /><Relationship Id="rId45" Type="http://schemas.openxmlformats.org/officeDocument/2006/relationships/slideLayout" Target="../slideLayouts/slideLayout45.xml" /><Relationship Id="rId46" Type="http://schemas.openxmlformats.org/officeDocument/2006/relationships/slideLayout" Target="../slideLayouts/slideLayout46.xml" /><Relationship Id="rId47" Type="http://schemas.openxmlformats.org/officeDocument/2006/relationships/slideLayout" Target="../slideLayouts/slideLayout47.xml" /><Relationship Id="rId48" Type="http://schemas.openxmlformats.org/officeDocument/2006/relationships/slideLayout" Target="../slideLayouts/slideLayout48.xml" /><Relationship Id="rId49" Type="http://schemas.openxmlformats.org/officeDocument/2006/relationships/slideLayout" Target="../slideLayouts/slideLayout49.xml" /><Relationship Id="rId5" Type="http://schemas.openxmlformats.org/officeDocument/2006/relationships/slideLayout" Target="../slideLayouts/slideLayout5.xml" /><Relationship Id="rId50" Type="http://schemas.openxmlformats.org/officeDocument/2006/relationships/slideLayout" Target="../slideLayouts/slideLayout50.xml" /><Relationship Id="rId51" Type="http://schemas.openxmlformats.org/officeDocument/2006/relationships/slideLayout" Target="../slideLayouts/slideLayout51.xml" /><Relationship Id="rId52" Type="http://schemas.openxmlformats.org/officeDocument/2006/relationships/theme" Target="../theme/theme1.xml" /><Relationship Id="rId53" Type="http://schemas.openxmlformats.org/officeDocument/2006/relationships/image" Target="../media/image48.png" /><Relationship Id="rId54" Type="http://schemas.openxmlformats.org/officeDocument/2006/relationships/image" Target="../media/image17.png"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1274950" y="6351255"/>
            <a:ext cx="917050" cy="506745"/>
          </a:xfrm>
          <a:prstGeom prst="rect"/>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p:cNvSpPr/>
          <p:nvPr userDrawn="1"/>
        </p:nvSpPr>
        <p:spPr>
          <a:xfrm>
            <a:off x="2" y="6351257"/>
            <a:ext cx="11597197" cy="506743"/>
          </a:xfrm>
          <a:prstGeom prst="homePlate">
            <a:avLst/>
          </a:prstGeom>
          <a:solidFill>
            <a:srgbClr val="73828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498548"/>
            <a:ext cx="10515600" cy="707641"/>
          </a:xfrm>
          <a:prstGeom prst="rect"/>
        </p:spPr>
        <p:txBody>
          <a:bodyPr vert="horz" lIns="91440" tIns="45720" rIns="91440" bIns="45720" rtlCol="0" anchor="ctr">
            <a:normAutofit/>
          </a:bodyPr>
          <a:lstStyle/>
          <a:p>
            <a:r>
              <a:rPr lang="en-US" dirty="1"/>
              <a:t>Click to edit Master title style</a:t>
            </a:r>
          </a:p>
        </p:txBody>
      </p:sp>
      <p:sp>
        <p:nvSpPr>
          <p:cNvPr id="3" name="Text Placeholder 2"/>
          <p:cNvSpPr>
            <a:spLocks noGrp="1"/>
          </p:cNvSpPr>
          <p:nvPr>
            <p:ph type="body" idx="1"/>
          </p:nvPr>
        </p:nvSpPr>
        <p:spPr>
          <a:xfrm>
            <a:off x="838200" y="2085975"/>
            <a:ext cx="10515600" cy="3740387"/>
          </a:xfrm>
          <a:prstGeom prst="rect"/>
        </p:spPr>
        <p:txBody>
          <a:bodyPr vert="horz" lIns="91440" tIns="45720" rIns="91440" bIns="45720" rtlCol="0">
            <a:normAutofit/>
          </a:bodyPr>
          <a:lstStyle/>
          <a:p>
            <a:pPr lvl="0"/>
            <a:r>
              <a:rPr lang="en-US" dirty="1"/>
              <a:t>Edit Master text styles</a:t>
            </a:r>
          </a:p>
          <a:p>
            <a:pPr lvl="1"/>
            <a:r>
              <a:rPr lang="en-US" dirty="1"/>
              <a:t>Second level</a:t>
            </a:r>
          </a:p>
          <a:p>
            <a:pPr lvl="2"/>
            <a:r>
              <a:rPr lang="en-US" dirty="1"/>
              <a:t>Third level</a:t>
            </a:r>
          </a:p>
          <a:p>
            <a:pPr lvl="3"/>
            <a:r>
              <a:rPr lang="en-US" dirty="1"/>
              <a:t>Fourth level</a:t>
            </a:r>
          </a:p>
        </p:txBody>
      </p:sp>
      <p:pic>
        <p:nvPicPr>
          <p:cNvPr id="8" name="Picture 7"/>
          <p:cNvPicPr>
            <a:picLocks noChangeAspect="1"/>
          </p:cNvPicPr>
          <p:nvPr userDrawn="1"/>
        </p:nvPicPr>
        <p:blipFill>
          <a:blip r:embed="rId53"/>
          <a:srcRect/>
          <a:stretch>
            <a:fillRect/>
          </a:stretch>
        </p:blipFill>
        <p:spPr>
          <a:xfrm>
            <a:off x="278946" y="6283609"/>
            <a:ext cx="1317098" cy="607641"/>
          </a:xfrm>
          <a:prstGeom prst="rect"/>
        </p:spPr>
      </p:pic>
      <p:sp>
        <p:nvSpPr>
          <p:cNvPr id="6" name="Slide Number Placeholder 5"/>
          <p:cNvSpPr>
            <a:spLocks noGrp="1"/>
          </p:cNvSpPr>
          <p:nvPr>
            <p:ph type="sldNum" sz="quarter" idx="4"/>
          </p:nvPr>
        </p:nvSpPr>
        <p:spPr>
          <a:xfrm>
            <a:off x="11597199" y="6448836"/>
            <a:ext cx="481055" cy="289512"/>
          </a:xfrm>
          <a:prstGeom prst="rect"/>
        </p:spPr>
        <p:txBody>
          <a:bodyPr vert="horz" lIns="91440" tIns="45720" rIns="91440" bIns="45720" rtlCol="0" anchor="ctr"/>
          <a:lstStyle>
            <a:lvl1pPr algn="ctr">
              <a:defRPr sz="1000" b="1">
                <a:solidFill>
                  <a:schemeClr val="bg1"/>
                </a:solidFill>
              </a:defRPr>
            </a:lvl1pPr>
          </a:lstStyle>
          <a:p>
            <a:fld id="{88C8DA7D-44E2-4736-A164-25A03E3A0D85}" type="slidenum">
              <a:rPr lang="en-US" smtClean="0"/>
              <a:t>‹#›</a:t>
            </a:fld>
            <a:endParaRPr lang="en-US"/>
          </a:p>
        </p:txBody>
      </p:sp>
      <p:pic>
        <p:nvPicPr>
          <p:cNvPr id="11" name="Picture 10"/>
          <p:cNvPicPr>
            <a:picLocks noChangeAspect="1"/>
          </p:cNvPicPr>
          <p:nvPr userDrawn="1"/>
        </p:nvPicPr>
        <p:blipFill>
          <a:blip r:embed="rId54"/>
          <a:srcRect/>
          <a:stretch>
            <a:fillRect/>
          </a:stretch>
        </p:blipFill>
        <p:spPr>
          <a:xfrm>
            <a:off x="668389" y="531455"/>
            <a:ext cx="169811" cy="641828"/>
          </a:xfrm>
          <a:prstGeom prst="rect"/>
        </p:spPr>
      </p:pic>
    </p:spTree>
    <p:extLst>
      <p:ext uri="{BB962C8B-B14F-4D97-AF65-F5344CB8AC3E}">
        <p14:creationId xmlns:p14="http://schemas.microsoft.com/office/powerpoint/2010/main" val="4138818281"/>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87" r:id="rId3"/>
    <p:sldLayoutId id="2147483672" r:id="rId4"/>
    <p:sldLayoutId id="2147483664" r:id="rId5"/>
    <p:sldLayoutId id="2147483671" r:id="rId6"/>
    <p:sldLayoutId id="2147483665" r:id="rId7"/>
    <p:sldLayoutId id="2147483677" r:id="rId8"/>
    <p:sldLayoutId id="2147483678" r:id="rId9"/>
    <p:sldLayoutId id="2147483679" r:id="rId10"/>
    <p:sldLayoutId id="2147483669" r:id="rId11"/>
    <p:sldLayoutId id="2147483684" r:id="rId12"/>
    <p:sldLayoutId id="2147483676" r:id="rId13"/>
    <p:sldLayoutId id="2147483683" r:id="rId14"/>
    <p:sldLayoutId id="2147483681" r:id="rId15"/>
    <p:sldLayoutId id="2147483682" r:id="rId16"/>
    <p:sldLayoutId id="2147483685" r:id="rId17"/>
    <p:sldLayoutId id="2147483713" r:id="rId18"/>
    <p:sldLayoutId id="2147483718" r:id="rId19"/>
    <p:sldLayoutId id="2147483698" r:id="rId20"/>
    <p:sldLayoutId id="2147483714" r:id="rId21"/>
    <p:sldLayoutId id="2147483715" r:id="rId22"/>
    <p:sldLayoutId id="2147483716" r:id="rId23"/>
    <p:sldLayoutId id="2147483717" r:id="rId24"/>
    <p:sldLayoutId id="2147483723" r:id="rId25"/>
    <p:sldLayoutId id="2147483704" r:id="rId26"/>
    <p:sldLayoutId id="2147483708" r:id="rId27"/>
    <p:sldLayoutId id="2147483673" r:id="rId28"/>
    <p:sldLayoutId id="2147483710" r:id="rId29"/>
    <p:sldLayoutId id="2147483712" r:id="rId30"/>
    <p:sldLayoutId id="2147483691" r:id="rId31"/>
    <p:sldLayoutId id="2147483692" r:id="rId32"/>
    <p:sldLayoutId id="2147483693" r:id="rId33"/>
    <p:sldLayoutId id="2147483688" r:id="rId34"/>
    <p:sldLayoutId id="2147483689" r:id="rId35"/>
    <p:sldLayoutId id="2147483690" r:id="rId36"/>
    <p:sldLayoutId id="2147483696" r:id="rId37"/>
    <p:sldLayoutId id="2147483699" r:id="rId38"/>
    <p:sldLayoutId id="2147483721" r:id="rId39"/>
    <p:sldLayoutId id="2147483722" r:id="rId40"/>
    <p:sldLayoutId id="2147483703" r:id="rId41"/>
    <p:sldLayoutId id="2147483711" r:id="rId42"/>
    <p:sldLayoutId id="2147483695" r:id="rId43"/>
    <p:sldLayoutId id="2147483709" r:id="rId44"/>
    <p:sldLayoutId id="2147483706" r:id="rId45"/>
    <p:sldLayoutId id="2147483694" r:id="rId46"/>
    <p:sldLayoutId id="2147483701" r:id="rId47"/>
    <p:sldLayoutId id="2147483702" r:id="rId48"/>
    <p:sldLayoutId id="2147483707" r:id="rId49"/>
    <p:sldLayoutId id="2147483720" r:id="rId50"/>
    <p:sldLayoutId id="2147483719" r:id="rId51"/>
  </p:sldLayoutIdLst>
  <p:timing>
    <p:tnLst>
      <p:par>
        <p:cTn id="1" dur="indefinite" restart="never" nodeType="tmRoot"/>
      </p:par>
    </p:tnLst>
  </p:timing>
  <p:hf hdr="0" dt="0" ftr="0"/>
  <p:txStyles>
    <p:titleStyle>
      <a:lvl1pPr algn="l" defTabSz="6858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6"/>
        </a:buClr>
        <a:buFont typeface="Arial" panose="020b0604020202020204" pitchFamily="34" charset="0"/>
        <a:buChar char="•"/>
        <a:defRPr sz="2000" kern="1200">
          <a:solidFill>
            <a:schemeClr val="tx1"/>
          </a:solidFill>
          <a:latin typeface="+mn-lt"/>
          <a:ea typeface="+mn-ea"/>
          <a:cs typeface="+mn-cs"/>
        </a:defRPr>
      </a:lvl1pPr>
      <a:lvl2pPr marL="344488" indent="-171450" algn="l" defTabSz="685800" rtl="0" eaLnBrk="1" latinLnBrk="0" hangingPunct="1">
        <a:lnSpc>
          <a:spcPct val="90000"/>
        </a:lnSpc>
        <a:spcBef>
          <a:spcPts val="375"/>
        </a:spcBef>
        <a:buClr>
          <a:schemeClr val="accent6"/>
        </a:buClr>
        <a:buFont typeface="Arial" panose="020b0604020202020204" pitchFamily="34" charset="0"/>
        <a:buChar char="•"/>
        <a:defRPr sz="1800" kern="1200">
          <a:solidFill>
            <a:schemeClr val="tx1"/>
          </a:solidFill>
          <a:latin typeface="+mn-lt"/>
          <a:ea typeface="+mn-ea"/>
          <a:cs typeface="+mn-cs"/>
        </a:defRPr>
      </a:lvl2pPr>
      <a:lvl3pPr marL="569913" indent="-171450" algn="l" defTabSz="685800" rtl="0" eaLnBrk="1" latinLnBrk="0" hangingPunct="1">
        <a:lnSpc>
          <a:spcPct val="90000"/>
        </a:lnSpc>
        <a:spcBef>
          <a:spcPts val="375"/>
        </a:spcBef>
        <a:buClr>
          <a:schemeClr val="accent6"/>
        </a:buClr>
        <a:buFont typeface="Arial" panose="020b0604020202020204" pitchFamily="34" charset="0"/>
        <a:buChar char="•"/>
        <a:defRPr sz="1600" kern="1200">
          <a:solidFill>
            <a:schemeClr val="tx1"/>
          </a:solidFill>
          <a:latin typeface="+mn-lt"/>
          <a:ea typeface="+mn-ea"/>
          <a:cs typeface="+mn-cs"/>
        </a:defRPr>
      </a:lvl3pPr>
      <a:lvl4pPr marL="796925" indent="-171450" algn="l" defTabSz="685800" rtl="0" eaLnBrk="1" latinLnBrk="0" hangingPunct="1">
        <a:lnSpc>
          <a:spcPct val="90000"/>
        </a:lnSpc>
        <a:spcBef>
          <a:spcPts val="375"/>
        </a:spcBef>
        <a:buClr>
          <a:schemeClr val="accent6"/>
        </a:buClr>
        <a:buFont typeface="Arial" panose="020b0604020202020204" pitchFamily="34" charset="0"/>
        <a:buChar char="•"/>
        <a:defRPr sz="1400" kern="1200">
          <a:solidFill>
            <a:schemeClr val="tx1"/>
          </a:solidFill>
          <a:latin typeface="+mn-lt"/>
          <a:ea typeface="+mn-ea"/>
          <a:cs typeface="+mn-cs"/>
        </a:defRPr>
      </a:lvl4pPr>
      <a:lvl5pPr marL="1031875"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5pPr>
      <a:lvl6pPr marL="1317625" indent="-2857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7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75.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76.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0.xml" /><Relationship Id="rId3" Type="http://schemas.openxmlformats.org/officeDocument/2006/relationships/image" Target="../media/image77.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78.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79.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1.xml" /><Relationship Id="rId3" Type="http://schemas.openxmlformats.org/officeDocument/2006/relationships/image" Target="../media/image80.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2.xml" /><Relationship Id="rId3" Type="http://schemas.openxmlformats.org/officeDocument/2006/relationships/image" Target="../media/image81.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82.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xml" /><Relationship Id="rId3" Type="http://schemas.openxmlformats.org/officeDocument/2006/relationships/image" Target="../media/image8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3.xml" /><Relationship Id="rId3" Type="http://schemas.openxmlformats.org/officeDocument/2006/relationships/image" Target="../media/image84.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4.xml" /><Relationship Id="rId3" Type="http://schemas.openxmlformats.org/officeDocument/2006/relationships/image" Target="../media/image85.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5.xml" /><Relationship Id="rId3" Type="http://schemas.openxmlformats.org/officeDocument/2006/relationships/image" Target="../media/image86.png" /><Relationship Id="rId4" Type="http://schemas.openxmlformats.org/officeDocument/2006/relationships/image" Target="../media/image87.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6.xml" /><Relationship Id="rId3" Type="http://schemas.openxmlformats.org/officeDocument/2006/relationships/image" Target="../media/image88.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7.xml" /><Relationship Id="rId3" Type="http://schemas.openxmlformats.org/officeDocument/2006/relationships/image" Target="../media/image89.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8.xml" /><Relationship Id="rId3" Type="http://schemas.openxmlformats.org/officeDocument/2006/relationships/image" Target="../media/image90.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9.xml" /><Relationship Id="rId3" Type="http://schemas.openxmlformats.org/officeDocument/2006/relationships/image" Target="../media/image91.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0.xml" /><Relationship Id="rId3" Type="http://schemas.openxmlformats.org/officeDocument/2006/relationships/image" Target="../media/image92.jpeg" /><Relationship Id="rId4" Type="http://schemas.openxmlformats.org/officeDocument/2006/relationships/image" Target="../media/image93.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1.xml" /><Relationship Id="rId3" Type="http://schemas.openxmlformats.org/officeDocument/2006/relationships/image" Target="../media/image9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3.xml" /><Relationship Id="rId3" Type="http://schemas.openxmlformats.org/officeDocument/2006/relationships/image" Target="../media/image95.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3.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50.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2.xml" /><Relationship Id="rId2" Type="http://schemas.openxmlformats.org/officeDocument/2006/relationships/notesSlide" Target="../notesSlides/notesSlide24.xml" /><Relationship Id="rId3" Type="http://schemas.openxmlformats.org/officeDocument/2006/relationships/image" Target="../media/image96.png" /><Relationship Id="rId4" Type="http://schemas.openxmlformats.org/officeDocument/2006/relationships/image" Target="../media/image9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98.png" /><Relationship Id="rId2" Type="http://schemas.openxmlformats.org/officeDocument/2006/relationships/notesSlide" Target="../notesSlides/notesSlide4.xml" /><Relationship Id="rId3" Type="http://schemas.openxmlformats.org/officeDocument/2006/relationships/image" Target="../media/image99.jpeg" /><Relationship Id="rId4" Type="http://schemas.openxmlformats.org/officeDocument/2006/relationships/image" Target="../media/image100.png" /><Relationship Id="rId5" Type="http://schemas.openxmlformats.org/officeDocument/2006/relationships/image" Target="../media/image101.png" /><Relationship Id="rId6" Type="http://schemas.openxmlformats.org/officeDocument/2006/relationships/image" Target="../media/image102.png" /><Relationship Id="rId7" Type="http://schemas.openxmlformats.org/officeDocument/2006/relationships/image" Target="../media/image103.png" /><Relationship Id="rId8" Type="http://schemas.openxmlformats.org/officeDocument/2006/relationships/image" Target="../media/image104.png" /><Relationship Id="rId9" Type="http://schemas.openxmlformats.org/officeDocument/2006/relationships/image" Target="../media/image10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5.xml" /><Relationship Id="rId3" Type="http://schemas.openxmlformats.org/officeDocument/2006/relationships/image" Target="../media/image10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107.png" /><Relationship Id="rId2" Type="http://schemas.openxmlformats.org/officeDocument/2006/relationships/notesSlide" Target="../notesSlides/notesSlide6.xml" /><Relationship Id="rId3" Type="http://schemas.openxmlformats.org/officeDocument/2006/relationships/image" Target="../media/image108.emf" /><Relationship Id="rId4" Type="http://schemas.openxmlformats.org/officeDocument/2006/relationships/image" Target="../media/image109.png" /><Relationship Id="rId5" Type="http://schemas.openxmlformats.org/officeDocument/2006/relationships/image" Target="../media/image110.emf" /><Relationship Id="rId6" Type="http://schemas.openxmlformats.org/officeDocument/2006/relationships/image" Target="../media/image111.png" /><Relationship Id="rId7" Type="http://schemas.openxmlformats.org/officeDocument/2006/relationships/image" Target="../media/image112.emf" /><Relationship Id="rId8" Type="http://schemas.openxmlformats.org/officeDocument/2006/relationships/image" Target="../media/image113.png" /><Relationship Id="rId9" Type="http://schemas.openxmlformats.org/officeDocument/2006/relationships/image" Target="../media/image11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7.xml" /><Relationship Id="rId3" Type="http://schemas.openxmlformats.org/officeDocument/2006/relationships/image" Target="../media/image115.png" /><Relationship Id="rId4" Type="http://schemas.openxmlformats.org/officeDocument/2006/relationships/image" Target="../media/image116.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8.xml" /><Relationship Id="rId3" Type="http://schemas.openxmlformats.org/officeDocument/2006/relationships/image" Target="../media/image117.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9.xml" /><Relationship Id="rId3" Type="http://schemas.openxmlformats.org/officeDocument/2006/relationships/image" Target="../media/image118.png"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1"/>
              <a:t>SPSP 2024 Webinar Series- </a:t>
            </a:r>
            <a:r>
              <a:rPr lang="en-US" sz="1800" dirty="1"/>
              <a:t>Sponsored by </a:t>
            </a:r>
            <a:r>
              <a:rPr lang="en-US" dirty="1"/>
              <a:t>Sedgwick Brand Protection</a:t>
            </a:r>
          </a:p>
        </p:txBody>
      </p:sp>
      <p:sp>
        <p:nvSpPr>
          <p:cNvPr id="4" name="Text Placeholder 3"/>
          <p:cNvSpPr>
            <a:spLocks noGrp="1"/>
          </p:cNvSpPr>
          <p:nvPr>
            <p:ph type="body" sz="quarter" idx="10"/>
          </p:nvPr>
        </p:nvSpPr>
        <p:spPr>
          <a:xfrm>
            <a:off x="722141" y="3973022"/>
            <a:ext cx="6714625" cy="600075"/>
          </a:xfrm>
        </p:spPr>
        <p:txBody>
          <a:bodyPr/>
          <a:lstStyle/>
          <a:p>
            <a:r>
              <a:rPr lang="en-US" dirty="1"/>
              <a:t>Lindsay Lorimer and Rachel Cooper</a:t>
            </a:r>
          </a:p>
          <a:p>
            <a:endParaRPr lang="en-US"/>
          </a:p>
        </p:txBody>
      </p:sp>
      <p:pic>
        <p:nvPicPr>
          <p:cNvPr id="5" name="Picture 4">
            <a:extLst>
              <a:ext uri="{FF2B5EF4-FFF2-40B4-BE49-F238E27FC236}">
                <a16:creationId xmlns:a16="http://schemas.microsoft.com/office/drawing/2014/main" id="{075CAE96-0548-46D5-996D-974002278935}"/>
              </a:ext>
            </a:extLst>
          </p:cNvPr>
          <p:cNvPicPr>
            <a:picLocks noChangeAspect="1"/>
          </p:cNvPicPr>
          <p:nvPr/>
        </p:nvPicPr>
        <p:blipFill>
          <a:blip r:embed="rId3"/>
          <a:srcRect/>
          <a:stretch>
            <a:fillRect/>
          </a:stretch>
        </p:blipFill>
        <p:spPr>
          <a:xfrm>
            <a:off x="8157566" y="2196036"/>
            <a:ext cx="2456656" cy="2465927"/>
          </a:xfrm>
          <a:prstGeom prst="rect"/>
        </p:spPr>
      </p:pic>
    </p:spTree>
    <p:extLst>
      <p:ext uri="{BB962C8B-B14F-4D97-AF65-F5344CB8AC3E}">
        <p14:creationId xmlns:p14="http://schemas.microsoft.com/office/powerpoint/2010/main" val="4234089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9447D66-CCED-A1DD-DA22-474C7BF67073}"/>
              </a:ext>
            </a:extLst>
          </p:cNvPr>
          <p:cNvPicPr>
            <a:picLocks noGrp="1" noChangeAspect="1"/>
          </p:cNvPicPr>
          <p:nvPr>
            <p:ph sz="half" idx="1"/>
          </p:nvPr>
        </p:nvPicPr>
        <p:blipFill>
          <a:blip r:embed="rId2"/>
          <a:srcRect/>
          <a:stretch>
            <a:fillRect/>
          </a:stretch>
        </p:blipFill>
        <p:spPr>
          <a:xfrm>
            <a:off x="1173893" y="1781752"/>
            <a:ext cx="4399004" cy="4000739"/>
          </a:xfrm>
        </p:spPr>
      </p:pic>
      <p:sp>
        <p:nvSpPr>
          <p:cNvPr id="7" name="Content Placeholder 6">
            <a:extLst>
              <a:ext uri="{FF2B5EF4-FFF2-40B4-BE49-F238E27FC236}">
                <a16:creationId xmlns:a16="http://schemas.microsoft.com/office/drawing/2014/main" id="{84217511-3DAE-95B2-C655-0F41A7ED4BF7}"/>
              </a:ext>
            </a:extLst>
          </p:cNvPr>
          <p:cNvSpPr>
            <a:spLocks noGrp="1"/>
          </p:cNvSpPr>
          <p:nvPr>
            <p:ph sz="half" idx="2"/>
          </p:nvPr>
        </p:nvSpPr>
        <p:spPr/>
        <p:txBody>
          <a:bodyPr>
            <a:normAutofit/>
          </a:bodyPr>
          <a:lstStyle/>
          <a:p>
            <a:r>
              <a:rPr lang="en-US" dirty="1"/>
              <a:t>Information about an Incident may come directly from consumers (reports, complaints or lawsuits).</a:t>
            </a:r>
          </a:p>
          <a:p>
            <a:r>
              <a:rPr lang="en-US" dirty="1"/>
              <a:t>Per Health Canada, other possible sources include:</a:t>
            </a:r>
          </a:p>
          <a:p>
            <a:pPr lvl="2"/>
            <a:r>
              <a:rPr lang="en-US" dirty="1"/>
              <a:t>Information received from governments, standards bodies, suppliers, customers, NGOs;</a:t>
            </a:r>
          </a:p>
          <a:p>
            <a:pPr lvl="2"/>
            <a:r>
              <a:rPr lang="en-US" dirty="1"/>
              <a:t>Reports from experts, test reports, studies; </a:t>
            </a:r>
          </a:p>
          <a:p>
            <a:pPr lvl="2"/>
            <a:r>
              <a:rPr lang="en-US" dirty="1"/>
              <a:t>Any other direct notification with enough detail for evaluation.</a:t>
            </a:r>
          </a:p>
          <a:p>
            <a:endParaRPr lang="en-US"/>
          </a:p>
        </p:txBody>
      </p:sp>
      <p:sp>
        <p:nvSpPr>
          <p:cNvPr id="3" name="Slide Number Placeholder 2">
            <a:extLst>
              <a:ext uri="{FF2B5EF4-FFF2-40B4-BE49-F238E27FC236}">
                <a16:creationId xmlns:a16="http://schemas.microsoft.com/office/drawing/2014/main" id="{E57D6982-A936-CE1E-290E-85BEB73BFBBF}"/>
              </a:ext>
            </a:extLst>
          </p:cNvPr>
          <p:cNvSpPr>
            <a:spLocks noGrp="1"/>
          </p:cNvSpPr>
          <p:nvPr>
            <p:ph type="sldNum" sz="quarter" idx="12"/>
          </p:nvPr>
        </p:nvSpPr>
        <p:spPr/>
        <p:txBody>
          <a:bodyPr/>
          <a:lstStyle/>
          <a:p>
            <a:fld id="{88C8DA7D-44E2-4736-A164-25A03E3A0D85}" type="slidenum">
              <a:rPr lang="en-US" smtClean="0"/>
              <a:t>10</a:t>
            </a:fld>
            <a:endParaRPr lang="en-US"/>
          </a:p>
        </p:txBody>
      </p:sp>
      <p:sp>
        <p:nvSpPr>
          <p:cNvPr id="5" name="Title 4">
            <a:extLst>
              <a:ext uri="{FF2B5EF4-FFF2-40B4-BE49-F238E27FC236}">
                <a16:creationId xmlns:a16="http://schemas.microsoft.com/office/drawing/2014/main" id="{1D1D21E6-A7F8-7D1A-574B-CE035C4E5B53}"/>
              </a:ext>
            </a:extLst>
          </p:cNvPr>
          <p:cNvSpPr>
            <a:spLocks noGrp="1"/>
          </p:cNvSpPr>
          <p:nvPr>
            <p:ph type="title"/>
          </p:nvPr>
        </p:nvSpPr>
        <p:spPr/>
        <p:txBody>
          <a:bodyPr/>
          <a:lstStyle/>
          <a:p>
            <a:r>
              <a:rPr lang="en-US" altLang="en-US" sz="2800" b="1" dirty="1"/>
              <a:t>Interpretation Points (cont’d) – “Awareness”</a:t>
            </a:r>
            <a:endParaRPr lang="en-US"/>
          </a:p>
        </p:txBody>
      </p:sp>
    </p:spTree>
    <p:extLst>
      <p:ext uri="{BB962C8B-B14F-4D97-AF65-F5344CB8AC3E}">
        <p14:creationId xmlns:p14="http://schemas.microsoft.com/office/powerpoint/2010/main" val="3531390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395416" y="1655805"/>
            <a:ext cx="6981567" cy="4436075"/>
          </a:xfrm>
        </p:spPr>
        <p:txBody>
          <a:bodyPr>
            <a:normAutofit/>
          </a:bodyPr>
          <a:lstStyle/>
          <a:p>
            <a:r>
              <a:rPr lang="en-US" dirty="1"/>
              <a:t>An “Incident” is…</a:t>
            </a:r>
          </a:p>
          <a:p>
            <a:pPr lvl="2"/>
            <a:r>
              <a:rPr lang="en-US" sz="2000" dirty="1"/>
              <a:t>an occurrence in Canada </a:t>
            </a:r>
            <a:r>
              <a:rPr lang="en-US" sz="2000" b="1" dirty="1"/>
              <a:t>or elsewhere</a:t>
            </a:r>
            <a:r>
              <a:rPr lang="en-US" sz="2000" dirty="1"/>
              <a:t>;</a:t>
            </a:r>
          </a:p>
          <a:p>
            <a:pPr lvl="2"/>
            <a:r>
              <a:rPr lang="en-US" sz="2000" dirty="1"/>
              <a:t>a defect or characteristic; or</a:t>
            </a:r>
          </a:p>
          <a:p>
            <a:pPr lvl="2"/>
            <a:r>
              <a:rPr lang="en-US" sz="2000" dirty="1"/>
              <a:t>incorrect or insufficient product information that resulted, or may reasonably have been expected to result, in death or in serious adverse effects on health, including serious injury.</a:t>
            </a:r>
          </a:p>
          <a:p>
            <a:r>
              <a:rPr lang="en-US" dirty="1"/>
              <a:t>An Incident also includes…a </a:t>
            </a:r>
            <a:r>
              <a:rPr lang="en-US" b="1" dirty="1"/>
              <a:t>recall</a:t>
            </a:r>
            <a:r>
              <a:rPr lang="en-US" dirty="1"/>
              <a:t> initiated (anywhere) for health </a:t>
            </a:r>
            <a:br>
              <a:rPr lang="en-US" dirty="1"/>
            </a:br>
            <a:r>
              <a:rPr lang="en-US" dirty="1"/>
              <a:t>or safety reasons.</a:t>
            </a:r>
          </a:p>
          <a:p>
            <a:r>
              <a:rPr lang="en-US" dirty="1"/>
              <a:t>Incidents can include normal or foreseeable use or misuse.</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11</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dirty="1"/>
              <a:t>Threshold to report- has there been an “Incident”?</a:t>
            </a:r>
          </a:p>
        </p:txBody>
      </p:sp>
      <p:pic>
        <p:nvPicPr>
          <p:cNvPr id="2050" name="Picture 2" descr="Simple sketch line style element. Doodle cute ink pen exclamation mark on  white background. Doodle exclamation mark. Vector illustration. 23600545  Vector Art at Vecteezy">
            <a:extLst>
              <a:ext uri="{FF2B5EF4-FFF2-40B4-BE49-F238E27FC236}">
                <a16:creationId xmlns:a16="http://schemas.microsoft.com/office/drawing/2014/main" id="{DE474F98-6025-E4ED-D5C6-F0E00365FB49}"/>
              </a:ext>
            </a:extLst>
          </p:cNvPr>
          <p:cNvPicPr>
            <a:picLocks noGrp="1" noChangeAspect="1" noChangeArrowheads="1"/>
          </p:cNvPicPr>
          <p:nvPr>
            <p:ph sz="half" idx="2"/>
          </p:nvPr>
        </p:nvPicPr>
        <p:blipFill>
          <a:blip r:embed="rId2"/>
          <a:srcRect/>
          <a:stretch>
            <a:fillRect/>
          </a:stretch>
        </p:blipFill>
        <p:spPr>
          <a:xfrm>
            <a:off x="7614808" y="1915898"/>
            <a:ext cx="3508375" cy="3508375"/>
          </a:xfrm>
          <a:prstGeom prst="rect"/>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48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1110048" y="1878227"/>
            <a:ext cx="5735595" cy="4163756"/>
          </a:xfrm>
        </p:spPr>
        <p:txBody>
          <a:bodyPr>
            <a:normAutofit/>
          </a:bodyPr>
          <a:lstStyle/>
          <a:p>
            <a:pPr>
              <a:buNone/>
            </a:pPr>
            <a:r>
              <a:rPr lang="en-US" sz="2000" dirty="1"/>
              <a:t>Examples:</a:t>
            </a:r>
          </a:p>
          <a:p>
            <a:pPr lvl="0"/>
            <a:r>
              <a:rPr lang="en-US" sz="2000" dirty="1"/>
              <a:t>threats to breathing </a:t>
            </a:r>
          </a:p>
          <a:p>
            <a:pPr lvl="0"/>
            <a:r>
              <a:rPr lang="en-US" sz="2000" dirty="1"/>
              <a:t>serious burn or cut</a:t>
            </a:r>
          </a:p>
          <a:p>
            <a:pPr lvl="0"/>
            <a:r>
              <a:rPr lang="en-US" sz="2000" dirty="1"/>
              <a:t>internal bleeding, injury to an organ, broken bones</a:t>
            </a:r>
          </a:p>
          <a:p>
            <a:pPr lvl="0"/>
            <a:r>
              <a:rPr lang="en-US" sz="2000" dirty="1"/>
              <a:t>poisoning</a:t>
            </a:r>
          </a:p>
          <a:p>
            <a:pPr lvl="0"/>
            <a:r>
              <a:rPr lang="en-US" sz="2000" dirty="1"/>
              <a:t>allergic reactions (including anaphylaxis)</a:t>
            </a:r>
          </a:p>
          <a:p>
            <a:pPr lvl="0"/>
            <a:r>
              <a:rPr lang="en-US" sz="2000" dirty="1"/>
              <a:t>loss of consciousness</a:t>
            </a:r>
          </a:p>
          <a:p>
            <a:pPr lvl="0"/>
            <a:r>
              <a:rPr lang="en-US" sz="2000" dirty="1"/>
              <a:t>convulsions</a:t>
            </a:r>
          </a:p>
          <a:p>
            <a:pPr lvl="0"/>
            <a:r>
              <a:rPr lang="en-US" sz="2000" dirty="1"/>
              <a:t>loss of sight or hearing</a:t>
            </a:r>
          </a:p>
        </p:txBody>
      </p:sp>
      <p:pic>
        <p:nvPicPr>
          <p:cNvPr id="4" name="Content Placeholder 3" descr="A red cross shaped band aid&#10;&#10;Description automatically generated">
            <a:extLst>
              <a:ext uri="{FF2B5EF4-FFF2-40B4-BE49-F238E27FC236}">
                <a16:creationId xmlns:a16="http://schemas.microsoft.com/office/drawing/2014/main" id="{1C636BD8-89A3-AB36-7720-506ECF00792E}"/>
              </a:ext>
            </a:extLst>
          </p:cNvPr>
          <p:cNvPicPr>
            <a:picLocks noGrp="1" noChangeAspect="1"/>
          </p:cNvPicPr>
          <p:nvPr>
            <p:ph sz="half" idx="2"/>
          </p:nvPr>
        </p:nvPicPr>
        <p:blipFill>
          <a:blip r:embed="rId3"/>
          <a:srcRect/>
          <a:stretch>
            <a:fillRect/>
          </a:stretch>
        </p:blipFill>
        <p:spPr>
          <a:xfrm>
            <a:off x="7482018" y="2220121"/>
            <a:ext cx="2926078" cy="2926078"/>
          </a:xfrm>
        </p:spPr>
      </p:pic>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12</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b="1" dirty="1">
                <a:latin typeface="Verdana" pitchFamily="34" charset="0"/>
                <a:ea typeface="Verdana" pitchFamily="34" charset="0"/>
                <a:cs typeface="Verdana" pitchFamily="34" charset="0"/>
              </a:rPr>
              <a:t>What constitutes a serious health risk or injury?</a:t>
            </a:r>
            <a:endParaRPr lang="en-US"/>
          </a:p>
        </p:txBody>
      </p:sp>
    </p:spTree>
    <p:extLst>
      <p:ext uri="{BB962C8B-B14F-4D97-AF65-F5344CB8AC3E}">
        <p14:creationId xmlns:p14="http://schemas.microsoft.com/office/powerpoint/2010/main" val="1533522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370703" y="1717588"/>
            <a:ext cx="5906529" cy="4485503"/>
          </a:xfrm>
        </p:spPr>
        <p:txBody>
          <a:bodyPr/>
          <a:lstStyle/>
          <a:p>
            <a:r>
              <a:rPr lang="en-US" sz="2400" dirty="1"/>
              <a:t>Severity of injury</a:t>
            </a:r>
          </a:p>
          <a:p>
            <a:r>
              <a:rPr lang="en-US" sz="2400" dirty="1"/>
              <a:t>“Near-miss” significance</a:t>
            </a:r>
          </a:p>
          <a:p>
            <a:r>
              <a:rPr lang="en-US" sz="2400" dirty="1"/>
              <a:t>Victim age; target age for product</a:t>
            </a:r>
          </a:p>
          <a:p>
            <a:r>
              <a:rPr lang="en-US" sz="2400" dirty="1"/>
              <a:t>Product factors (e.g. new/used)</a:t>
            </a:r>
          </a:p>
          <a:p>
            <a:r>
              <a:rPr lang="en-US" sz="2400" dirty="1"/>
              <a:t>Product and industry history</a:t>
            </a:r>
          </a:p>
          <a:p>
            <a:r>
              <a:rPr lang="en-US" sz="2400" dirty="1"/>
              <a:t>Usage of product</a:t>
            </a:r>
          </a:p>
          <a:p>
            <a:r>
              <a:rPr lang="en-US" sz="2400" dirty="1"/>
              <a:t>Risk issue consideration (media attention, product attention, jurisdiction, etc.)</a:t>
            </a:r>
          </a:p>
          <a:p>
            <a:endParaRPr lang="en-US"/>
          </a:p>
        </p:txBody>
      </p:sp>
      <p:pic>
        <p:nvPicPr>
          <p:cNvPr id="4" name="Content Placeholder 3">
            <a:extLst>
              <a:ext uri="{FF2B5EF4-FFF2-40B4-BE49-F238E27FC236}">
                <a16:creationId xmlns:a16="http://schemas.microsoft.com/office/drawing/2014/main" id="{26791074-5EC8-BEA8-DBE8-17645A0BAD8C}"/>
              </a:ext>
            </a:extLst>
          </p:cNvPr>
          <p:cNvPicPr>
            <a:picLocks noGrp="1" noChangeAspect="1"/>
          </p:cNvPicPr>
          <p:nvPr>
            <p:ph sz="half" idx="2"/>
          </p:nvPr>
        </p:nvPicPr>
        <p:blipFill>
          <a:blip r:embed="rId2"/>
          <a:srcRect/>
          <a:stretch>
            <a:fillRect/>
          </a:stretch>
        </p:blipFill>
        <p:spPr>
          <a:xfrm>
            <a:off x="6326018" y="1468165"/>
            <a:ext cx="5511708" cy="4559066"/>
          </a:xfrm>
        </p:spPr>
      </p:pic>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13</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altLang="en-US" sz="2800" b="1" dirty="1"/>
              <a:t>Examples of Prioritization Considerations</a:t>
            </a:r>
            <a:endParaRPr lang="en-US"/>
          </a:p>
        </p:txBody>
      </p:sp>
    </p:spTree>
    <p:extLst>
      <p:ext uri="{BB962C8B-B14F-4D97-AF65-F5344CB8AC3E}">
        <p14:creationId xmlns:p14="http://schemas.microsoft.com/office/powerpoint/2010/main" val="1311116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458FCF-8087-8C57-E1E6-A21186832B4A}"/>
              </a:ext>
            </a:extLst>
          </p:cNvPr>
          <p:cNvPicPr>
            <a:picLocks noGrp="1" noChangeAspect="1"/>
          </p:cNvPicPr>
          <p:nvPr>
            <p:ph sz="half" idx="1"/>
          </p:nvPr>
        </p:nvPicPr>
        <p:blipFill>
          <a:blip r:embed="rId2"/>
          <a:srcRect/>
          <a:stretch>
            <a:fillRect/>
          </a:stretch>
        </p:blipFill>
        <p:spPr>
          <a:xfrm>
            <a:off x="702277" y="2039658"/>
            <a:ext cx="4133929" cy="3376893"/>
          </a:xfrm>
        </p:spPr>
      </p:pic>
      <p:sp>
        <p:nvSpPr>
          <p:cNvPr id="7" name="Content Placeholder 6">
            <a:extLst>
              <a:ext uri="{FF2B5EF4-FFF2-40B4-BE49-F238E27FC236}">
                <a16:creationId xmlns:a16="http://schemas.microsoft.com/office/drawing/2014/main" id="{0EA7A393-BA37-7782-5323-DAF9208C1513}"/>
              </a:ext>
            </a:extLst>
          </p:cNvPr>
          <p:cNvSpPr>
            <a:spLocks noGrp="1"/>
          </p:cNvSpPr>
          <p:nvPr>
            <p:ph sz="half" idx="2"/>
          </p:nvPr>
        </p:nvSpPr>
        <p:spPr>
          <a:xfrm>
            <a:off x="5251622" y="1676602"/>
            <a:ext cx="6549083" cy="4439061"/>
          </a:xfrm>
        </p:spPr>
        <p:txBody>
          <a:bodyPr>
            <a:normAutofit/>
          </a:bodyPr>
          <a:lstStyle/>
          <a:p>
            <a:pPr eaLnBrk="1" hangingPunct="1">
              <a:buClrTx/>
            </a:pPr>
            <a:r>
              <a:rPr lang="en-US" altLang="en-US" sz="2400" dirty="1"/>
              <a:t>Little to no guidance on what level of investigation is required</a:t>
            </a:r>
          </a:p>
          <a:p>
            <a:pPr eaLnBrk="1" hangingPunct="1">
              <a:buClrTx/>
            </a:pPr>
            <a:r>
              <a:rPr lang="en-US" altLang="en-US" sz="2400" dirty="1"/>
              <a:t>Duty to report not avoided by insufficient or inadequate inquiry to permit a conclusion</a:t>
            </a:r>
          </a:p>
          <a:p>
            <a:pPr eaLnBrk="1" hangingPunct="1">
              <a:buClrTx/>
            </a:pPr>
            <a:r>
              <a:rPr lang="en-US" altLang="en-US" sz="2400" dirty="1"/>
              <a:t>Do you have time to investigate?</a:t>
            </a:r>
          </a:p>
          <a:p>
            <a:pPr lvl="1">
              <a:buFont typeface="Arial" panose="020b0604020202020204" pitchFamily="34" charset="0"/>
              <a:buChar char="•"/>
            </a:pPr>
            <a:r>
              <a:rPr lang="en-US" altLang="en-US" sz="2400" dirty="1"/>
              <a:t>Yes, investigation can be undertaken before timelines start to run</a:t>
            </a:r>
          </a:p>
          <a:p>
            <a:pPr lvl="1">
              <a:buFont typeface="Arial" panose="020b0604020202020204" pitchFamily="34" charset="0"/>
              <a:buChar char="•"/>
            </a:pPr>
            <a:r>
              <a:rPr lang="en-US" altLang="en-US" sz="2400" dirty="1"/>
              <a:t>BUT no guidance on what amount of time is reasonable</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14</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a:xfrm>
            <a:off x="702277" y="388516"/>
            <a:ext cx="10515600" cy="707641"/>
          </a:xfrm>
        </p:spPr>
        <p:txBody>
          <a:bodyPr/>
          <a:lstStyle/>
          <a:p>
            <a:r>
              <a:rPr lang="en-US" altLang="en-US" sz="2800" b="1" dirty="1"/>
              <a:t>What Level of Inquiry is Required?</a:t>
            </a:r>
            <a:endParaRPr lang="en-US"/>
          </a:p>
        </p:txBody>
      </p:sp>
    </p:spTree>
    <p:extLst>
      <p:ext uri="{BB962C8B-B14F-4D97-AF65-F5344CB8AC3E}">
        <p14:creationId xmlns:p14="http://schemas.microsoft.com/office/powerpoint/2010/main" val="2549538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p:txBody>
          <a:bodyPr>
            <a:normAutofit fontScale="92500" lnSpcReduction="10000"/>
          </a:bodyPr>
          <a:lstStyle/>
          <a:p>
            <a:pPr eaLnBrk="1" hangingPunct="1">
              <a:buClrTx/>
            </a:pPr>
            <a:r>
              <a:rPr lang="en-US" altLang="en-US" sz="2400" dirty="1"/>
              <a:t>Within </a:t>
            </a:r>
            <a:r>
              <a:rPr lang="en-US" altLang="en-US" sz="2400" u="sng" dirty="1"/>
              <a:t>two days</a:t>
            </a:r>
            <a:r>
              <a:rPr lang="en-US" altLang="en-US" sz="2400" dirty="1"/>
              <a:t> of awareness, an Incident must be reported to:</a:t>
            </a:r>
          </a:p>
          <a:p>
            <a:pPr lvl="1" eaLnBrk="1" hangingPunct="1">
              <a:buFont typeface="Arial" panose="020b0604020202020204" pitchFamily="34" charset="0"/>
              <a:buChar char="•"/>
            </a:pPr>
            <a:r>
              <a:rPr lang="en-US" altLang="en-US" sz="2400" dirty="1"/>
              <a:t>Health Canada; </a:t>
            </a:r>
            <a:r>
              <a:rPr lang="en-US" altLang="en-US" sz="2400" u="sng" dirty="1"/>
              <a:t>and</a:t>
            </a:r>
            <a:r>
              <a:rPr lang="en-US" altLang="en-US" sz="2400" dirty="1"/>
              <a:t> </a:t>
            </a:r>
          </a:p>
          <a:p>
            <a:pPr lvl="1" eaLnBrk="1" hangingPunct="1">
              <a:buFont typeface="Arial" panose="020b0604020202020204" pitchFamily="34" charset="0"/>
              <a:buChar char="•"/>
            </a:pPr>
            <a:r>
              <a:rPr lang="en-US" altLang="en-US" sz="2400" dirty="1"/>
              <a:t>the person from whom you got the product.</a:t>
            </a:r>
          </a:p>
          <a:p>
            <a:pPr eaLnBrk="1" hangingPunct="1">
              <a:buClrTx/>
            </a:pPr>
            <a:r>
              <a:rPr lang="en-US" altLang="en-US" sz="2400" b="1" u="sng" dirty="1"/>
              <a:t>All levels must report regardless of who has already reported.</a:t>
            </a:r>
            <a:r>
              <a:rPr lang="en-US" altLang="en-US" sz="2400" b="1" dirty="1"/>
              <a:t> </a:t>
            </a:r>
            <a:r>
              <a:rPr lang="en-US" altLang="en-US" sz="2400" dirty="1"/>
              <a:t>Health Canada expects multiple reports - the manufacturer, importer and seller all must report.</a:t>
            </a:r>
          </a:p>
        </p:txBody>
      </p:sp>
      <p:pic>
        <p:nvPicPr>
          <p:cNvPr id="4" name="Content Placeholder 3">
            <a:extLst>
              <a:ext uri="{FF2B5EF4-FFF2-40B4-BE49-F238E27FC236}">
                <a16:creationId xmlns:a16="http://schemas.microsoft.com/office/drawing/2014/main" id="{B91FF0CA-9D33-FCFC-9BA0-8E843B50EA51}"/>
              </a:ext>
            </a:extLst>
          </p:cNvPr>
          <p:cNvPicPr>
            <a:picLocks noGrp="1" noChangeAspect="1"/>
          </p:cNvPicPr>
          <p:nvPr>
            <p:ph sz="half" idx="2"/>
          </p:nvPr>
        </p:nvPicPr>
        <p:blipFill>
          <a:blip r:embed="rId3"/>
          <a:srcRect/>
          <a:stretch>
            <a:fillRect/>
          </a:stretch>
        </p:blipFill>
        <p:spPr>
          <a:xfrm>
            <a:off x="6639697" y="1864883"/>
            <a:ext cx="4203779" cy="3708705"/>
          </a:xfrm>
        </p:spPr>
      </p:pic>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15</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altLang="en-US" sz="2800" b="1" dirty="1"/>
              <a:t>Two-Day Reporting Requirement</a:t>
            </a:r>
            <a:endParaRPr lang="en-US"/>
          </a:p>
        </p:txBody>
      </p:sp>
    </p:spTree>
    <p:extLst>
      <p:ext uri="{BB962C8B-B14F-4D97-AF65-F5344CB8AC3E}">
        <p14:creationId xmlns:p14="http://schemas.microsoft.com/office/powerpoint/2010/main" val="2018579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556054" y="1861493"/>
            <a:ext cx="6166022" cy="4069750"/>
          </a:xfrm>
        </p:spPr>
        <p:txBody>
          <a:bodyPr>
            <a:normAutofit/>
          </a:bodyPr>
          <a:lstStyle/>
          <a:p>
            <a:r>
              <a:rPr lang="en-US" sz="2800" dirty="1"/>
              <a:t>Yes!  Health Canada is relying on multiple reports to ensure all incidents and details are captured</a:t>
            </a:r>
          </a:p>
          <a:p>
            <a:r>
              <a:rPr lang="en-US" sz="2800" dirty="1"/>
              <a:t>If you do not report and if someone else in the supply chain has, Health Canada will want to close the loop</a:t>
            </a:r>
          </a:p>
        </p:txBody>
      </p:sp>
      <p:pic>
        <p:nvPicPr>
          <p:cNvPr id="4" name="Content Placeholder 3">
            <a:extLst>
              <a:ext uri="{FF2B5EF4-FFF2-40B4-BE49-F238E27FC236}">
                <a16:creationId xmlns:a16="http://schemas.microsoft.com/office/drawing/2014/main" id="{66C67C47-1787-9B80-71D8-D6C585E8CB64}"/>
              </a:ext>
            </a:extLst>
          </p:cNvPr>
          <p:cNvPicPr>
            <a:picLocks noGrp="1" noChangeAspect="1"/>
          </p:cNvPicPr>
          <p:nvPr>
            <p:ph sz="half" idx="2"/>
          </p:nvPr>
        </p:nvPicPr>
        <p:blipFill>
          <a:blip r:embed="rId3"/>
          <a:srcRect/>
          <a:stretch>
            <a:fillRect/>
          </a:stretch>
        </p:blipFill>
        <p:spPr>
          <a:xfrm>
            <a:off x="7153196" y="1861493"/>
            <a:ext cx="4200604" cy="3844030"/>
          </a:xfrm>
        </p:spPr>
      </p:pic>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16</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b="1" dirty="1"/>
              <a:t>Must You Report if Someone Else Already Has?</a:t>
            </a:r>
            <a:endParaRPr lang="en-US"/>
          </a:p>
        </p:txBody>
      </p:sp>
    </p:spTree>
    <p:extLst>
      <p:ext uri="{BB962C8B-B14F-4D97-AF65-F5344CB8AC3E}">
        <p14:creationId xmlns:p14="http://schemas.microsoft.com/office/powerpoint/2010/main" val="2818355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Content Placeholder 3" descr="Red marker on a calendar">
            <a:extLst>
              <a:ext uri="{FF2B5EF4-FFF2-40B4-BE49-F238E27FC236}">
                <a16:creationId xmlns:a16="http://schemas.microsoft.com/office/drawing/2014/main" id="{C465F206-9FF8-80C1-1080-578E955C8120}"/>
              </a:ext>
            </a:extLst>
          </p:cNvPr>
          <p:cNvPicPr>
            <a:picLocks noGrp="1" noChangeAspect="1"/>
          </p:cNvPicPr>
          <p:nvPr>
            <p:ph sz="half" idx="1"/>
          </p:nvPr>
        </p:nvPicPr>
        <p:blipFill>
          <a:blip r:embed="rId2"/>
          <a:srcRect/>
          <a:stretch>
            <a:fillRect/>
          </a:stretch>
        </p:blipFill>
        <p:spPr>
          <a:xfrm>
            <a:off x="6896654" y="2032000"/>
            <a:ext cx="5181600" cy="3454400"/>
          </a:xfrm>
        </p:spPr>
      </p:pic>
      <p:sp>
        <p:nvSpPr>
          <p:cNvPr id="7" name="Content Placeholder 6">
            <a:extLst>
              <a:ext uri="{FF2B5EF4-FFF2-40B4-BE49-F238E27FC236}">
                <a16:creationId xmlns:a16="http://schemas.microsoft.com/office/drawing/2014/main" id="{0EA7A393-BA37-7782-5323-DAF9208C1513}"/>
              </a:ext>
            </a:extLst>
          </p:cNvPr>
          <p:cNvSpPr>
            <a:spLocks noGrp="1"/>
          </p:cNvSpPr>
          <p:nvPr>
            <p:ph sz="half" idx="2"/>
          </p:nvPr>
        </p:nvSpPr>
        <p:spPr>
          <a:xfrm>
            <a:off x="471617" y="1779376"/>
            <a:ext cx="6317946" cy="4411362"/>
          </a:xfrm>
        </p:spPr>
        <p:txBody>
          <a:bodyPr>
            <a:normAutofit/>
          </a:bodyPr>
          <a:lstStyle/>
          <a:p>
            <a:r>
              <a:rPr lang="en-US" dirty="1"/>
              <a:t>Within ten days of awareness of an Incident, manufacturers or importers must submit a written report (on-line form) to Health Canada.</a:t>
            </a:r>
          </a:p>
          <a:p>
            <a:r>
              <a:rPr lang="en-US" dirty="1"/>
              <a:t>Same form (and HC case number) as Two-Day report, but must contain information about:</a:t>
            </a:r>
          </a:p>
          <a:p>
            <a:pPr lvl="2"/>
            <a:r>
              <a:rPr lang="en-US" sz="1900" dirty="1"/>
              <a:t>the product involved;</a:t>
            </a:r>
          </a:p>
          <a:p>
            <a:pPr lvl="2"/>
            <a:r>
              <a:rPr lang="en-US" sz="1900" dirty="1"/>
              <a:t>other products that could be involved in a similar incident; and</a:t>
            </a:r>
          </a:p>
          <a:p>
            <a:pPr lvl="2"/>
            <a:r>
              <a:rPr lang="en-US" sz="1900" dirty="1"/>
              <a:t>any proposed countermeasures </a:t>
            </a:r>
          </a:p>
          <a:p>
            <a:pPr lvl="2"/>
            <a:r>
              <a:rPr lang="en-US" sz="1900" dirty="1"/>
              <a:t>Focus will be on sections 4, 6 and 7 of the form</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17</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altLang="en-US" b="1" dirty="1"/>
              <a:t>The Ten-Day Requirement in Practice</a:t>
            </a:r>
            <a:endParaRPr lang="en-US"/>
          </a:p>
        </p:txBody>
      </p:sp>
    </p:spTree>
    <p:extLst>
      <p:ext uri="{BB962C8B-B14F-4D97-AF65-F5344CB8AC3E}">
        <p14:creationId xmlns:p14="http://schemas.microsoft.com/office/powerpoint/2010/main" val="3675783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594801" y="1841156"/>
            <a:ext cx="10758999" cy="4065374"/>
          </a:xfrm>
        </p:spPr>
        <p:txBody>
          <a:bodyPr>
            <a:normAutofit/>
          </a:bodyPr>
          <a:lstStyle/>
          <a:p>
            <a:r>
              <a:rPr lang="en-US" altLang="en-US" sz="2400" dirty="1"/>
              <a:t>If your competitors are reporting on a similar product and you are not, Health Canada will suspect under-reporting</a:t>
            </a:r>
          </a:p>
          <a:p>
            <a:r>
              <a:rPr lang="en-US" altLang="en-US" sz="2400" dirty="1"/>
              <a:t>If your first report is a combined two and ten-day report, Health Canada will question whether your two-day report was timely </a:t>
            </a:r>
          </a:p>
          <a:p>
            <a:r>
              <a:rPr lang="en-US" altLang="en-US" sz="2400" dirty="1"/>
              <a:t>If 10 days is not sufficient to reach conclusions, extension can be requested</a:t>
            </a:r>
          </a:p>
          <a:p>
            <a:r>
              <a:rPr lang="en-US" altLang="en-US" sz="2400" dirty="1"/>
              <a:t>If company is awaiting CPSC approval of corrective action plan, that should be reported</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18</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dirty="1"/>
              <a:t>Considerations </a:t>
            </a:r>
          </a:p>
        </p:txBody>
      </p:sp>
    </p:spTree>
    <p:extLst>
      <p:ext uri="{BB962C8B-B14F-4D97-AF65-F5344CB8AC3E}">
        <p14:creationId xmlns:p14="http://schemas.microsoft.com/office/powerpoint/2010/main" val="1487516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716500" y="1849138"/>
            <a:ext cx="10758999" cy="4106820"/>
          </a:xfrm>
        </p:spPr>
        <p:txBody>
          <a:bodyPr>
            <a:normAutofit/>
          </a:bodyPr>
          <a:lstStyle/>
          <a:p>
            <a:r>
              <a:rPr lang="en-US" sz="2400" dirty="1"/>
              <a:t>Section 1 of the on-line reporting form allows for submission of a report as a mere notification where an event has been evaluated as “not an Incident”.</a:t>
            </a:r>
          </a:p>
          <a:p>
            <a:r>
              <a:rPr lang="en-US" sz="2400" dirty="1"/>
              <a:t>Used where consumers or retailers file incident reports and the manufacturer or importer does not believe the event is a reportable Incident.</a:t>
            </a:r>
          </a:p>
          <a:p>
            <a:r>
              <a:rPr lang="en-US" sz="2400" dirty="1"/>
              <a:t>Also used where a company does not believe there has been a reportable incident but wants to report out of an abundance of caution because of specific consumer reports or because they have reported to the CPSC.</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19</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lstStyle/>
          <a:p>
            <a:r>
              <a:rPr lang="en-US" dirty="1"/>
              <a:t>Evaluated not an Incident [“ENI”]</a:t>
            </a:r>
          </a:p>
        </p:txBody>
      </p:sp>
    </p:spTree>
    <p:extLst>
      <p:ext uri="{BB962C8B-B14F-4D97-AF65-F5344CB8AC3E}">
        <p14:creationId xmlns:p14="http://schemas.microsoft.com/office/powerpoint/2010/main" val="1604265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F08459-B7FB-B0AA-81F0-42F087E3378A}"/>
              </a:ext>
            </a:extLst>
          </p:cNvPr>
          <p:cNvSpPr>
            <a:spLocks noGrp="1"/>
          </p:cNvSpPr>
          <p:nvPr>
            <p:ph sz="half" idx="1"/>
          </p:nvPr>
        </p:nvSpPr>
        <p:spPr>
          <a:xfrm>
            <a:off x="706395" y="1861494"/>
            <a:ext cx="5772665" cy="4163756"/>
          </a:xfrm>
        </p:spPr>
        <p:txBody>
          <a:bodyPr/>
          <a:lstStyle/>
          <a:p>
            <a:pPr>
              <a:buClrTx/>
            </a:pPr>
            <a:r>
              <a:rPr lang="en-US" altLang="en-US" sz="1800" dirty="1"/>
              <a:t>Manufacturer and importers prohibited from </a:t>
            </a:r>
            <a:r>
              <a:rPr lang="en-US" altLang="en-US" sz="1800" b="1" dirty="1"/>
              <a:t>manufacturing, importing, advertising or selling</a:t>
            </a:r>
            <a:endParaRPr lang="en-US" altLang="en-US" sz="1800"/>
          </a:p>
          <a:p>
            <a:pPr>
              <a:buClrTx/>
            </a:pPr>
            <a:r>
              <a:rPr lang="en-US" altLang="en-US" sz="1800" b="1" dirty="1"/>
              <a:t>Any person</a:t>
            </a:r>
            <a:r>
              <a:rPr lang="en-US" altLang="en-US" sz="1800" dirty="1"/>
              <a:t> prohibited from </a:t>
            </a:r>
            <a:r>
              <a:rPr lang="en-US" altLang="en-US" sz="1800" b="1" dirty="1"/>
              <a:t>knowingly advertising or selling a consumer product that</a:t>
            </a:r>
            <a:endParaRPr lang="en-US" altLang="en-US" sz="1800"/>
          </a:p>
          <a:p>
            <a:pPr lvl="2"/>
            <a:r>
              <a:rPr lang="en-US" altLang="en-US" sz="1800" dirty="1"/>
              <a:t>is a </a:t>
            </a:r>
            <a:r>
              <a:rPr lang="en-US" altLang="en-US" sz="1800" b="1" dirty="1"/>
              <a:t>danger to human health or safety</a:t>
            </a:r>
            <a:r>
              <a:rPr lang="en-US" altLang="en-US" sz="1800" dirty="1"/>
              <a:t>;</a:t>
            </a:r>
          </a:p>
          <a:p>
            <a:pPr lvl="2"/>
            <a:r>
              <a:rPr lang="en-US" altLang="en-US" sz="1800" dirty="1"/>
              <a:t>is the subject of a recall order, or is the subject of a voluntary recall in Canada because the product is a danger to human health or safety; or</a:t>
            </a:r>
          </a:p>
          <a:p>
            <a:pPr lvl="2"/>
            <a:r>
              <a:rPr lang="en-US" altLang="en-US" sz="1800" dirty="1"/>
              <a:t>is the subject of a measure that was </a:t>
            </a:r>
            <a:br>
              <a:rPr lang="en-US" altLang="en-US" sz="1800" dirty="1"/>
            </a:br>
            <a:r>
              <a:rPr lang="en-US" altLang="en-US" sz="1800" dirty="1"/>
              <a:t>ordered to be carried out, but wasn’t</a:t>
            </a:r>
          </a:p>
          <a:p>
            <a:endParaRPr lang="en-US" sz="2200" b="1"/>
          </a:p>
          <a:p>
            <a:endParaRPr lang="en-US"/>
          </a:p>
        </p:txBody>
      </p:sp>
      <p:pic>
        <p:nvPicPr>
          <p:cNvPr id="7" name="Content Placeholder 6">
            <a:extLst>
              <a:ext uri="{FF2B5EF4-FFF2-40B4-BE49-F238E27FC236}">
                <a16:creationId xmlns:a16="http://schemas.microsoft.com/office/drawing/2014/main" id="{389105BA-88D4-2A61-3CE2-77CEBEB6BFA8}"/>
              </a:ext>
            </a:extLst>
          </p:cNvPr>
          <p:cNvPicPr>
            <a:picLocks noGrp="1" noChangeAspect="1"/>
          </p:cNvPicPr>
          <p:nvPr>
            <p:ph sz="half" idx="2"/>
          </p:nvPr>
        </p:nvPicPr>
        <p:blipFill>
          <a:blip r:embed="rId3"/>
          <a:srcRect/>
          <a:stretch>
            <a:fillRect/>
          </a:stretch>
        </p:blipFill>
        <p:spPr>
          <a:xfrm>
            <a:off x="6714746" y="1861494"/>
            <a:ext cx="5070848" cy="3394535"/>
          </a:xfrm>
        </p:spPr>
      </p:pic>
      <p:sp>
        <p:nvSpPr>
          <p:cNvPr id="3" name="Slide Number Placeholder 2"/>
          <p:cNvSpPr>
            <a:spLocks noGrp="1"/>
          </p:cNvSpPr>
          <p:nvPr>
            <p:ph type="sldNum" sz="quarter" idx="12"/>
          </p:nvPr>
        </p:nvSpPr>
        <p:spPr/>
        <p:txBody>
          <a:bodyPr/>
          <a:lstStyle/>
          <a:p>
            <a:fld id="{88C8DA7D-44E2-4736-A164-25A03E3A0D85}" type="slidenum">
              <a:rPr lang="en-US" smtClean="0"/>
              <a:t>2</a:t>
            </a:fld>
            <a:endParaRPr lang="en-US"/>
          </a:p>
        </p:txBody>
      </p:sp>
      <p:sp>
        <p:nvSpPr>
          <p:cNvPr id="4" name="Title 3"/>
          <p:cNvSpPr>
            <a:spLocks noGrp="1"/>
          </p:cNvSpPr>
          <p:nvPr>
            <p:ph type="title"/>
          </p:nvPr>
        </p:nvSpPr>
        <p:spPr/>
        <p:txBody>
          <a:bodyPr>
            <a:normAutofit fontScale="90000"/>
          </a:bodyPr>
          <a:lstStyle/>
          <a:p>
            <a:r>
              <a:rPr lang="en-US" dirty="1"/>
              <a:t>General Prohibitions and the general prohibition list</a:t>
            </a:r>
          </a:p>
        </p:txBody>
      </p:sp>
    </p:spTree>
    <p:extLst>
      <p:ext uri="{BB962C8B-B14F-4D97-AF65-F5344CB8AC3E}">
        <p14:creationId xmlns:p14="http://schemas.microsoft.com/office/powerpoint/2010/main" val="2375219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p:txBody>
          <a:bodyPr/>
          <a:lstStyle/>
          <a:p>
            <a:r>
              <a:rPr lang="en-US" sz="2000" dirty="1"/>
              <a:t>Generally, meets content requirements but must be supplemented with Canadian specific data</a:t>
            </a:r>
          </a:p>
          <a:p>
            <a:r>
              <a:rPr lang="en-US" sz="2000" dirty="1"/>
              <a:t>But will this compromise the U.S. confidentiality protection for the report?</a:t>
            </a:r>
          </a:p>
          <a:p>
            <a:r>
              <a:rPr lang="en-US" sz="2000" dirty="1"/>
              <a:t>Will be exposed to Canadian Access to Information Act</a:t>
            </a:r>
          </a:p>
          <a:p>
            <a:endParaRPr lang="en-US"/>
          </a:p>
        </p:txBody>
      </p:sp>
      <p:pic>
        <p:nvPicPr>
          <p:cNvPr id="4" name="Content Placeholder 3">
            <a:extLst>
              <a:ext uri="{FF2B5EF4-FFF2-40B4-BE49-F238E27FC236}">
                <a16:creationId xmlns:a16="http://schemas.microsoft.com/office/drawing/2014/main" id="{48AA0843-56B7-CD23-68F0-511B790B5482}"/>
              </a:ext>
            </a:extLst>
          </p:cNvPr>
          <p:cNvPicPr>
            <a:picLocks noGrp="1" noChangeAspect="1"/>
          </p:cNvPicPr>
          <p:nvPr>
            <p:ph sz="half" idx="2"/>
          </p:nvPr>
        </p:nvPicPr>
        <p:blipFill>
          <a:blip r:embed="rId3"/>
          <a:srcRect/>
          <a:stretch>
            <a:fillRect/>
          </a:stretch>
        </p:blipFill>
        <p:spPr>
          <a:xfrm>
            <a:off x="6299293" y="2009775"/>
            <a:ext cx="5054507" cy="3036863"/>
          </a:xfrm>
        </p:spPr>
      </p:pic>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20</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fontScale="90000"/>
          </a:bodyPr>
          <a:lstStyle/>
          <a:p>
            <a:r>
              <a:rPr lang="en-US" dirty="1"/>
              <a:t>Can/should you use the S. 15 CPSC Report to report to HC?</a:t>
            </a:r>
          </a:p>
        </p:txBody>
      </p:sp>
    </p:spTree>
    <p:extLst>
      <p:ext uri="{BB962C8B-B14F-4D97-AF65-F5344CB8AC3E}">
        <p14:creationId xmlns:p14="http://schemas.microsoft.com/office/powerpoint/2010/main" val="2652976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p:txBody>
          <a:bodyPr/>
          <a:lstStyle/>
          <a:p>
            <a:r>
              <a:rPr lang="en-US" sz="2000" dirty="1"/>
              <a:t>You will likely have to file the Ten-Day report before finalizing with the CPSC</a:t>
            </a:r>
          </a:p>
          <a:p>
            <a:r>
              <a:rPr lang="en-US" sz="2000" dirty="1"/>
              <a:t>re “corrective measures” - indicate you are working with CPSC and planning to implement the same program in Canada</a:t>
            </a:r>
          </a:p>
          <a:p>
            <a:r>
              <a:rPr lang="en-US" sz="2000" dirty="1"/>
              <a:t>If working with another agency (ESA, TSSA), advise Health Canada of this</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21</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a:bodyPr>
          <a:lstStyle/>
          <a:p>
            <a:r>
              <a:rPr lang="en-US" sz="2800" b="1" dirty="1">
                <a:highlight>
                  <a:srgbClr val="FFFFFF"/>
                </a:highlight>
              </a:rPr>
              <a:t>CCPSA/CPSA Reporting - Timing Issues</a:t>
            </a:r>
            <a:endParaRPr lang="en-US">
              <a:highlight>
                <a:srgbClr val="FFFFFF"/>
              </a:highlight>
            </a:endParaRPr>
          </a:p>
        </p:txBody>
      </p:sp>
      <p:pic>
        <p:nvPicPr>
          <p:cNvPr id="9" name="Content Placeholder 8" descr="Clock and calendar on table">
            <a:extLst>
              <a:ext uri="{FF2B5EF4-FFF2-40B4-BE49-F238E27FC236}">
                <a16:creationId xmlns:a16="http://schemas.microsoft.com/office/drawing/2014/main" id="{42140DFD-998E-50AA-131A-22C966183D7A}"/>
              </a:ext>
            </a:extLst>
          </p:cNvPr>
          <p:cNvPicPr>
            <a:picLocks noGrp="1" noChangeAspect="1"/>
          </p:cNvPicPr>
          <p:nvPr>
            <p:ph sz="half" idx="2"/>
          </p:nvPr>
        </p:nvPicPr>
        <p:blipFill>
          <a:blip r:embed="rId3"/>
          <a:srcRect/>
          <a:stretch>
            <a:fillRect/>
          </a:stretch>
        </p:blipFill>
        <p:spPr>
          <a:xfrm>
            <a:off x="6555260" y="2009775"/>
            <a:ext cx="5181600" cy="3457976"/>
          </a:xfrm>
        </p:spPr>
      </p:pic>
    </p:spTree>
    <p:extLst>
      <p:ext uri="{BB962C8B-B14F-4D97-AF65-F5344CB8AC3E}">
        <p14:creationId xmlns:p14="http://schemas.microsoft.com/office/powerpoint/2010/main" val="28288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7" name="Content Placeholder 6" descr="A couple of bicycles with big tires&#10;&#10;Description automatically generated">
            <a:extLst>
              <a:ext uri="{FF2B5EF4-FFF2-40B4-BE49-F238E27FC236}">
                <a16:creationId xmlns:a16="http://schemas.microsoft.com/office/drawing/2014/main" id="{83C80CF2-07BD-78CA-DD0C-1D4CE2686B8A}"/>
              </a:ext>
            </a:extLst>
          </p:cNvPr>
          <p:cNvPicPr>
            <a:picLocks noGrp="1" noChangeAspect="1"/>
          </p:cNvPicPr>
          <p:nvPr>
            <p:ph sz="half" idx="1"/>
          </p:nvPr>
        </p:nvPicPr>
        <p:blipFill>
          <a:blip r:embed="rId3"/>
          <a:srcRect/>
          <a:stretch>
            <a:fillRect/>
          </a:stretch>
        </p:blipFill>
        <p:spPr>
          <a:xfrm>
            <a:off x="838200" y="2229735"/>
            <a:ext cx="5181600" cy="3333567"/>
          </a:xfrm>
        </p:spPr>
      </p:pic>
      <p:pic>
        <p:nvPicPr>
          <p:cNvPr id="9" name="Content Placeholder 8">
            <a:extLst>
              <a:ext uri="{FF2B5EF4-FFF2-40B4-BE49-F238E27FC236}">
                <a16:creationId xmlns:a16="http://schemas.microsoft.com/office/drawing/2014/main" id="{8DFF4719-8B2F-B616-5BF6-8CBF9A85D2A3}"/>
              </a:ext>
            </a:extLst>
          </p:cNvPr>
          <p:cNvPicPr>
            <a:picLocks noGrp="1" noChangeAspect="1"/>
          </p:cNvPicPr>
          <p:nvPr>
            <p:ph sz="half" idx="2"/>
          </p:nvPr>
        </p:nvPicPr>
        <p:blipFill>
          <a:blip r:embed="rId4"/>
          <a:srcRect/>
          <a:stretch>
            <a:fillRect/>
          </a:stretch>
        </p:blipFill>
        <p:spPr>
          <a:xfrm>
            <a:off x="6667207" y="2215122"/>
            <a:ext cx="4191585" cy="3362794"/>
          </a:xfrm>
        </p:spPr>
      </p:pic>
      <p:sp>
        <p:nvSpPr>
          <p:cNvPr id="4" name="Slide Number Placeholder 3">
            <a:extLst>
              <a:ext uri="{FF2B5EF4-FFF2-40B4-BE49-F238E27FC236}">
                <a16:creationId xmlns:a16="http://schemas.microsoft.com/office/drawing/2014/main" id="{2B879957-4F4C-E2F6-A455-1E5578AD1295}"/>
              </a:ext>
            </a:extLst>
          </p:cNvPr>
          <p:cNvSpPr>
            <a:spLocks noGrp="1"/>
          </p:cNvSpPr>
          <p:nvPr>
            <p:ph type="sldNum" sz="quarter" idx="12"/>
          </p:nvPr>
        </p:nvSpPr>
        <p:spPr/>
        <p:txBody>
          <a:bodyPr/>
          <a:lstStyle/>
          <a:p>
            <a:fld id="{88C8DA7D-44E2-4736-A164-25A03E3A0D85}" type="slidenum">
              <a:rPr lang="en-US" smtClean="0"/>
              <a:t>22</a:t>
            </a:fld>
            <a:endParaRPr lang="en-US"/>
          </a:p>
        </p:txBody>
      </p:sp>
      <p:sp>
        <p:nvSpPr>
          <p:cNvPr id="5" name="Title 4">
            <a:extLst>
              <a:ext uri="{FF2B5EF4-FFF2-40B4-BE49-F238E27FC236}">
                <a16:creationId xmlns:a16="http://schemas.microsoft.com/office/drawing/2014/main" id="{F3F3D03A-F110-7491-3968-91FA38B6F43B}"/>
              </a:ext>
            </a:extLst>
          </p:cNvPr>
          <p:cNvSpPr>
            <a:spLocks noGrp="1"/>
          </p:cNvSpPr>
          <p:nvPr>
            <p:ph type="title"/>
          </p:nvPr>
        </p:nvSpPr>
        <p:spPr/>
        <p:txBody>
          <a:bodyPr>
            <a:normAutofit fontScale="90000"/>
          </a:bodyPr>
          <a:lstStyle/>
          <a:p>
            <a:r>
              <a:rPr lang="en-US" dirty="1">
                <a:highlight>
                  <a:srgbClr val="FFFFFF"/>
                </a:highlight>
              </a:rPr>
              <a:t>Mind the Gap – Regulatory oversight of e-bikes and golf carts</a:t>
            </a:r>
          </a:p>
        </p:txBody>
      </p:sp>
    </p:spTree>
    <p:extLst>
      <p:ext uri="{BB962C8B-B14F-4D97-AF65-F5344CB8AC3E}">
        <p14:creationId xmlns:p14="http://schemas.microsoft.com/office/powerpoint/2010/main" val="3241484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670068-1DCF-DEDE-4418-1A16C884EFCC}"/>
              </a:ext>
            </a:extLst>
          </p:cNvPr>
          <p:cNvSpPr>
            <a:spLocks noGrp="1"/>
          </p:cNvSpPr>
          <p:nvPr>
            <p:ph sz="half" idx="1"/>
          </p:nvPr>
        </p:nvSpPr>
        <p:spPr/>
        <p:txBody>
          <a:bodyPr>
            <a:normAutofit/>
          </a:bodyPr>
          <a:lstStyle/>
          <a:p>
            <a:r>
              <a:rPr lang="en-US" dirty="1"/>
              <a:t>Some products are regulated by the CPSC in the US but are regulated by Transport Canada in Canada </a:t>
            </a:r>
          </a:p>
          <a:p>
            <a:pPr lvl="1"/>
            <a:r>
              <a:rPr lang="en-US" dirty="1"/>
              <a:t>Restricted use vehicles </a:t>
            </a:r>
          </a:p>
          <a:p>
            <a:r>
              <a:rPr lang="en-US" dirty="1"/>
              <a:t>If regulator claims product/vehicle falls outside their purview </a:t>
            </a:r>
            <a:r>
              <a:rPr lang="en-US" b="1" dirty="1"/>
              <a:t>report anyways </a:t>
            </a:r>
          </a:p>
          <a:p>
            <a:pPr lvl="1"/>
            <a:r>
              <a:rPr lang="en-US" dirty="1"/>
              <a:t>Transport Canada</a:t>
            </a:r>
          </a:p>
          <a:p>
            <a:pPr lvl="1"/>
            <a:r>
              <a:rPr lang="en-US" dirty="1"/>
              <a:t>Health Canada </a:t>
            </a:r>
          </a:p>
          <a:p>
            <a:pPr lvl="1"/>
            <a:r>
              <a:rPr lang="en-US" dirty="1"/>
              <a:t>Electrical Safety Authority</a:t>
            </a:r>
          </a:p>
          <a:p>
            <a:pPr lvl="1"/>
            <a:r>
              <a:rPr lang="en-US" dirty="1"/>
              <a:t>TSSA</a:t>
            </a:r>
          </a:p>
        </p:txBody>
      </p:sp>
      <p:pic>
        <p:nvPicPr>
          <p:cNvPr id="7" name="Content Placeholder 6">
            <a:extLst>
              <a:ext uri="{FF2B5EF4-FFF2-40B4-BE49-F238E27FC236}">
                <a16:creationId xmlns:a16="http://schemas.microsoft.com/office/drawing/2014/main" id="{B2DBBAA6-DC69-81F7-1B26-9666AF357625}"/>
              </a:ext>
            </a:extLst>
          </p:cNvPr>
          <p:cNvPicPr>
            <a:picLocks noGrp="1" noChangeAspect="1"/>
          </p:cNvPicPr>
          <p:nvPr>
            <p:ph sz="half" idx="2"/>
          </p:nvPr>
        </p:nvPicPr>
        <p:blipFill>
          <a:blip r:embed="rId3"/>
          <a:srcRect/>
          <a:stretch>
            <a:fillRect/>
          </a:stretch>
        </p:blipFill>
        <p:spPr>
          <a:xfrm>
            <a:off x="6172202" y="2009775"/>
            <a:ext cx="5181600" cy="3621945"/>
          </a:xfrm>
        </p:spPr>
      </p:pic>
      <p:sp>
        <p:nvSpPr>
          <p:cNvPr id="4" name="Slide Number Placeholder 3">
            <a:extLst>
              <a:ext uri="{FF2B5EF4-FFF2-40B4-BE49-F238E27FC236}">
                <a16:creationId xmlns:a16="http://schemas.microsoft.com/office/drawing/2014/main" id="{3E6F2A9E-A8CC-25BE-F5E2-AEEF5B44AE1A}"/>
              </a:ext>
            </a:extLst>
          </p:cNvPr>
          <p:cNvSpPr>
            <a:spLocks noGrp="1"/>
          </p:cNvSpPr>
          <p:nvPr>
            <p:ph type="sldNum" sz="quarter" idx="12"/>
          </p:nvPr>
        </p:nvSpPr>
        <p:spPr/>
        <p:txBody>
          <a:bodyPr/>
          <a:lstStyle/>
          <a:p>
            <a:fld id="{88C8DA7D-44E2-4736-A164-25A03E3A0D85}" type="slidenum">
              <a:rPr lang="en-US" smtClean="0"/>
              <a:t>23</a:t>
            </a:fld>
            <a:endParaRPr lang="en-US"/>
          </a:p>
        </p:txBody>
      </p:sp>
      <p:sp>
        <p:nvSpPr>
          <p:cNvPr id="5" name="Title 4">
            <a:extLst>
              <a:ext uri="{FF2B5EF4-FFF2-40B4-BE49-F238E27FC236}">
                <a16:creationId xmlns:a16="http://schemas.microsoft.com/office/drawing/2014/main" id="{42EC3AA8-1B83-CC92-A654-753B5120DA15}"/>
              </a:ext>
            </a:extLst>
          </p:cNvPr>
          <p:cNvSpPr>
            <a:spLocks noGrp="1"/>
          </p:cNvSpPr>
          <p:nvPr>
            <p:ph type="title"/>
          </p:nvPr>
        </p:nvSpPr>
        <p:spPr/>
        <p:txBody>
          <a:bodyPr/>
          <a:lstStyle/>
          <a:p>
            <a:r>
              <a:rPr lang="en-US" dirty="1">
                <a:highlight>
                  <a:srgbClr val="FFFFFF"/>
                </a:highlight>
              </a:rPr>
              <a:t>Best practices where there is a regulatory gap</a:t>
            </a:r>
          </a:p>
        </p:txBody>
      </p:sp>
    </p:spTree>
    <p:extLst>
      <p:ext uri="{BB962C8B-B14F-4D97-AF65-F5344CB8AC3E}">
        <p14:creationId xmlns:p14="http://schemas.microsoft.com/office/powerpoint/2010/main" val="718158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19FD31-78D2-A445-E4B4-6EFC3AE69586}"/>
              </a:ext>
            </a:extLst>
          </p:cNvPr>
          <p:cNvSpPr>
            <a:spLocks noGrp="1"/>
          </p:cNvSpPr>
          <p:nvPr>
            <p:ph type="sldNum" sz="quarter" idx="10"/>
          </p:nvPr>
        </p:nvSpPr>
        <p:spPr/>
        <p:txBody>
          <a:bodyPr/>
          <a:lstStyle/>
          <a:p>
            <a:fld id="{88C8DA7D-44E2-4736-A164-25A03E3A0D85}" type="slidenum">
              <a:rPr lang="en-US" smtClean="0"/>
              <a:t>24</a:t>
            </a:fld>
            <a:endParaRPr lang="en-US"/>
          </a:p>
        </p:txBody>
      </p:sp>
      <p:sp>
        <p:nvSpPr>
          <p:cNvPr id="8" name="Content Placeholder 7">
            <a:extLst>
              <a:ext uri="{FF2B5EF4-FFF2-40B4-BE49-F238E27FC236}">
                <a16:creationId xmlns:a16="http://schemas.microsoft.com/office/drawing/2014/main" id="{5D890210-727F-4DE7-1244-E44CCB2CDED5}"/>
              </a:ext>
            </a:extLst>
          </p:cNvPr>
          <p:cNvSpPr>
            <a:spLocks noGrp="1"/>
          </p:cNvSpPr>
          <p:nvPr>
            <p:ph idx="1"/>
          </p:nvPr>
        </p:nvSpPr>
        <p:spPr/>
        <p:txBody>
          <a:bodyPr/>
          <a:lstStyle/>
          <a:p>
            <a:r>
              <a:rPr lang="en-US" dirty="1"/>
              <a:t>Courts in Ontario have held that a well-designed recall is preferable to class action in economic loss claims (Bowman v. Kimberly Clark (Flushable wipes), Coles v. Chrsyler (air bags), Burr v. Tecumseh (heat recovery ventilators), Richardson v. Samsung (cellphones)</a:t>
            </a:r>
          </a:p>
          <a:p>
            <a:r>
              <a:rPr lang="en-US" dirty="1"/>
              <a:t>The recall should be initiated quickly and take an expansive approach</a:t>
            </a:r>
          </a:p>
          <a:p>
            <a:r>
              <a:rPr lang="en-US" dirty="1"/>
              <a:t>Companies should work with regulators</a:t>
            </a:r>
          </a:p>
          <a:p>
            <a:r>
              <a:rPr lang="en-US" dirty="1"/>
              <a:t>An effective recall should comprise of a repair, refund or replacement and the process should be user friendly</a:t>
            </a:r>
          </a:p>
          <a:p>
            <a:r>
              <a:rPr lang="en-US" dirty="1"/>
              <a:t>Robust notification (social media, direct mail, website, text) is a consideration </a:t>
            </a:r>
          </a:p>
        </p:txBody>
      </p:sp>
      <p:sp>
        <p:nvSpPr>
          <p:cNvPr id="5" name="Title 4">
            <a:extLst>
              <a:ext uri="{FF2B5EF4-FFF2-40B4-BE49-F238E27FC236}">
                <a16:creationId xmlns:a16="http://schemas.microsoft.com/office/drawing/2014/main" id="{2C445ED4-5EC9-0A99-3C26-E2838ABD445D}"/>
              </a:ext>
            </a:extLst>
          </p:cNvPr>
          <p:cNvSpPr>
            <a:spLocks noGrp="1"/>
          </p:cNvSpPr>
          <p:nvPr>
            <p:ph type="title"/>
          </p:nvPr>
        </p:nvSpPr>
        <p:spPr/>
        <p:txBody>
          <a:bodyPr/>
          <a:lstStyle/>
          <a:p>
            <a:r>
              <a:rPr lang="en-US" dirty="1"/>
              <a:t>Benefits of recalls </a:t>
            </a:r>
          </a:p>
        </p:txBody>
      </p:sp>
    </p:spTree>
    <p:extLst>
      <p:ext uri="{BB962C8B-B14F-4D97-AF65-F5344CB8AC3E}">
        <p14:creationId xmlns:p14="http://schemas.microsoft.com/office/powerpoint/2010/main" val="3490245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p:txBody>
          <a:bodyPr>
            <a:normAutofit/>
          </a:bodyPr>
          <a:lstStyle/>
          <a:p>
            <a:r>
              <a:rPr lang="en-US" dirty="1"/>
              <a:t>Health Canada wants to hear from you early and often – they want a dialogue, not one-time reporting</a:t>
            </a:r>
          </a:p>
          <a:p>
            <a:r>
              <a:rPr lang="en-US" dirty="1"/>
              <a:t>Advise Health Canada if you are working with other agencies ESA, TSSA – dual reporting not always necessary</a:t>
            </a:r>
          </a:p>
          <a:p>
            <a:r>
              <a:rPr lang="en-US" dirty="1"/>
              <a:t>Confidentiality - incident reports and attachments are not exempt  from disclosure under the Access to Information Act</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25</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a:bodyPr>
          <a:lstStyle/>
          <a:p>
            <a:r>
              <a:rPr lang="en-US" altLang="en-US" sz="2800" b="1" dirty="1"/>
              <a:t>Other Reporting Considerations</a:t>
            </a:r>
            <a:endParaRPr lang="en-US"/>
          </a:p>
        </p:txBody>
      </p:sp>
      <p:pic>
        <p:nvPicPr>
          <p:cNvPr id="4" name="Content Placeholder 3">
            <a:extLst>
              <a:ext uri="{FF2B5EF4-FFF2-40B4-BE49-F238E27FC236}">
                <a16:creationId xmlns:a16="http://schemas.microsoft.com/office/drawing/2014/main" id="{1D6CA0FE-A82A-2F39-9C7A-8691F06AD4EA}"/>
              </a:ext>
            </a:extLst>
          </p:cNvPr>
          <p:cNvPicPr>
            <a:picLocks noGrp="1" noChangeAspect="1"/>
          </p:cNvPicPr>
          <p:nvPr>
            <p:ph sz="half" idx="2"/>
          </p:nvPr>
        </p:nvPicPr>
        <p:blipFill>
          <a:blip r:embed="rId3"/>
          <a:srcRect/>
          <a:stretch>
            <a:fillRect/>
          </a:stretch>
        </p:blipFill>
        <p:spPr>
          <a:xfrm>
            <a:off x="6191263" y="1898564"/>
            <a:ext cx="5646463" cy="3775251"/>
          </a:xfrm>
        </p:spPr>
      </p:pic>
    </p:spTree>
    <p:extLst>
      <p:ext uri="{BB962C8B-B14F-4D97-AF65-F5344CB8AC3E}">
        <p14:creationId xmlns:p14="http://schemas.microsoft.com/office/powerpoint/2010/main" val="541540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516925" y="1886208"/>
            <a:ext cx="6168080" cy="4242744"/>
          </a:xfrm>
        </p:spPr>
        <p:txBody>
          <a:bodyPr>
            <a:normAutofit/>
          </a:bodyPr>
          <a:lstStyle/>
          <a:p>
            <a:pPr eaLnBrk="0" hangingPunct="0">
              <a:buClr>
                <a:srgbClr val="36424A"/>
              </a:buClr>
              <a:defRPr/>
            </a:pPr>
            <a:r>
              <a:rPr lang="en-US" sz="2000" kern="0" dirty="1">
                <a:solidFill>
                  <a:srgbClr val="36424A"/>
                </a:solidFill>
                <a:latin typeface="+mn-lt"/>
              </a:rPr>
              <a:t>Health Canada’s main complaints</a:t>
            </a:r>
          </a:p>
          <a:p>
            <a:pPr lvl="2" eaLnBrk="0" hangingPunct="0">
              <a:buClr>
                <a:srgbClr val="36424A"/>
              </a:buClr>
              <a:defRPr/>
            </a:pPr>
            <a:r>
              <a:rPr lang="en-US" sz="2000" kern="0" dirty="1">
                <a:solidFill>
                  <a:srgbClr val="36424A"/>
                </a:solidFill>
                <a:latin typeface="+mn-lt"/>
              </a:rPr>
              <a:t>under-reporting – this and low population (relative to US) makes it difficult to identify trends – they want OVER reporting for now to address this</a:t>
            </a:r>
          </a:p>
          <a:p>
            <a:pPr lvl="2" eaLnBrk="0" hangingPunct="0">
              <a:buClr>
                <a:srgbClr val="36424A"/>
              </a:buClr>
              <a:defRPr/>
            </a:pPr>
            <a:r>
              <a:rPr lang="en-US" sz="2000" kern="0" dirty="1">
                <a:solidFill>
                  <a:srgbClr val="36424A"/>
                </a:solidFill>
                <a:latin typeface="+mn-lt"/>
              </a:rPr>
              <a:t>timing requirements not met; and </a:t>
            </a:r>
          </a:p>
          <a:p>
            <a:pPr lvl="2" eaLnBrk="0" hangingPunct="0">
              <a:buClr>
                <a:srgbClr val="36424A"/>
              </a:buClr>
              <a:defRPr/>
            </a:pPr>
            <a:r>
              <a:rPr lang="en-US" sz="2000" kern="0" dirty="1">
                <a:solidFill>
                  <a:srgbClr val="36424A"/>
                </a:solidFill>
                <a:latin typeface="+mn-lt"/>
              </a:rPr>
              <a:t>interpretation of “does the event indicate an </a:t>
            </a:r>
            <a:r>
              <a:rPr lang="en-US" sz="2000" kern="0" dirty="1">
                <a:solidFill>
                  <a:srgbClr val="36424A"/>
                </a:solidFill>
              </a:rPr>
              <a:t>u</a:t>
            </a:r>
            <a:r>
              <a:rPr lang="en-US" sz="2000" kern="0" dirty="1">
                <a:solidFill>
                  <a:srgbClr val="36424A"/>
                </a:solidFill>
                <a:latin typeface="+mn-lt"/>
              </a:rPr>
              <a:t>nreasonable hazard” by industry has been 	too technical – perspective should be that of a consumer.</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26</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a:bodyPr>
          <a:lstStyle/>
          <a:p>
            <a:r>
              <a:rPr lang="en-US" altLang="en-US" sz="2800" b="1" dirty="1"/>
              <a:t>Health Canada’s Current Complaints</a:t>
            </a:r>
            <a:endParaRPr lang="en-US"/>
          </a:p>
        </p:txBody>
      </p:sp>
      <p:pic>
        <p:nvPicPr>
          <p:cNvPr id="4" name="Content Placeholder 3">
            <a:extLst>
              <a:ext uri="{FF2B5EF4-FFF2-40B4-BE49-F238E27FC236}">
                <a16:creationId xmlns:a16="http://schemas.microsoft.com/office/drawing/2014/main" id="{54537402-FFD0-63C0-F893-E90715CB3F3D}"/>
              </a:ext>
            </a:extLst>
          </p:cNvPr>
          <p:cNvPicPr>
            <a:picLocks noGrp="1" noChangeAspect="1"/>
          </p:cNvPicPr>
          <p:nvPr>
            <p:ph sz="half" idx="2"/>
          </p:nvPr>
        </p:nvPicPr>
        <p:blipFill>
          <a:blip r:embed="rId3"/>
          <a:srcRect/>
          <a:stretch>
            <a:fillRect/>
          </a:stretch>
        </p:blipFill>
        <p:spPr>
          <a:xfrm>
            <a:off x="6849764" y="1546654"/>
            <a:ext cx="3665838" cy="4582298"/>
          </a:xfrm>
        </p:spPr>
      </p:pic>
    </p:spTree>
    <p:extLst>
      <p:ext uri="{BB962C8B-B14F-4D97-AF65-F5344CB8AC3E}">
        <p14:creationId xmlns:p14="http://schemas.microsoft.com/office/powerpoint/2010/main" val="1594364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a:xfrm>
            <a:off x="533400" y="1920391"/>
            <a:ext cx="5562600" cy="4439061"/>
          </a:xfrm>
        </p:spPr>
        <p:txBody>
          <a:bodyPr>
            <a:normAutofit/>
          </a:bodyPr>
          <a:lstStyle/>
          <a:p>
            <a:r>
              <a:rPr lang="en-US" dirty="1"/>
              <a:t>Health Canada case number and submission number assigned (case number to be given to the supplier and used for any subsequent reports)</a:t>
            </a:r>
          </a:p>
          <a:p>
            <a:r>
              <a:rPr lang="en-US" dirty="1"/>
              <a:t>Health Canada’s “Triage” approach</a:t>
            </a:r>
          </a:p>
          <a:p>
            <a:pPr lvl="2"/>
            <a:r>
              <a:rPr lang="en-US" sz="2000" dirty="1"/>
              <a:t>Entry of report into HC system</a:t>
            </a:r>
          </a:p>
          <a:p>
            <a:pPr lvl="2"/>
            <a:r>
              <a:rPr lang="en-US" sz="2000" dirty="1"/>
              <a:t>Administrative screening of report</a:t>
            </a:r>
          </a:p>
          <a:p>
            <a:pPr lvl="2"/>
            <a:r>
              <a:rPr lang="en-US" sz="2000" dirty="1"/>
              <a:t>Prioritization of report</a:t>
            </a:r>
          </a:p>
          <a:p>
            <a:pPr lvl="2"/>
            <a:r>
              <a:rPr lang="en-US" sz="2000" dirty="1"/>
              <a:t>Report sent to group best placed to </a:t>
            </a:r>
            <a:br>
              <a:rPr lang="en-US" sz="2000" dirty="1"/>
            </a:br>
            <a:r>
              <a:rPr lang="en-US" sz="2000" dirty="1"/>
              <a:t>take action</a:t>
            </a:r>
          </a:p>
          <a:p>
            <a:pPr lvl="2"/>
            <a:r>
              <a:rPr lang="en-US" sz="2000" dirty="1"/>
              <a:t>Proposed mitigation/corrective/other </a:t>
            </a:r>
            <a:br>
              <a:rPr lang="en-US" sz="2000" dirty="1"/>
            </a:br>
            <a:r>
              <a:rPr lang="en-US" sz="2000" dirty="1"/>
              <a:t>measures considered (if necessary)</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27</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a:bodyPr>
          <a:lstStyle/>
          <a:p>
            <a:r>
              <a:rPr lang="en-US" altLang="en-US" sz="2800" b="1" dirty="1"/>
              <a:t>What Happens When You Submit a Report?</a:t>
            </a:r>
            <a:endParaRPr lang="en-US"/>
          </a:p>
        </p:txBody>
      </p:sp>
      <p:pic>
        <p:nvPicPr>
          <p:cNvPr id="4" name="Content Placeholder 3" descr="Multi Colored Papers">
            <a:extLst>
              <a:ext uri="{FF2B5EF4-FFF2-40B4-BE49-F238E27FC236}">
                <a16:creationId xmlns:a16="http://schemas.microsoft.com/office/drawing/2014/main" id="{DA9B3AA9-27AE-1B02-D20F-EFEF42FDF82B}"/>
              </a:ext>
            </a:extLst>
          </p:cNvPr>
          <p:cNvPicPr>
            <a:picLocks noGrp="1" noChangeAspect="1"/>
          </p:cNvPicPr>
          <p:nvPr>
            <p:ph sz="half" idx="2"/>
          </p:nvPr>
        </p:nvPicPr>
        <p:blipFill>
          <a:blip r:embed="rId3"/>
          <a:srcRect/>
          <a:stretch>
            <a:fillRect/>
          </a:stretch>
        </p:blipFill>
        <p:spPr>
          <a:xfrm>
            <a:off x="6172200" y="2181126"/>
            <a:ext cx="5181600" cy="3430785"/>
          </a:xfrm>
        </p:spPr>
      </p:pic>
    </p:spTree>
    <p:extLst>
      <p:ext uri="{BB962C8B-B14F-4D97-AF65-F5344CB8AC3E}">
        <p14:creationId xmlns:p14="http://schemas.microsoft.com/office/powerpoint/2010/main" val="2736582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5D4E77-972F-D746-E806-A87F923A0000}"/>
              </a:ext>
            </a:extLst>
          </p:cNvPr>
          <p:cNvSpPr>
            <a:spLocks noGrp="1"/>
          </p:cNvSpPr>
          <p:nvPr>
            <p:ph sz="half" idx="1"/>
          </p:nvPr>
        </p:nvSpPr>
        <p:spPr/>
        <p:txBody>
          <a:bodyPr>
            <a:normAutofit fontScale="92500" lnSpcReduction="20000"/>
          </a:bodyPr>
          <a:lstStyle/>
          <a:p>
            <a:r>
              <a:rPr lang="en-US" dirty="1"/>
              <a:t>Health Canada will not respond to every report – “silence” is good news though there is no deadline for their response which can create uncertainty.</a:t>
            </a:r>
          </a:p>
          <a:p>
            <a:r>
              <a:rPr lang="en-US" dirty="1"/>
              <a:t>The triage system is focused on “high risk” events.</a:t>
            </a:r>
          </a:p>
          <a:p>
            <a:r>
              <a:rPr lang="en-US" dirty="1"/>
              <a:t>Reports may simply be used to collect information about emerging trends and how consumers are interacting with products.</a:t>
            </a:r>
          </a:p>
          <a:p>
            <a:r>
              <a:rPr lang="en-US" dirty="1"/>
              <a:t>Health Canada less likely to intervene where company is known to have a robust field data evaluation program</a:t>
            </a:r>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28</a:t>
            </a:fld>
            <a:endParaRPr lang="en-US"/>
          </a:p>
        </p:txBody>
      </p:sp>
      <p:sp>
        <p:nvSpPr>
          <p:cNvPr id="5" name="Title 4">
            <a:extLst>
              <a:ext uri="{FF2B5EF4-FFF2-40B4-BE49-F238E27FC236}">
                <a16:creationId xmlns:a16="http://schemas.microsoft.com/office/drawing/2014/main" id="{303313BA-05C8-8F99-23D3-D3CC12AB1E73}"/>
              </a:ext>
            </a:extLst>
          </p:cNvPr>
          <p:cNvSpPr>
            <a:spLocks noGrp="1"/>
          </p:cNvSpPr>
          <p:nvPr>
            <p:ph type="title"/>
          </p:nvPr>
        </p:nvSpPr>
        <p:spPr/>
        <p:txBody>
          <a:bodyPr>
            <a:normAutofit fontScale="90000"/>
          </a:bodyPr>
          <a:lstStyle/>
          <a:p>
            <a:r>
              <a:rPr lang="en-US" dirty="1">
                <a:highlight>
                  <a:srgbClr val="FFFFFF"/>
                </a:highlight>
              </a:rPr>
              <a:t>Not Every Report Will Generate a Response to the Reporter</a:t>
            </a:r>
          </a:p>
        </p:txBody>
      </p:sp>
      <p:pic>
        <p:nvPicPr>
          <p:cNvPr id="4" name="Content Placeholder 3" descr="Question mark on green pastel background">
            <a:extLst>
              <a:ext uri="{FF2B5EF4-FFF2-40B4-BE49-F238E27FC236}">
                <a16:creationId xmlns:a16="http://schemas.microsoft.com/office/drawing/2014/main" id="{98906CC8-4783-6F1B-C518-6E8CDE5C8C78}"/>
              </a:ext>
            </a:extLst>
          </p:cNvPr>
          <p:cNvPicPr>
            <a:picLocks noGrp="1" noChangeAspect="1"/>
          </p:cNvPicPr>
          <p:nvPr>
            <p:ph sz="half" idx="2"/>
          </p:nvPr>
        </p:nvPicPr>
        <p:blipFill>
          <a:blip r:embed="rId3"/>
          <a:srcRect/>
          <a:stretch>
            <a:fillRect/>
          </a:stretch>
        </p:blipFill>
        <p:spPr>
          <a:xfrm>
            <a:off x="6247341" y="2009775"/>
            <a:ext cx="5031317" cy="3773488"/>
          </a:xfrm>
        </p:spPr>
      </p:pic>
      <p:pic>
        <p:nvPicPr>
          <p:cNvPr id="2" name="Content Placeholder 6">
            <a:extLst>
              <a:ext uri="{FF2B5EF4-FFF2-40B4-BE49-F238E27FC236}">
                <a16:creationId xmlns:a16="http://schemas.microsoft.com/office/drawing/2014/main" id="{08833EA0-3024-7288-6AE5-E084DEEE86A6}"/>
              </a:ext>
            </a:extLst>
          </p:cNvPr>
          <p:cNvPicPr>
            <a:picLocks noChangeAspect="1"/>
          </p:cNvPicPr>
          <p:nvPr/>
        </p:nvPicPr>
        <p:blipFill>
          <a:blip r:embed="rId4"/>
          <a:srcRect/>
          <a:stretch>
            <a:fillRect/>
          </a:stretch>
        </p:blipFill>
        <p:spPr>
          <a:xfrm>
            <a:off x="6172203" y="1407920"/>
            <a:ext cx="5106456" cy="4870758"/>
          </a:xfrm>
          <a:prstGeom prst="rect"/>
        </p:spPr>
      </p:pic>
    </p:spTree>
    <p:extLst>
      <p:ext uri="{BB962C8B-B14F-4D97-AF65-F5344CB8AC3E}">
        <p14:creationId xmlns:p14="http://schemas.microsoft.com/office/powerpoint/2010/main" val="2211516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F7D7CC-8F58-3756-790E-28074D669BF6}"/>
              </a:ext>
            </a:extLst>
          </p:cNvPr>
          <p:cNvSpPr>
            <a:spLocks noGrp="1"/>
          </p:cNvSpPr>
          <p:nvPr>
            <p:ph type="body" idx="1"/>
          </p:nvPr>
        </p:nvSpPr>
        <p:spPr>
          <a:xfrm>
            <a:off x="6096000" y="2812197"/>
            <a:ext cx="5441523" cy="1233605"/>
          </a:xfrm>
        </p:spPr>
        <p:txBody>
          <a:bodyPr>
            <a:normAutofit/>
          </a:bodyPr>
          <a:lstStyle/>
          <a:p>
            <a:pPr marL="0" indent="0" algn="ctr">
              <a:buNone/>
            </a:pPr>
            <a:r>
              <a:rPr lang="en-US" sz="3200" b="1" dirty="1"/>
              <a:t>Inspections and Audits</a:t>
            </a:r>
          </a:p>
        </p:txBody>
      </p:sp>
      <p:sp>
        <p:nvSpPr>
          <p:cNvPr id="4" name="Slide Number Placeholder 3">
            <a:extLst>
              <a:ext uri="{FF2B5EF4-FFF2-40B4-BE49-F238E27FC236}">
                <a16:creationId xmlns:a16="http://schemas.microsoft.com/office/drawing/2014/main" id="{D3F34E84-6FD2-E176-E3DC-587897F61BEC}"/>
              </a:ext>
            </a:extLst>
          </p:cNvPr>
          <p:cNvSpPr>
            <a:spLocks noGrp="1"/>
          </p:cNvSpPr>
          <p:nvPr>
            <p:ph type="sldNum" sz="quarter" idx="12"/>
          </p:nvPr>
        </p:nvSpPr>
        <p:spPr/>
        <p:txBody>
          <a:bodyPr/>
          <a:lstStyle/>
          <a:p>
            <a:fld id="{88C8DA7D-44E2-4736-A164-25A03E3A0D85}" type="slidenum">
              <a:rPr lang="en-US" smtClean="0"/>
              <a:t>29</a:t>
            </a:fld>
            <a:endParaRPr lang="en-US"/>
          </a:p>
        </p:txBody>
      </p:sp>
      <p:pic>
        <p:nvPicPr>
          <p:cNvPr id="8" name="Content Placeholder 7">
            <a:extLst>
              <a:ext uri="{FF2B5EF4-FFF2-40B4-BE49-F238E27FC236}">
                <a16:creationId xmlns:a16="http://schemas.microsoft.com/office/drawing/2014/main" id="{13BD3DF3-32CD-093F-E51B-5ED51348ABB0}"/>
              </a:ext>
            </a:extLst>
          </p:cNvPr>
          <p:cNvPicPr>
            <a:picLocks noGrp="1" noChangeAspect="1"/>
          </p:cNvPicPr>
          <p:nvPr>
            <p:ph sz="half" idx="2"/>
          </p:nvPr>
        </p:nvPicPr>
        <p:blipFill>
          <a:blip r:embed="rId3"/>
          <a:srcRect/>
          <a:stretch>
            <a:fillRect/>
          </a:stretch>
        </p:blipFill>
        <p:spPr>
          <a:xfrm>
            <a:off x="878843" y="1656149"/>
            <a:ext cx="5441523" cy="4109602"/>
          </a:xfrm>
        </p:spPr>
      </p:pic>
    </p:spTree>
    <p:extLst>
      <p:ext uri="{BB962C8B-B14F-4D97-AF65-F5344CB8AC3E}">
        <p14:creationId xmlns:p14="http://schemas.microsoft.com/office/powerpoint/2010/main" val="1084458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261D3B-795E-F24D-0A63-7E2FF81D7292}"/>
              </a:ext>
            </a:extLst>
          </p:cNvPr>
          <p:cNvSpPr>
            <a:spLocks noGrp="1"/>
          </p:cNvSpPr>
          <p:nvPr>
            <p:ph type="sldNum" sz="quarter" idx="12"/>
          </p:nvPr>
        </p:nvSpPr>
        <p:spPr/>
        <p:txBody>
          <a:bodyPr/>
          <a:lstStyle/>
          <a:p>
            <a:fld id="{88C8DA7D-44E2-4736-A164-25A03E3A0D85}" type="slidenum">
              <a:rPr lang="en-US" smtClean="0"/>
              <a:t>3</a:t>
            </a:fld>
            <a:endParaRPr lang="en-US"/>
          </a:p>
        </p:txBody>
      </p:sp>
      <p:sp>
        <p:nvSpPr>
          <p:cNvPr id="5" name="Title 4">
            <a:extLst>
              <a:ext uri="{FF2B5EF4-FFF2-40B4-BE49-F238E27FC236}">
                <a16:creationId xmlns:a16="http://schemas.microsoft.com/office/drawing/2014/main" id="{EEC80632-85A4-BC5B-994B-E8651DC18575}"/>
              </a:ext>
            </a:extLst>
          </p:cNvPr>
          <p:cNvSpPr>
            <a:spLocks noGrp="1"/>
          </p:cNvSpPr>
          <p:nvPr>
            <p:ph type="title"/>
          </p:nvPr>
        </p:nvSpPr>
        <p:spPr/>
        <p:txBody>
          <a:bodyPr/>
          <a:lstStyle/>
          <a:p>
            <a:r>
              <a:rPr lang="en-US" dirty="1">
                <a:highlight>
                  <a:srgbClr val="FFFFFF"/>
                </a:highlight>
              </a:rPr>
              <a:t>General Prohibition List Process </a:t>
            </a:r>
          </a:p>
        </p:txBody>
      </p:sp>
      <p:pic>
        <p:nvPicPr>
          <p:cNvPr id="7" name="Picture 6">
            <a:extLst>
              <a:ext uri="{FF2B5EF4-FFF2-40B4-BE49-F238E27FC236}">
                <a16:creationId xmlns:a16="http://schemas.microsoft.com/office/drawing/2014/main" id="{0D5F06F1-D93F-9858-F710-89DDDC580055}"/>
              </a:ext>
            </a:extLst>
          </p:cNvPr>
          <p:cNvPicPr>
            <a:picLocks noChangeAspect="1"/>
          </p:cNvPicPr>
          <p:nvPr/>
        </p:nvPicPr>
        <p:blipFill>
          <a:blip r:embed="rId3"/>
          <a:srcRect/>
          <a:stretch>
            <a:fillRect/>
          </a:stretch>
        </p:blipFill>
        <p:spPr>
          <a:xfrm>
            <a:off x="932819" y="2438273"/>
            <a:ext cx="10420981" cy="1981454"/>
          </a:xfrm>
          <a:prstGeom prst="rect"/>
        </p:spPr>
      </p:pic>
    </p:spTree>
    <p:extLst>
      <p:ext uri="{BB962C8B-B14F-4D97-AF65-F5344CB8AC3E}">
        <p14:creationId xmlns:p14="http://schemas.microsoft.com/office/powerpoint/2010/main" val="736739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FA96697-D1A9-9A8A-0BE2-42B186747B3F}"/>
              </a:ext>
            </a:extLst>
          </p:cNvPr>
          <p:cNvSpPr>
            <a:spLocks noGrp="1"/>
          </p:cNvSpPr>
          <p:nvPr>
            <p:ph sz="half" idx="1"/>
          </p:nvPr>
        </p:nvSpPr>
        <p:spPr>
          <a:xfrm>
            <a:off x="516925" y="1676603"/>
            <a:ext cx="11419702" cy="4304068"/>
          </a:xfrm>
        </p:spPr>
        <p:txBody>
          <a:bodyPr>
            <a:normAutofit/>
          </a:bodyPr>
          <a:lstStyle/>
          <a:p>
            <a:r>
              <a:rPr lang="en-US" sz="2400" dirty="1"/>
              <a:t>Recent inspection campaigns focused on compliance with s. 14 (mandatory reporting)</a:t>
            </a:r>
          </a:p>
          <a:p>
            <a:r>
              <a:rPr lang="en-US" sz="2400" dirty="1"/>
              <a:t>HC is focused on </a:t>
            </a:r>
          </a:p>
          <a:p>
            <a:pPr lvl="1"/>
            <a:r>
              <a:rPr lang="en-US" sz="2400" dirty="1"/>
              <a:t>CCPSA related internal roles, responsibilities &amp; training</a:t>
            </a:r>
          </a:p>
          <a:p>
            <a:pPr lvl="1"/>
            <a:r>
              <a:rPr lang="en-US" sz="2400" dirty="1"/>
              <a:t>processes &amp; record-keeping related to purchasing </a:t>
            </a:r>
          </a:p>
          <a:p>
            <a:pPr lvl="1"/>
            <a:r>
              <a:rPr lang="en-US" sz="2400" dirty="1"/>
              <a:t>what is done to ensure regulatory compliance, product traceability, </a:t>
            </a:r>
          </a:p>
          <a:p>
            <a:pPr lvl="1"/>
            <a:r>
              <a:rPr lang="en-US" sz="2400" dirty="1"/>
              <a:t>handling consumer complaints, </a:t>
            </a:r>
          </a:p>
          <a:p>
            <a:pPr lvl="1"/>
            <a:r>
              <a:rPr lang="en-US" sz="2400" dirty="1"/>
              <a:t>what means the company has to learn about product issues</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30</a:t>
            </a:fld>
            <a:endParaRPr lang="en-US"/>
          </a:p>
        </p:txBody>
      </p:sp>
      <p:sp>
        <p:nvSpPr>
          <p:cNvPr id="10" name="Title 9">
            <a:extLst>
              <a:ext uri="{FF2B5EF4-FFF2-40B4-BE49-F238E27FC236}">
                <a16:creationId xmlns:a16="http://schemas.microsoft.com/office/drawing/2014/main" id="{D228450D-6B5C-507B-7228-9977AF09ADD7}"/>
              </a:ext>
            </a:extLst>
          </p:cNvPr>
          <p:cNvSpPr>
            <a:spLocks noGrp="1"/>
          </p:cNvSpPr>
          <p:nvPr>
            <p:ph type="title"/>
          </p:nvPr>
        </p:nvSpPr>
        <p:spPr/>
        <p:txBody>
          <a:bodyPr/>
          <a:lstStyle/>
          <a:p>
            <a:r>
              <a:rPr lang="en-US" b="1" dirty="1"/>
              <a:t>Compliance Inspections</a:t>
            </a:r>
            <a:endParaRPr lang="en-US"/>
          </a:p>
        </p:txBody>
      </p:sp>
    </p:spTree>
    <p:extLst>
      <p:ext uri="{BB962C8B-B14F-4D97-AF65-F5344CB8AC3E}">
        <p14:creationId xmlns:p14="http://schemas.microsoft.com/office/powerpoint/2010/main" val="398422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FA96697-D1A9-9A8A-0BE2-42B186747B3F}"/>
              </a:ext>
            </a:extLst>
          </p:cNvPr>
          <p:cNvSpPr>
            <a:spLocks noGrp="1"/>
          </p:cNvSpPr>
          <p:nvPr>
            <p:ph sz="half" idx="1"/>
          </p:nvPr>
        </p:nvSpPr>
        <p:spPr>
          <a:xfrm>
            <a:off x="838200" y="1791730"/>
            <a:ext cx="10888362" cy="3990761"/>
          </a:xfrm>
        </p:spPr>
        <p:txBody>
          <a:bodyPr>
            <a:normAutofit lnSpcReduction="10000"/>
          </a:bodyPr>
          <a:lstStyle/>
          <a:p>
            <a:pPr>
              <a:buNone/>
            </a:pPr>
            <a:r>
              <a:rPr lang="en-US" sz="2400" b="1" dirty="1"/>
              <a:t>Process:</a:t>
            </a:r>
          </a:p>
          <a:p>
            <a:pPr lvl="1"/>
            <a:r>
              <a:rPr lang="en-US" sz="2200" dirty="1"/>
              <a:t>supposed to be "no jeopardy" situation</a:t>
            </a:r>
          </a:p>
          <a:p>
            <a:pPr lvl="1"/>
            <a:r>
              <a:rPr lang="en-US" sz="2200" dirty="1"/>
              <a:t>list of questions sent in advance</a:t>
            </a:r>
          </a:p>
          <a:p>
            <a:pPr lvl="1"/>
            <a:r>
              <a:rPr lang="en-US" sz="2200" dirty="1"/>
              <a:t>documents requested in advance</a:t>
            </a:r>
          </a:p>
          <a:p>
            <a:pPr lvl="1"/>
            <a:r>
              <a:rPr lang="en-US" sz="2200" dirty="1"/>
              <a:t>need to have relevant people &amp; records available on site the day of the inspection</a:t>
            </a:r>
          </a:p>
          <a:p>
            <a:pPr lvl="1"/>
            <a:r>
              <a:rPr lang="en-US" sz="2200" dirty="1"/>
              <a:t>HC will want to meet with relevant  people, ask questions, review documents</a:t>
            </a:r>
          </a:p>
          <a:p>
            <a:pPr lvl="1"/>
            <a:r>
              <a:rPr lang="en-US" sz="2200" dirty="1"/>
              <a:t>a detailed HC letter follows assessing you and saying what you need to do</a:t>
            </a:r>
          </a:p>
          <a:p>
            <a:pPr lvl="1"/>
            <a:r>
              <a:rPr lang="en-US" sz="2200" dirty="1"/>
              <a:t>IMPORTANT TO PREPARE LIKE YOU WOULD FOR A DEPOSITION</a:t>
            </a:r>
          </a:p>
          <a:p>
            <a:endParaRPr lang="en-US"/>
          </a:p>
        </p:txBody>
      </p:sp>
      <p:sp>
        <p:nvSpPr>
          <p:cNvPr id="3" name="Slide Number Placeholder 2">
            <a:extLst>
              <a:ext uri="{FF2B5EF4-FFF2-40B4-BE49-F238E27FC236}">
                <a16:creationId xmlns:a16="http://schemas.microsoft.com/office/drawing/2014/main" id="{FDFDA707-2C60-80EA-148F-6030099EA118}"/>
              </a:ext>
            </a:extLst>
          </p:cNvPr>
          <p:cNvSpPr>
            <a:spLocks noGrp="1"/>
          </p:cNvSpPr>
          <p:nvPr>
            <p:ph type="sldNum" sz="quarter" idx="12"/>
          </p:nvPr>
        </p:nvSpPr>
        <p:spPr/>
        <p:txBody>
          <a:bodyPr/>
          <a:lstStyle/>
          <a:p>
            <a:fld id="{88C8DA7D-44E2-4736-A164-25A03E3A0D85}" type="slidenum">
              <a:rPr lang="en-US" smtClean="0"/>
              <a:t>31</a:t>
            </a:fld>
            <a:endParaRPr lang="en-US"/>
          </a:p>
        </p:txBody>
      </p:sp>
      <p:sp>
        <p:nvSpPr>
          <p:cNvPr id="10" name="Title 9">
            <a:extLst>
              <a:ext uri="{FF2B5EF4-FFF2-40B4-BE49-F238E27FC236}">
                <a16:creationId xmlns:a16="http://schemas.microsoft.com/office/drawing/2014/main" id="{D228450D-6B5C-507B-7228-9977AF09ADD7}"/>
              </a:ext>
            </a:extLst>
          </p:cNvPr>
          <p:cNvSpPr>
            <a:spLocks noGrp="1"/>
          </p:cNvSpPr>
          <p:nvPr>
            <p:ph type="title"/>
          </p:nvPr>
        </p:nvSpPr>
        <p:spPr/>
        <p:txBody>
          <a:bodyPr/>
          <a:lstStyle/>
          <a:p>
            <a:r>
              <a:rPr lang="en-US" b="1" dirty="1"/>
              <a:t>Compliance Inspections</a:t>
            </a:r>
            <a:endParaRPr lang="en-US"/>
          </a:p>
        </p:txBody>
      </p:sp>
    </p:spTree>
    <p:extLst>
      <p:ext uri="{BB962C8B-B14F-4D97-AF65-F5344CB8AC3E}">
        <p14:creationId xmlns:p14="http://schemas.microsoft.com/office/powerpoint/2010/main" val="5330857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C8DA7D-44E2-4736-A164-25A03E3A0D85}" type="slidenum">
              <a:rPr lang="en-US" smtClean="0"/>
              <a:t>32</a:t>
            </a:fld>
            <a:endParaRPr lang="en-US"/>
          </a:p>
        </p:txBody>
      </p:sp>
    </p:spTree>
    <p:extLst>
      <p:ext uri="{BB962C8B-B14F-4D97-AF65-F5344CB8AC3E}">
        <p14:creationId xmlns:p14="http://schemas.microsoft.com/office/powerpoint/2010/main" val="558641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1"/>
              <a:t>Rachel Cooper</a:t>
            </a:r>
          </a:p>
        </p:txBody>
      </p:sp>
      <p:sp>
        <p:nvSpPr>
          <p:cNvPr id="4" name="Text Placeholder 3"/>
          <p:cNvSpPr>
            <a:spLocks noGrp="1"/>
          </p:cNvSpPr>
          <p:nvPr>
            <p:ph type="body" sz="quarter" idx="12"/>
          </p:nvPr>
        </p:nvSpPr>
        <p:spPr/>
        <p:txBody>
          <a:bodyPr/>
          <a:lstStyle/>
          <a:p>
            <a:r>
              <a:rPr lang="en-US" dirty="1"/>
              <a:t>Product Liability</a:t>
            </a:r>
          </a:p>
        </p:txBody>
      </p:sp>
      <p:sp>
        <p:nvSpPr>
          <p:cNvPr id="5" name="Text Placeholder 4"/>
          <p:cNvSpPr>
            <a:spLocks noGrp="1"/>
          </p:cNvSpPr>
          <p:nvPr>
            <p:ph type="body" sz="quarter" idx="13"/>
          </p:nvPr>
        </p:nvSpPr>
        <p:spPr/>
        <p:txBody>
          <a:bodyPr/>
          <a:lstStyle/>
          <a:p>
            <a:r>
              <a:rPr lang="en-US" dirty="1"/>
              <a:t>Toronto, Canada</a:t>
            </a:r>
          </a:p>
        </p:txBody>
      </p:sp>
      <p:sp>
        <p:nvSpPr>
          <p:cNvPr id="6" name="Text Placeholder 5"/>
          <p:cNvSpPr>
            <a:spLocks noGrp="1"/>
          </p:cNvSpPr>
          <p:nvPr>
            <p:ph type="body" sz="quarter" idx="14"/>
          </p:nvPr>
        </p:nvSpPr>
        <p:spPr/>
        <p:txBody>
          <a:bodyPr/>
          <a:lstStyle/>
          <a:p>
            <a:r>
              <a:rPr lang="en-US" dirty="1"/>
              <a:t>416.865.5543</a:t>
            </a:r>
          </a:p>
        </p:txBody>
      </p:sp>
      <p:sp>
        <p:nvSpPr>
          <p:cNvPr id="7" name="Text Placeholder 6"/>
          <p:cNvSpPr>
            <a:spLocks noGrp="1"/>
          </p:cNvSpPr>
          <p:nvPr>
            <p:ph type="body" sz="quarter" idx="15"/>
          </p:nvPr>
        </p:nvSpPr>
        <p:spPr/>
        <p:txBody>
          <a:bodyPr/>
          <a:lstStyle/>
          <a:p>
            <a:r>
              <a:rPr lang="en-US" dirty="1"/>
              <a:t>rachel.cooper@mcmillan.ca</a:t>
            </a:r>
          </a:p>
        </p:txBody>
      </p:sp>
      <p:sp>
        <p:nvSpPr>
          <p:cNvPr id="8" name="Text Placeholder 7"/>
          <p:cNvSpPr>
            <a:spLocks noGrp="1"/>
          </p:cNvSpPr>
          <p:nvPr>
            <p:ph type="body" sz="quarter" idx="16"/>
          </p:nvPr>
        </p:nvSpPr>
        <p:spPr/>
        <p:txBody>
          <a:bodyPr/>
          <a:lstStyle/>
          <a:p>
            <a:r>
              <a:rPr lang="en-US" dirty="1"/>
              <a:t>Lindsay Lorimer</a:t>
            </a:r>
          </a:p>
        </p:txBody>
      </p:sp>
      <p:sp>
        <p:nvSpPr>
          <p:cNvPr id="9" name="Text Placeholder 8"/>
          <p:cNvSpPr>
            <a:spLocks noGrp="1"/>
          </p:cNvSpPr>
          <p:nvPr>
            <p:ph type="body" sz="quarter" idx="17"/>
          </p:nvPr>
        </p:nvSpPr>
        <p:spPr/>
        <p:txBody>
          <a:bodyPr/>
          <a:lstStyle/>
          <a:p>
            <a:r>
              <a:rPr lang="en-US" dirty="1"/>
              <a:t>Product Liability</a:t>
            </a:r>
          </a:p>
        </p:txBody>
      </p:sp>
      <p:sp>
        <p:nvSpPr>
          <p:cNvPr id="10" name="Text Placeholder 9"/>
          <p:cNvSpPr>
            <a:spLocks noGrp="1"/>
          </p:cNvSpPr>
          <p:nvPr>
            <p:ph type="body" sz="quarter" idx="18"/>
          </p:nvPr>
        </p:nvSpPr>
        <p:spPr/>
        <p:txBody>
          <a:bodyPr/>
          <a:lstStyle/>
          <a:p>
            <a:r>
              <a:rPr lang="en-US" dirty="1"/>
              <a:t>Toronto, Canada</a:t>
            </a:r>
          </a:p>
        </p:txBody>
      </p:sp>
      <p:sp>
        <p:nvSpPr>
          <p:cNvPr id="11" name="Text Placeholder 10"/>
          <p:cNvSpPr>
            <a:spLocks noGrp="1"/>
          </p:cNvSpPr>
          <p:nvPr>
            <p:ph type="body" sz="quarter" idx="19"/>
          </p:nvPr>
        </p:nvSpPr>
        <p:spPr/>
        <p:txBody>
          <a:bodyPr/>
          <a:lstStyle/>
          <a:p>
            <a:r>
              <a:rPr lang="en-US" dirty="1"/>
              <a:t>416.865-7197</a:t>
            </a:r>
          </a:p>
        </p:txBody>
      </p:sp>
      <p:sp>
        <p:nvSpPr>
          <p:cNvPr id="12" name="Text Placeholder 11"/>
          <p:cNvSpPr>
            <a:spLocks noGrp="1"/>
          </p:cNvSpPr>
          <p:nvPr>
            <p:ph type="body" sz="quarter" idx="20"/>
          </p:nvPr>
        </p:nvSpPr>
        <p:spPr/>
        <p:txBody>
          <a:bodyPr/>
          <a:lstStyle/>
          <a:p>
            <a:r>
              <a:rPr lang="en-US" dirty="1"/>
              <a:t>lindsay.lorimer@mcmillan.ca</a:t>
            </a:r>
          </a:p>
        </p:txBody>
      </p:sp>
      <p:pic>
        <p:nvPicPr>
          <p:cNvPr id="2" name="Picture 1" descr="A person in a black suit&#10;&#10;Description automatically generated">
            <a:extLst>
              <a:ext uri="{FF2B5EF4-FFF2-40B4-BE49-F238E27FC236}">
                <a16:creationId xmlns:a16="http://schemas.microsoft.com/office/drawing/2014/main" id="{0DB7B7CA-0F77-446F-A240-9C1316A9468A}"/>
              </a:ext>
            </a:extLst>
          </p:cNvPr>
          <p:cNvPicPr>
            <a:picLocks noChangeAspect="1"/>
          </p:cNvPicPr>
          <p:nvPr/>
        </p:nvPicPr>
        <p:blipFill>
          <a:blip r:embed="rId3"/>
          <a:srcRect r="20808" b="26960"/>
          <a:stretch>
            <a:fillRect/>
          </a:stretch>
        </p:blipFill>
        <p:spPr>
          <a:xfrm>
            <a:off x="-1247718" y="2815750"/>
            <a:ext cx="5396180" cy="4072074"/>
          </a:xfrm>
          <a:prstGeom prst="rect"/>
        </p:spPr>
      </p:pic>
      <p:pic>
        <p:nvPicPr>
          <p:cNvPr id="13" name="Picture 12" descr="A person in a suit&#10;&#10;Description automatically generated">
            <a:extLst>
              <a:ext uri="{FF2B5EF4-FFF2-40B4-BE49-F238E27FC236}">
                <a16:creationId xmlns:a16="http://schemas.microsoft.com/office/drawing/2014/main" id="{EF0A2E63-CE5E-DB8B-052C-984B07797F24}"/>
              </a:ext>
            </a:extLst>
          </p:cNvPr>
          <p:cNvPicPr>
            <a:picLocks noChangeAspect="1"/>
          </p:cNvPicPr>
          <p:nvPr/>
        </p:nvPicPr>
        <p:blipFill>
          <a:blip r:embed="rId4"/>
          <a:srcRect b="38616"/>
          <a:stretch>
            <a:fillRect/>
          </a:stretch>
        </p:blipFill>
        <p:spPr>
          <a:xfrm>
            <a:off x="1519346" y="2691799"/>
            <a:ext cx="8382000" cy="4209691"/>
          </a:xfrm>
          <a:prstGeom prst="rect"/>
        </p:spPr>
      </p:pic>
    </p:spTree>
    <p:extLst>
      <p:ext uri="{BB962C8B-B14F-4D97-AF65-F5344CB8AC3E}">
        <p14:creationId xmlns:p14="http://schemas.microsoft.com/office/powerpoint/2010/main" val="26133753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16C76F-AE0B-49CF-6289-6B8F5405A9B0}"/>
              </a:ext>
            </a:extLst>
          </p:cNvPr>
          <p:cNvSpPr>
            <a:spLocks noGrp="1"/>
          </p:cNvSpPr>
          <p:nvPr>
            <p:ph type="sldNum" sz="quarter" idx="12"/>
          </p:nvPr>
        </p:nvSpPr>
        <p:spPr/>
        <p:txBody>
          <a:bodyPr/>
          <a:lstStyle/>
          <a:p>
            <a:fld id="{88C8DA7D-44E2-4736-A164-25A03E3A0D85}" type="slidenum">
              <a:rPr lang="en-US" smtClean="0"/>
              <a:t>4</a:t>
            </a:fld>
            <a:endParaRPr lang="en-US"/>
          </a:p>
        </p:txBody>
      </p:sp>
      <p:sp>
        <p:nvSpPr>
          <p:cNvPr id="5" name="Title 4">
            <a:extLst>
              <a:ext uri="{FF2B5EF4-FFF2-40B4-BE49-F238E27FC236}">
                <a16:creationId xmlns:a16="http://schemas.microsoft.com/office/drawing/2014/main" id="{A6BE47A7-2C00-0405-3E67-4738E1C73A96}"/>
              </a:ext>
            </a:extLst>
          </p:cNvPr>
          <p:cNvSpPr>
            <a:spLocks noGrp="1"/>
          </p:cNvSpPr>
          <p:nvPr>
            <p:ph type="title"/>
          </p:nvPr>
        </p:nvSpPr>
        <p:spPr/>
        <p:txBody>
          <a:bodyPr>
            <a:normAutofit fontScale="90000"/>
          </a:bodyPr>
          <a:lstStyle/>
          <a:p>
            <a:r>
              <a:rPr lang="en-US" dirty="1">
                <a:highlight>
                  <a:srgbClr val="FFFFFF"/>
                </a:highlight>
              </a:rPr>
              <a:t>General Prohibitions List – Table 1 Identification of hazards of concern</a:t>
            </a:r>
          </a:p>
        </p:txBody>
      </p:sp>
      <p:pic>
        <p:nvPicPr>
          <p:cNvPr id="10" name="Content Placeholder 9">
            <a:extLst>
              <a:ext uri="{FF2B5EF4-FFF2-40B4-BE49-F238E27FC236}">
                <a16:creationId xmlns:a16="http://schemas.microsoft.com/office/drawing/2014/main" id="{385E5D31-2B46-9BA6-B7ED-572F29006A35}"/>
              </a:ext>
            </a:extLst>
          </p:cNvPr>
          <p:cNvPicPr>
            <a:picLocks noGrp="1" noChangeAspect="1"/>
          </p:cNvPicPr>
          <p:nvPr>
            <p:ph sz="half" idx="1"/>
          </p:nvPr>
        </p:nvPicPr>
        <p:blipFill>
          <a:blip r:embed="rId3"/>
          <a:srcRect/>
          <a:stretch>
            <a:fillRect/>
          </a:stretch>
        </p:blipFill>
        <p:spPr>
          <a:xfrm>
            <a:off x="529281" y="2017769"/>
            <a:ext cx="2822462" cy="1411231"/>
          </a:xfrm>
          <a:prstGeom prst="rect"/>
        </p:spPr>
      </p:pic>
      <p:pic>
        <p:nvPicPr>
          <p:cNvPr id="11" name="Content Placeholder 10">
            <a:extLst>
              <a:ext uri="{FF2B5EF4-FFF2-40B4-BE49-F238E27FC236}">
                <a16:creationId xmlns:a16="http://schemas.microsoft.com/office/drawing/2014/main" id="{2687017B-FC85-AEA5-06EF-035B41DF1F17}"/>
              </a:ext>
            </a:extLst>
          </p:cNvPr>
          <p:cNvPicPr>
            <a:picLocks noGrp="1" noChangeAspect="1"/>
          </p:cNvPicPr>
          <p:nvPr>
            <p:ph sz="half" idx="2"/>
          </p:nvPr>
        </p:nvPicPr>
        <p:blipFill>
          <a:blip r:embed="rId4"/>
          <a:srcRect/>
          <a:stretch>
            <a:fillRect/>
          </a:stretch>
        </p:blipFill>
        <p:spPr>
          <a:xfrm>
            <a:off x="9336602" y="1695186"/>
            <a:ext cx="1348857" cy="1836579"/>
          </a:xfrm>
          <a:prstGeom prst="rect"/>
        </p:spPr>
      </p:pic>
      <p:pic>
        <p:nvPicPr>
          <p:cNvPr id="13" name="Picture 12">
            <a:extLst>
              <a:ext uri="{FF2B5EF4-FFF2-40B4-BE49-F238E27FC236}">
                <a16:creationId xmlns:a16="http://schemas.microsoft.com/office/drawing/2014/main" id="{F8CE179B-FD7C-CF71-1EEC-928397E2BE09}"/>
              </a:ext>
            </a:extLst>
          </p:cNvPr>
          <p:cNvPicPr>
            <a:picLocks noChangeAspect="1"/>
          </p:cNvPicPr>
          <p:nvPr/>
        </p:nvPicPr>
        <p:blipFill>
          <a:blip r:embed="rId5"/>
          <a:srcRect/>
          <a:stretch>
            <a:fillRect/>
          </a:stretch>
        </p:blipFill>
        <p:spPr>
          <a:xfrm>
            <a:off x="1232784" y="3663501"/>
            <a:ext cx="3224663" cy="1910029"/>
          </a:xfrm>
          <a:prstGeom prst="rect"/>
        </p:spPr>
      </p:pic>
      <p:pic>
        <p:nvPicPr>
          <p:cNvPr id="15" name="Picture 14">
            <a:extLst>
              <a:ext uri="{FF2B5EF4-FFF2-40B4-BE49-F238E27FC236}">
                <a16:creationId xmlns:a16="http://schemas.microsoft.com/office/drawing/2014/main" id="{2619B371-B8D9-1814-BFBA-07B41E348354}"/>
              </a:ext>
            </a:extLst>
          </p:cNvPr>
          <p:cNvPicPr>
            <a:picLocks noChangeAspect="1"/>
          </p:cNvPicPr>
          <p:nvPr/>
        </p:nvPicPr>
        <p:blipFill>
          <a:blip r:embed="rId6"/>
          <a:srcRect/>
          <a:stretch>
            <a:fillRect/>
          </a:stretch>
        </p:blipFill>
        <p:spPr>
          <a:xfrm>
            <a:off x="10254005" y="3774989"/>
            <a:ext cx="1824249" cy="2152909"/>
          </a:xfrm>
          <a:prstGeom prst="rect"/>
        </p:spPr>
      </p:pic>
      <p:pic>
        <p:nvPicPr>
          <p:cNvPr id="17" name="Picture 16">
            <a:extLst>
              <a:ext uri="{FF2B5EF4-FFF2-40B4-BE49-F238E27FC236}">
                <a16:creationId xmlns:a16="http://schemas.microsoft.com/office/drawing/2014/main" id="{98E179C0-A998-6238-760D-C6C2F6D074E5}"/>
              </a:ext>
            </a:extLst>
          </p:cNvPr>
          <p:cNvPicPr>
            <a:picLocks noChangeAspect="1"/>
          </p:cNvPicPr>
          <p:nvPr/>
        </p:nvPicPr>
        <p:blipFill>
          <a:blip r:embed="rId7"/>
          <a:srcRect/>
          <a:stretch>
            <a:fillRect/>
          </a:stretch>
        </p:blipFill>
        <p:spPr>
          <a:xfrm>
            <a:off x="3940606" y="1658460"/>
            <a:ext cx="1437620" cy="1910029"/>
          </a:xfrm>
          <a:prstGeom prst="rect"/>
        </p:spPr>
      </p:pic>
      <p:sp>
        <p:nvSpPr>
          <p:cNvPr id="18" name="TextBox 17">
            <a:extLst>
              <a:ext uri="{FF2B5EF4-FFF2-40B4-BE49-F238E27FC236}">
                <a16:creationId xmlns:a16="http://schemas.microsoft.com/office/drawing/2014/main" id="{C5F07435-7529-FD6F-F913-6756495FFD65}"/>
              </a:ext>
            </a:extLst>
          </p:cNvPr>
          <p:cNvSpPr txBox="1"/>
          <p:nvPr/>
        </p:nvSpPr>
        <p:spPr>
          <a:xfrm>
            <a:off x="113746" y="5864218"/>
            <a:ext cx="10107826" cy="323165"/>
          </a:xfrm>
          <a:prstGeom prst="rect"/>
          <a:noFill/>
        </p:spPr>
        <p:txBody>
          <a:bodyPr wrap="square" rtlCol="0">
            <a:spAutoFit/>
          </a:bodyPr>
          <a:lstStyle/>
          <a:p>
            <a:r>
              <a:rPr lang="en-US" sz="1500" b="1" dirty="1"/>
              <a:t>Not pictured: </a:t>
            </a:r>
            <a:r>
              <a:rPr lang="en-US" sz="1500" dirty="1"/>
              <a:t>products containing button batteries, toys with lasers, portable fuel burning generators.</a:t>
            </a:r>
          </a:p>
        </p:txBody>
      </p:sp>
      <p:pic>
        <p:nvPicPr>
          <p:cNvPr id="20" name="Picture 19">
            <a:extLst>
              <a:ext uri="{FF2B5EF4-FFF2-40B4-BE49-F238E27FC236}">
                <a16:creationId xmlns:a16="http://schemas.microsoft.com/office/drawing/2014/main" id="{83D77ECC-31E9-0A61-F880-20495DC161C4}"/>
              </a:ext>
            </a:extLst>
          </p:cNvPr>
          <p:cNvPicPr>
            <a:picLocks noChangeAspect="1"/>
          </p:cNvPicPr>
          <p:nvPr/>
        </p:nvPicPr>
        <p:blipFill>
          <a:blip r:embed="rId8"/>
          <a:srcRect/>
          <a:stretch>
            <a:fillRect/>
          </a:stretch>
        </p:blipFill>
        <p:spPr>
          <a:xfrm>
            <a:off x="5967089" y="1601981"/>
            <a:ext cx="2912558" cy="2061520"/>
          </a:xfrm>
          <a:prstGeom prst="rect"/>
        </p:spPr>
      </p:pic>
      <p:pic>
        <p:nvPicPr>
          <p:cNvPr id="21" name="Picture 20">
            <a:extLst>
              <a:ext uri="{FF2B5EF4-FFF2-40B4-BE49-F238E27FC236}">
                <a16:creationId xmlns:a16="http://schemas.microsoft.com/office/drawing/2014/main" id="{E8189CD3-9DC5-C71A-DA89-9A682745244B}"/>
              </a:ext>
            </a:extLst>
          </p:cNvPr>
          <p:cNvPicPr>
            <a:picLocks noChangeAspect="1"/>
          </p:cNvPicPr>
          <p:nvPr/>
        </p:nvPicPr>
        <p:blipFill>
          <a:blip r:embed="rId9"/>
          <a:srcRect/>
          <a:stretch>
            <a:fillRect/>
          </a:stretch>
        </p:blipFill>
        <p:spPr>
          <a:xfrm>
            <a:off x="4885826" y="4264711"/>
            <a:ext cx="1646600" cy="707607"/>
          </a:xfrm>
          <a:prstGeom prst="rect"/>
        </p:spPr>
      </p:pic>
      <p:pic>
        <p:nvPicPr>
          <p:cNvPr id="23" name="Picture 22">
            <a:extLst>
              <a:ext uri="{FF2B5EF4-FFF2-40B4-BE49-F238E27FC236}">
                <a16:creationId xmlns:a16="http://schemas.microsoft.com/office/drawing/2014/main" id="{2A30CF9A-993F-ACC8-7A3A-BA44721BF6EB}"/>
              </a:ext>
            </a:extLst>
          </p:cNvPr>
          <p:cNvPicPr>
            <a:picLocks noChangeAspect="1"/>
          </p:cNvPicPr>
          <p:nvPr/>
        </p:nvPicPr>
        <p:blipFill>
          <a:blip r:embed="rId10"/>
          <a:srcRect/>
          <a:stretch>
            <a:fillRect/>
          </a:stretch>
        </p:blipFill>
        <p:spPr>
          <a:xfrm>
            <a:off x="6960805" y="3826036"/>
            <a:ext cx="2302343" cy="1706632"/>
          </a:xfrm>
          <a:prstGeom prst="rect"/>
        </p:spPr>
      </p:pic>
    </p:spTree>
    <p:extLst>
      <p:ext uri="{BB962C8B-B14F-4D97-AF65-F5344CB8AC3E}">
        <p14:creationId xmlns:p14="http://schemas.microsoft.com/office/powerpoint/2010/main" val="1458147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42A62E2-F281-A494-92B6-1DD500896FA4}"/>
              </a:ext>
            </a:extLst>
          </p:cNvPr>
          <p:cNvPicPr>
            <a:picLocks noGrp="1" noChangeAspect="1"/>
          </p:cNvPicPr>
          <p:nvPr>
            <p:ph sz="half" idx="1"/>
          </p:nvPr>
        </p:nvPicPr>
        <p:blipFill>
          <a:blip r:embed="rId3"/>
          <a:srcRect/>
          <a:stretch>
            <a:fillRect/>
          </a:stretch>
        </p:blipFill>
        <p:spPr>
          <a:xfrm>
            <a:off x="1422764" y="2443140"/>
            <a:ext cx="9346471" cy="1971720"/>
          </a:xfrm>
        </p:spPr>
      </p:pic>
      <p:sp>
        <p:nvSpPr>
          <p:cNvPr id="4" name="Slide Number Placeholder 3">
            <a:extLst>
              <a:ext uri="{FF2B5EF4-FFF2-40B4-BE49-F238E27FC236}">
                <a16:creationId xmlns:a16="http://schemas.microsoft.com/office/drawing/2014/main" id="{13A56825-4EE1-4733-DAE0-87B4C2686866}"/>
              </a:ext>
            </a:extLst>
          </p:cNvPr>
          <p:cNvSpPr>
            <a:spLocks noGrp="1"/>
          </p:cNvSpPr>
          <p:nvPr>
            <p:ph type="sldNum" sz="quarter" idx="12"/>
          </p:nvPr>
        </p:nvSpPr>
        <p:spPr/>
        <p:txBody>
          <a:bodyPr/>
          <a:lstStyle/>
          <a:p>
            <a:fld id="{88C8DA7D-44E2-4736-A164-25A03E3A0D85}" type="slidenum">
              <a:rPr lang="en-US" smtClean="0"/>
              <a:t>5</a:t>
            </a:fld>
            <a:endParaRPr lang="en-US"/>
          </a:p>
        </p:txBody>
      </p:sp>
      <p:sp>
        <p:nvSpPr>
          <p:cNvPr id="5" name="Title 4">
            <a:extLst>
              <a:ext uri="{FF2B5EF4-FFF2-40B4-BE49-F238E27FC236}">
                <a16:creationId xmlns:a16="http://schemas.microsoft.com/office/drawing/2014/main" id="{18FDCD74-CD1B-D94C-15F3-CB3116AED8D8}"/>
              </a:ext>
            </a:extLst>
          </p:cNvPr>
          <p:cNvSpPr>
            <a:spLocks noGrp="1"/>
          </p:cNvSpPr>
          <p:nvPr>
            <p:ph type="title"/>
          </p:nvPr>
        </p:nvSpPr>
        <p:spPr/>
        <p:txBody>
          <a:bodyPr>
            <a:normAutofit fontScale="90000"/>
          </a:bodyPr>
          <a:lstStyle/>
          <a:p>
            <a:r>
              <a:rPr lang="en-US" dirty="1">
                <a:highlight>
                  <a:srgbClr val="FFFFFF"/>
                </a:highlight>
              </a:rPr>
              <a:t>General Prohibitions List – Table 2 Open for comment for danger to human health or safety assessments</a:t>
            </a:r>
          </a:p>
        </p:txBody>
      </p:sp>
    </p:spTree>
    <p:extLst>
      <p:ext uri="{BB962C8B-B14F-4D97-AF65-F5344CB8AC3E}">
        <p14:creationId xmlns:p14="http://schemas.microsoft.com/office/powerpoint/2010/main" val="3528918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16B589-65DE-170A-A4AC-FEF07CECF80B}"/>
              </a:ext>
            </a:extLst>
          </p:cNvPr>
          <p:cNvSpPr>
            <a:spLocks noGrp="1"/>
          </p:cNvSpPr>
          <p:nvPr>
            <p:ph type="sldNum" sz="quarter" idx="12"/>
          </p:nvPr>
        </p:nvSpPr>
        <p:spPr/>
        <p:txBody>
          <a:bodyPr/>
          <a:lstStyle/>
          <a:p>
            <a:fld id="{88C8DA7D-44E2-4736-A164-25A03E3A0D85}" type="slidenum">
              <a:rPr lang="en-US" smtClean="0"/>
              <a:t>6</a:t>
            </a:fld>
            <a:endParaRPr lang="en-US"/>
          </a:p>
        </p:txBody>
      </p:sp>
      <p:sp>
        <p:nvSpPr>
          <p:cNvPr id="5" name="Title 4">
            <a:extLst>
              <a:ext uri="{FF2B5EF4-FFF2-40B4-BE49-F238E27FC236}">
                <a16:creationId xmlns:a16="http://schemas.microsoft.com/office/drawing/2014/main" id="{E0093C8C-252D-CD4D-E76E-996D9919E301}"/>
              </a:ext>
            </a:extLst>
          </p:cNvPr>
          <p:cNvSpPr>
            <a:spLocks noGrp="1"/>
          </p:cNvSpPr>
          <p:nvPr>
            <p:ph type="title"/>
          </p:nvPr>
        </p:nvSpPr>
        <p:spPr/>
        <p:txBody>
          <a:bodyPr>
            <a:normAutofit fontScale="90000"/>
          </a:bodyPr>
          <a:lstStyle/>
          <a:p>
            <a:r>
              <a:rPr lang="en-US" dirty="1">
                <a:highlight>
                  <a:srgbClr val="FFFFFF"/>
                </a:highlight>
              </a:rPr>
              <a:t>General Prohibitions List – Table 3 Determination of dangers to human health or safety</a:t>
            </a:r>
          </a:p>
        </p:txBody>
      </p:sp>
      <p:pic>
        <p:nvPicPr>
          <p:cNvPr id="10" name="Content Placeholder 9">
            <a:extLst>
              <a:ext uri="{FF2B5EF4-FFF2-40B4-BE49-F238E27FC236}">
                <a16:creationId xmlns:a16="http://schemas.microsoft.com/office/drawing/2014/main" id="{8CA927F2-64C2-68A6-AE3E-79D93A1423D4}"/>
              </a:ext>
            </a:extLst>
          </p:cNvPr>
          <p:cNvPicPr>
            <a:picLocks noGrp="1" noChangeAspect="1"/>
          </p:cNvPicPr>
          <p:nvPr>
            <p:ph sz="half" idx="1"/>
          </p:nvPr>
        </p:nvPicPr>
        <p:blipFill>
          <a:blip r:embed="rId3"/>
          <a:srcRect/>
          <a:stretch>
            <a:fillRect/>
          </a:stretch>
        </p:blipFill>
        <p:spPr>
          <a:xfrm>
            <a:off x="9070748" y="1651744"/>
            <a:ext cx="2089647" cy="2058523"/>
          </a:xfrm>
          <a:prstGeom prst="rect"/>
        </p:spPr>
      </p:pic>
      <p:pic>
        <p:nvPicPr>
          <p:cNvPr id="11" name="Content Placeholder 10">
            <a:extLst>
              <a:ext uri="{FF2B5EF4-FFF2-40B4-BE49-F238E27FC236}">
                <a16:creationId xmlns:a16="http://schemas.microsoft.com/office/drawing/2014/main" id="{AC8099D6-D4F1-194B-3E19-83BBC686FEEF}"/>
              </a:ext>
            </a:extLst>
          </p:cNvPr>
          <p:cNvPicPr>
            <a:picLocks noGrp="1" noChangeAspect="1"/>
          </p:cNvPicPr>
          <p:nvPr>
            <p:ph sz="half" idx="2"/>
          </p:nvPr>
        </p:nvPicPr>
        <p:blipFill>
          <a:blip r:embed="rId4"/>
          <a:srcRect/>
          <a:stretch>
            <a:fillRect/>
          </a:stretch>
        </p:blipFill>
        <p:spPr>
          <a:xfrm>
            <a:off x="8855522" y="3988907"/>
            <a:ext cx="2466975" cy="1847850"/>
          </a:xfrm>
          <a:prstGeom prst="rect"/>
        </p:spPr>
      </p:pic>
      <p:pic>
        <p:nvPicPr>
          <p:cNvPr id="12" name="Picture 11">
            <a:extLst>
              <a:ext uri="{FF2B5EF4-FFF2-40B4-BE49-F238E27FC236}">
                <a16:creationId xmlns:a16="http://schemas.microsoft.com/office/drawing/2014/main" id="{6F20452A-5945-FE3E-11B2-690E2381E529}"/>
              </a:ext>
            </a:extLst>
          </p:cNvPr>
          <p:cNvPicPr>
            <a:picLocks noChangeAspect="1"/>
          </p:cNvPicPr>
          <p:nvPr/>
        </p:nvPicPr>
        <p:blipFill>
          <a:blip r:embed="rId5"/>
          <a:srcRect/>
          <a:stretch>
            <a:fillRect/>
          </a:stretch>
        </p:blipFill>
        <p:spPr>
          <a:xfrm>
            <a:off x="6715575" y="4267205"/>
            <a:ext cx="1471171" cy="1815372"/>
          </a:xfrm>
          <a:prstGeom prst="rect"/>
        </p:spPr>
      </p:pic>
      <p:pic>
        <p:nvPicPr>
          <p:cNvPr id="13" name="Picture 12">
            <a:extLst>
              <a:ext uri="{FF2B5EF4-FFF2-40B4-BE49-F238E27FC236}">
                <a16:creationId xmlns:a16="http://schemas.microsoft.com/office/drawing/2014/main" id="{37096A99-0144-C498-F67F-374ADF010A77}"/>
              </a:ext>
            </a:extLst>
          </p:cNvPr>
          <p:cNvPicPr>
            <a:picLocks noChangeAspect="1"/>
          </p:cNvPicPr>
          <p:nvPr/>
        </p:nvPicPr>
        <p:blipFill>
          <a:blip r:embed="rId6"/>
          <a:srcRect/>
          <a:stretch>
            <a:fillRect/>
          </a:stretch>
        </p:blipFill>
        <p:spPr>
          <a:xfrm>
            <a:off x="3882825" y="1707673"/>
            <a:ext cx="1138870" cy="1242404"/>
          </a:xfrm>
          <a:prstGeom prst="rect"/>
        </p:spPr>
      </p:pic>
      <p:pic>
        <p:nvPicPr>
          <p:cNvPr id="14" name="Picture 13">
            <a:extLst>
              <a:ext uri="{FF2B5EF4-FFF2-40B4-BE49-F238E27FC236}">
                <a16:creationId xmlns:a16="http://schemas.microsoft.com/office/drawing/2014/main" id="{612ADA61-747D-6CF4-EEED-D3447E979B12}"/>
              </a:ext>
            </a:extLst>
          </p:cNvPr>
          <p:cNvPicPr>
            <a:picLocks noChangeAspect="1"/>
          </p:cNvPicPr>
          <p:nvPr/>
        </p:nvPicPr>
        <p:blipFill>
          <a:blip r:embed="rId7"/>
          <a:srcRect/>
          <a:stretch>
            <a:fillRect/>
          </a:stretch>
        </p:blipFill>
        <p:spPr>
          <a:xfrm>
            <a:off x="1928836" y="1670295"/>
            <a:ext cx="1565381" cy="1245156"/>
          </a:xfrm>
          <a:prstGeom prst="rect"/>
        </p:spPr>
      </p:pic>
      <p:pic>
        <p:nvPicPr>
          <p:cNvPr id="15" name="Picture 14">
            <a:extLst>
              <a:ext uri="{FF2B5EF4-FFF2-40B4-BE49-F238E27FC236}">
                <a16:creationId xmlns:a16="http://schemas.microsoft.com/office/drawing/2014/main" id="{D39255F6-3BA7-BFA8-612C-D2746663AFEB}"/>
              </a:ext>
            </a:extLst>
          </p:cNvPr>
          <p:cNvPicPr>
            <a:picLocks noChangeAspect="1"/>
          </p:cNvPicPr>
          <p:nvPr/>
        </p:nvPicPr>
        <p:blipFill>
          <a:blip r:embed="rId8"/>
          <a:srcRect/>
          <a:stretch>
            <a:fillRect/>
          </a:stretch>
        </p:blipFill>
        <p:spPr>
          <a:xfrm flipH="1">
            <a:off x="285295" y="1562736"/>
            <a:ext cx="1378525" cy="1208036"/>
          </a:xfrm>
          <a:prstGeom prst="rect"/>
        </p:spPr>
      </p:pic>
      <p:pic>
        <p:nvPicPr>
          <p:cNvPr id="17" name="Picture 16">
            <a:extLst>
              <a:ext uri="{FF2B5EF4-FFF2-40B4-BE49-F238E27FC236}">
                <a16:creationId xmlns:a16="http://schemas.microsoft.com/office/drawing/2014/main" id="{61C026F4-A1D0-0ACB-45DE-81FEEA7DBE78}"/>
              </a:ext>
            </a:extLst>
          </p:cNvPr>
          <p:cNvPicPr>
            <a:picLocks noChangeAspect="1"/>
          </p:cNvPicPr>
          <p:nvPr/>
        </p:nvPicPr>
        <p:blipFill>
          <a:blip r:embed="rId9"/>
          <a:srcRect/>
          <a:stretch>
            <a:fillRect/>
          </a:stretch>
        </p:blipFill>
        <p:spPr>
          <a:xfrm>
            <a:off x="157182" y="3234878"/>
            <a:ext cx="5753903" cy="2000529"/>
          </a:xfrm>
          <a:prstGeom prst="rect"/>
        </p:spPr>
      </p:pic>
      <p:pic>
        <p:nvPicPr>
          <p:cNvPr id="19" name="Picture 18">
            <a:extLst>
              <a:ext uri="{FF2B5EF4-FFF2-40B4-BE49-F238E27FC236}">
                <a16:creationId xmlns:a16="http://schemas.microsoft.com/office/drawing/2014/main" id="{5774D446-7F7D-0B8F-41F0-F8B8DD74AA09}"/>
              </a:ext>
            </a:extLst>
          </p:cNvPr>
          <p:cNvPicPr>
            <a:picLocks noChangeAspect="1"/>
          </p:cNvPicPr>
          <p:nvPr/>
        </p:nvPicPr>
        <p:blipFill>
          <a:blip r:embed="rId10"/>
          <a:srcRect/>
          <a:stretch>
            <a:fillRect/>
          </a:stretch>
        </p:blipFill>
        <p:spPr>
          <a:xfrm>
            <a:off x="6004443" y="1594854"/>
            <a:ext cx="2664364" cy="2641195"/>
          </a:xfrm>
          <a:prstGeom prst="rect"/>
        </p:spPr>
      </p:pic>
      <p:sp>
        <p:nvSpPr>
          <p:cNvPr id="20" name="TextBox 19">
            <a:extLst>
              <a:ext uri="{FF2B5EF4-FFF2-40B4-BE49-F238E27FC236}">
                <a16:creationId xmlns:a16="http://schemas.microsoft.com/office/drawing/2014/main" id="{723F7DFF-3533-F39D-0EB3-EBE75A717BCC}"/>
              </a:ext>
            </a:extLst>
          </p:cNvPr>
          <p:cNvSpPr txBox="1"/>
          <p:nvPr/>
        </p:nvSpPr>
        <p:spPr>
          <a:xfrm>
            <a:off x="70249" y="5436246"/>
            <a:ext cx="6396509" cy="646331"/>
          </a:xfrm>
          <a:prstGeom prst="rect"/>
          <a:noFill/>
        </p:spPr>
        <p:txBody>
          <a:bodyPr wrap="square" rtlCol="0">
            <a:spAutoFit/>
          </a:bodyPr>
          <a:lstStyle/>
          <a:p>
            <a:r>
              <a:rPr lang="en-US" b="1" dirty="1"/>
              <a:t>Not pictured: </a:t>
            </a:r>
            <a:r>
              <a:rPr lang="en-US" dirty="1"/>
              <a:t>containers of pourable alcohol-based fuels, portable firepots that use pourable fuels </a:t>
            </a:r>
          </a:p>
        </p:txBody>
      </p:sp>
    </p:spTree>
    <p:extLst>
      <p:ext uri="{BB962C8B-B14F-4D97-AF65-F5344CB8AC3E}">
        <p14:creationId xmlns:p14="http://schemas.microsoft.com/office/powerpoint/2010/main" val="1130755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C8DA7D-44E2-4736-A164-25A03E3A0D85}" type="slidenum">
              <a:rPr lang="en-US" smtClean="0"/>
              <a:t>7</a:t>
            </a:fld>
            <a:endParaRPr lang="en-US"/>
          </a:p>
        </p:txBody>
      </p:sp>
      <p:sp>
        <p:nvSpPr>
          <p:cNvPr id="3" name="Content Placeholder 2"/>
          <p:cNvSpPr>
            <a:spLocks noGrp="1"/>
          </p:cNvSpPr>
          <p:nvPr>
            <p:ph idx="1"/>
          </p:nvPr>
        </p:nvSpPr>
        <p:spPr>
          <a:xfrm>
            <a:off x="838200" y="2000250"/>
            <a:ext cx="10515600" cy="2146448"/>
          </a:xfrm>
        </p:spPr>
        <p:txBody>
          <a:bodyPr/>
          <a:lstStyle/>
          <a:p>
            <a:r>
              <a:rPr lang="en-US" dirty="1"/>
              <a:t>Health Canada expects </a:t>
            </a:r>
            <a:r>
              <a:rPr lang="en-US" b="1" u="sng" dirty="1"/>
              <a:t>more reporting </a:t>
            </a:r>
            <a:r>
              <a:rPr lang="en-US" dirty="1"/>
              <a:t>than the CPSC in the US</a:t>
            </a:r>
          </a:p>
          <a:p>
            <a:r>
              <a:rPr lang="en-US" dirty="1"/>
              <a:t>However, likelihood of product action being required is also lower in Canada.</a:t>
            </a:r>
          </a:p>
          <a:p>
            <a:r>
              <a:rPr lang="en-US" dirty="1"/>
              <a:t>Reportable Incident in Canada not necessarily reportable in US (will CPSC agree?)</a:t>
            </a:r>
          </a:p>
          <a:p>
            <a:r>
              <a:rPr lang="en-US" dirty="1"/>
              <a:t>Problem that triggers 15(b) report in US likely reportable in Canada.</a:t>
            </a:r>
          </a:p>
          <a:p>
            <a:endParaRPr lang="en-US"/>
          </a:p>
        </p:txBody>
      </p:sp>
      <p:sp>
        <p:nvSpPr>
          <p:cNvPr id="4" name="Title 3"/>
          <p:cNvSpPr>
            <a:spLocks noGrp="1"/>
          </p:cNvSpPr>
          <p:nvPr>
            <p:ph type="title"/>
          </p:nvPr>
        </p:nvSpPr>
        <p:spPr/>
        <p:txBody>
          <a:bodyPr/>
          <a:lstStyle/>
          <a:p>
            <a:r>
              <a:rPr lang="en-US" dirty="1"/>
              <a:t>Reporting in general – Canada versus US</a:t>
            </a:r>
          </a:p>
        </p:txBody>
      </p:sp>
      <p:pic>
        <p:nvPicPr>
          <p:cNvPr id="6" name="Picture 5">
            <a:extLst>
              <a:ext uri="{FF2B5EF4-FFF2-40B4-BE49-F238E27FC236}">
                <a16:creationId xmlns:a16="http://schemas.microsoft.com/office/drawing/2014/main" id="{A9A28C1A-A28E-DC31-3B78-4715DC982544}"/>
              </a:ext>
            </a:extLst>
          </p:cNvPr>
          <p:cNvPicPr>
            <a:picLocks noChangeAspect="1"/>
          </p:cNvPicPr>
          <p:nvPr/>
        </p:nvPicPr>
        <p:blipFill>
          <a:blip r:embed="rId3"/>
          <a:srcRect t="32162"/>
          <a:stretch>
            <a:fillRect/>
          </a:stretch>
        </p:blipFill>
        <p:spPr>
          <a:xfrm>
            <a:off x="1126120" y="4249643"/>
            <a:ext cx="4647656" cy="1382232"/>
          </a:xfrm>
          <a:prstGeom prst="rect"/>
        </p:spPr>
      </p:pic>
      <p:pic>
        <p:nvPicPr>
          <p:cNvPr id="8" name="Picture 7">
            <a:extLst>
              <a:ext uri="{FF2B5EF4-FFF2-40B4-BE49-F238E27FC236}">
                <a16:creationId xmlns:a16="http://schemas.microsoft.com/office/drawing/2014/main" id="{1BC7E66C-0BB9-84AD-52F4-F3574F0A636D}"/>
              </a:ext>
            </a:extLst>
          </p:cNvPr>
          <p:cNvPicPr>
            <a:picLocks noChangeAspect="1"/>
          </p:cNvPicPr>
          <p:nvPr/>
        </p:nvPicPr>
        <p:blipFill>
          <a:blip r:embed="rId4"/>
          <a:srcRect/>
          <a:stretch>
            <a:fillRect/>
          </a:stretch>
        </p:blipFill>
        <p:spPr>
          <a:xfrm>
            <a:off x="6240818" y="4160586"/>
            <a:ext cx="4420982" cy="1560346"/>
          </a:xfrm>
          <a:prstGeom prst="rect"/>
        </p:spPr>
      </p:pic>
    </p:spTree>
    <p:extLst>
      <p:ext uri="{BB962C8B-B14F-4D97-AF65-F5344CB8AC3E}">
        <p14:creationId xmlns:p14="http://schemas.microsoft.com/office/powerpoint/2010/main" val="3256380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F7D7CC-8F58-3756-790E-28074D669BF6}"/>
              </a:ext>
            </a:extLst>
          </p:cNvPr>
          <p:cNvSpPr>
            <a:spLocks noGrp="1"/>
          </p:cNvSpPr>
          <p:nvPr>
            <p:ph type="body" idx="1"/>
          </p:nvPr>
        </p:nvSpPr>
        <p:spPr>
          <a:xfrm>
            <a:off x="5436972" y="2526162"/>
            <a:ext cx="5441523" cy="1233605"/>
          </a:xfrm>
        </p:spPr>
        <p:txBody>
          <a:bodyPr>
            <a:normAutofit/>
          </a:bodyPr>
          <a:lstStyle/>
          <a:p>
            <a:pPr marL="0" indent="0" algn="ctr">
              <a:buNone/>
            </a:pPr>
            <a:r>
              <a:rPr lang="en-US" sz="3200" b="1" dirty="1"/>
              <a:t>Mandatory Incident Reporting</a:t>
            </a:r>
          </a:p>
        </p:txBody>
      </p:sp>
      <p:sp>
        <p:nvSpPr>
          <p:cNvPr id="4" name="Slide Number Placeholder 3">
            <a:extLst>
              <a:ext uri="{FF2B5EF4-FFF2-40B4-BE49-F238E27FC236}">
                <a16:creationId xmlns:a16="http://schemas.microsoft.com/office/drawing/2014/main" id="{D3F34E84-6FD2-E176-E3DC-587897F61BEC}"/>
              </a:ext>
            </a:extLst>
          </p:cNvPr>
          <p:cNvSpPr>
            <a:spLocks noGrp="1"/>
          </p:cNvSpPr>
          <p:nvPr>
            <p:ph type="sldNum" sz="quarter" idx="12"/>
          </p:nvPr>
        </p:nvSpPr>
        <p:spPr/>
        <p:txBody>
          <a:bodyPr/>
          <a:lstStyle/>
          <a:p>
            <a:fld id="{88C8DA7D-44E2-4736-A164-25A03E3A0D85}" type="slidenum">
              <a:rPr lang="en-US" smtClean="0"/>
              <a:t>8</a:t>
            </a:fld>
            <a:endParaRPr lang="en-US"/>
          </a:p>
        </p:txBody>
      </p:sp>
      <p:pic>
        <p:nvPicPr>
          <p:cNvPr id="8" name="Picture 7">
            <a:extLst>
              <a:ext uri="{FF2B5EF4-FFF2-40B4-BE49-F238E27FC236}">
                <a16:creationId xmlns:a16="http://schemas.microsoft.com/office/drawing/2014/main" id="{2D9583F1-796A-9FEC-86FD-BBBFC97E9EB8}"/>
              </a:ext>
            </a:extLst>
          </p:cNvPr>
          <p:cNvPicPr>
            <a:picLocks noChangeAspect="1"/>
          </p:cNvPicPr>
          <p:nvPr/>
        </p:nvPicPr>
        <p:blipFill>
          <a:blip r:embed="rId3"/>
          <a:srcRect/>
          <a:stretch>
            <a:fillRect/>
          </a:stretch>
        </p:blipFill>
        <p:spPr>
          <a:xfrm>
            <a:off x="683971" y="365876"/>
            <a:ext cx="3640893" cy="5554179"/>
          </a:xfrm>
          <a:prstGeom prst="rect"/>
        </p:spPr>
      </p:pic>
    </p:spTree>
    <p:extLst>
      <p:ext uri="{BB962C8B-B14F-4D97-AF65-F5344CB8AC3E}">
        <p14:creationId xmlns:p14="http://schemas.microsoft.com/office/powerpoint/2010/main" val="2074375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90C8EC-515C-4B78-7635-FF692EDC9DBD}"/>
              </a:ext>
            </a:extLst>
          </p:cNvPr>
          <p:cNvSpPr>
            <a:spLocks noGrp="1"/>
          </p:cNvSpPr>
          <p:nvPr>
            <p:ph sz="half" idx="1"/>
          </p:nvPr>
        </p:nvSpPr>
        <p:spPr/>
        <p:txBody>
          <a:bodyPr>
            <a:normAutofit lnSpcReduction="10000"/>
          </a:bodyPr>
          <a:lstStyle/>
          <a:p>
            <a:r>
              <a:rPr lang="en-US" altLang="en-US" sz="2400" dirty="1"/>
              <a:t>First you determine (i) whether an event is "related" to a consumer product that you manufacture, import or sell in Canada and (ii) that the event is an Incident; </a:t>
            </a:r>
          </a:p>
          <a:p>
            <a:r>
              <a:rPr lang="en-US" sz="2400" dirty="1"/>
              <a:t>Then you become "aware" of an Incident and the 2-day and 10-day reporting timelines start to run.</a:t>
            </a:r>
          </a:p>
          <a:p>
            <a:endParaRPr lang="en-US"/>
          </a:p>
        </p:txBody>
      </p:sp>
      <p:pic>
        <p:nvPicPr>
          <p:cNvPr id="8" name="Content Placeholder 7">
            <a:extLst>
              <a:ext uri="{FF2B5EF4-FFF2-40B4-BE49-F238E27FC236}">
                <a16:creationId xmlns:a16="http://schemas.microsoft.com/office/drawing/2014/main" id="{3E563B31-0B5F-CED0-0EED-5226AC353EA0}"/>
              </a:ext>
            </a:extLst>
          </p:cNvPr>
          <p:cNvPicPr>
            <a:picLocks noGrp="1" noChangeAspect="1"/>
          </p:cNvPicPr>
          <p:nvPr>
            <p:ph sz="half" idx="2"/>
          </p:nvPr>
        </p:nvPicPr>
        <p:blipFill>
          <a:blip r:embed="rId3"/>
          <a:srcRect/>
          <a:stretch>
            <a:fillRect/>
          </a:stretch>
        </p:blipFill>
        <p:spPr>
          <a:xfrm>
            <a:off x="6304865" y="1957556"/>
            <a:ext cx="5133394" cy="3202262"/>
          </a:xfrm>
        </p:spPr>
      </p:pic>
      <p:sp>
        <p:nvSpPr>
          <p:cNvPr id="3" name="Slide Number Placeholder 2"/>
          <p:cNvSpPr>
            <a:spLocks noGrp="1"/>
          </p:cNvSpPr>
          <p:nvPr>
            <p:ph type="sldNum" sz="quarter" idx="12"/>
          </p:nvPr>
        </p:nvSpPr>
        <p:spPr/>
        <p:txBody>
          <a:bodyPr/>
          <a:lstStyle/>
          <a:p>
            <a:fld id="{88C8DA7D-44E2-4736-A164-25A03E3A0D85}" type="slidenum">
              <a:rPr lang="en-US" smtClean="0"/>
              <a:t>9</a:t>
            </a:fld>
            <a:endParaRPr lang="en-US"/>
          </a:p>
        </p:txBody>
      </p:sp>
      <p:sp>
        <p:nvSpPr>
          <p:cNvPr id="4" name="Title 3"/>
          <p:cNvSpPr>
            <a:spLocks noGrp="1"/>
          </p:cNvSpPr>
          <p:nvPr>
            <p:ph type="title"/>
          </p:nvPr>
        </p:nvSpPr>
        <p:spPr/>
        <p:txBody>
          <a:bodyPr>
            <a:normAutofit fontScale="90000"/>
          </a:bodyPr>
          <a:lstStyle/>
          <a:p>
            <a:r>
              <a:rPr lang="en-US" altLang="en-US" b="1" dirty="1"/>
              <a:t>Interpretation Points - When Do You Become “Aware” of an “Incident”?</a:t>
            </a:r>
            <a:endParaRPr lang="en-US"/>
          </a:p>
        </p:txBody>
      </p:sp>
    </p:spTree>
    <p:extLst>
      <p:ext uri="{BB962C8B-B14F-4D97-AF65-F5344CB8AC3E}">
        <p14:creationId xmlns:p14="http://schemas.microsoft.com/office/powerpoint/2010/main" val="659307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McMillan EN">
  <a:themeElements>
    <a:clrScheme name="McMillan PPT Firm Colors">
      <a:dk1>
        <a:srgbClr val="323E48"/>
      </a:dk1>
      <a:lt1>
        <a:srgbClr val="FFFFFF"/>
      </a:lt1>
      <a:dk2>
        <a:srgbClr val="323E48"/>
      </a:dk2>
      <a:lt2>
        <a:srgbClr val="FFFFFF"/>
      </a:lt2>
      <a:accent1>
        <a:srgbClr val="323E48"/>
      </a:accent1>
      <a:accent2>
        <a:srgbClr val="007298"/>
      </a:accent2>
      <a:accent3>
        <a:srgbClr val="5B6770"/>
      </a:accent3>
      <a:accent4>
        <a:srgbClr val="7CBAD7"/>
      </a:accent4>
      <a:accent5>
        <a:srgbClr val="F3F8FA"/>
      </a:accent5>
      <a:accent6>
        <a:srgbClr val="E53E30"/>
      </a:accent6>
      <a:hlink>
        <a:srgbClr val="007298"/>
      </a:hlink>
      <a:folHlink>
        <a:srgbClr val="007298"/>
      </a:folHlink>
    </a:clrScheme>
    <a:fontScheme name="McMilla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1 6 " ? > < p r o p e r t i e s   x m l n s = " h t t p : / / w w w . i m a n a g e . c o m / w o r k / x m l s c h e m a " >  
     < d o c u m e n t i d > L E G A L ! 4 3 0 1 6 5 2 0 . 1 < / d o c u m e n t i d >  
     < s e n d e r i d > L L O R I M E R < / s e n d e r i d >  
     < s e n d e r e m a i l > L I N D S A Y . L O R I M E R @ M C M I L L A N . C A < / s e n d e r e m a i l >  
     < l a s t m o d i f i e d > 2 0 2 4 - 0 1 - 1 5 T 1 5 : 5 5 : 2 6 . 0 0 0 0 0 0 0 - 0 5 : 0 0 < / l a s t m o d i f i e d >  
     < d a t a b a s e > L E G A L < / d a t a b a s e >  
 < / p r o p e r t i e s > 
</file>

<file path=customXml/itemProps1.xml><?xml version="1.0" encoding="utf-8"?>
<ds:datastoreItem xmlns:ds="http://schemas.openxmlformats.org/officeDocument/2006/customXml" ds:itemID="{90E7532A-EDC4-4737-AD5B-580DA7CA8031}">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
  <Slides>33</Slide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1900-01-01T00:00:00Z</dcterms:created>
  <dcterms:modified xsi:type="dcterms:W3CDTF">2024-01-17T17:58:26.0000000Z</dcterms:modified>
  <cp:lastPrinted>1900-01-01T00:00:00Z</cp:lastPrinted>
</cp:coreProperties>
</file>