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63" r:id="rId3"/>
    <p:sldId id="367" r:id="rId4"/>
    <p:sldId id="366" r:id="rId5"/>
    <p:sldId id="278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arrera" initials="JB" lastIdx="1" clrIdx="0">
    <p:extLst>
      <p:ext uri="{19B8F6BF-5375-455C-9EA6-DF929625EA0E}">
        <p15:presenceInfo xmlns:p15="http://schemas.microsoft.com/office/powerpoint/2012/main" userId="S::j.barrera@goliathgames.com::1b971fd8-c89f-4eb9-ae5b-5043991bd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4" autoAdjust="0"/>
  </p:normalViewPr>
  <p:slideViewPr>
    <p:cSldViewPr snapToGrid="0">
      <p:cViewPr varScale="1">
        <p:scale>
          <a:sx n="75" d="100"/>
          <a:sy n="75" d="100"/>
        </p:scale>
        <p:origin x="169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21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3211DB-8663-42E2-BC94-352C181BBD5C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56C512-15FF-432A-AE77-A2B24242F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89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 will introduce the speakers and the subject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2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39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Questions. </a:t>
            </a:r>
          </a:p>
          <a:p>
            <a:endParaRPr lang="en-US" dirty="0"/>
          </a:p>
          <a:p>
            <a:r>
              <a:rPr lang="en-US" dirty="0"/>
              <a:t>KR will ask questions and DM or JB can answer, depending on the question.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6C512-15FF-432A-AE77-A2B24242FA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6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0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5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4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5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14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20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6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08A93-01A3-4310-8E90-D1C429188A5A}" type="datetimeFigureOut">
              <a:rPr lang="en-US" smtClean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DA4FF-5A13-44AA-84DE-46FBDACA39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gentine@khlaw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oaz@nealcohenlaw.com" TargetMode="External"/><Relationship Id="rId5" Type="http://schemas.openxmlformats.org/officeDocument/2006/relationships/hyperlink" Target="mailto:Michelle.Gillice@arnoldporter.com" TargetMode="External"/><Relationship Id="rId4" Type="http://schemas.openxmlformats.org/officeDocument/2006/relationships/hyperlink" Target="mailto:info@productsafetyprofessionals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CAE96-0548-46D5-996D-9740022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74" y="1498752"/>
            <a:ext cx="1794016" cy="18007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502D6C-E009-4ECC-BD35-7F58660418FB}"/>
              </a:ext>
            </a:extLst>
          </p:cNvPr>
          <p:cNvSpPr txBox="1">
            <a:spLocks/>
          </p:cNvSpPr>
          <p:nvPr/>
        </p:nvSpPr>
        <p:spPr>
          <a:xfrm>
            <a:off x="797184" y="777350"/>
            <a:ext cx="7549631" cy="692798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SPSP 2022 Webinar Series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6E69E-AE97-421C-B145-EF411372DB5A}"/>
              </a:ext>
            </a:extLst>
          </p:cNvPr>
          <p:cNvSpPr txBox="1">
            <a:spLocks/>
          </p:cNvSpPr>
          <p:nvPr/>
        </p:nvSpPr>
        <p:spPr>
          <a:xfrm>
            <a:off x="884074" y="5128928"/>
            <a:ext cx="7549631" cy="9517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2022 CPSC Update</a:t>
            </a:r>
          </a:p>
          <a:p>
            <a:endParaRPr lang="en-US" sz="3000" b="1" dirty="0"/>
          </a:p>
          <a:p>
            <a:r>
              <a:rPr lang="en-US" sz="3000" b="1" dirty="0"/>
              <a:t>January 12, 2022</a:t>
            </a:r>
          </a:p>
          <a:p>
            <a:r>
              <a:rPr lang="en-US" sz="3000" b="1" dirty="0"/>
              <a:t>1:00 – 2:15 p.m. EST</a:t>
            </a:r>
          </a:p>
          <a:p>
            <a:endParaRPr lang="en-US" sz="3000" b="1" dirty="0"/>
          </a:p>
          <a:p>
            <a:r>
              <a:rPr lang="en-US" sz="2400" b="1" dirty="0"/>
              <a:t>Sponsored by Sedgwick Brand Protection</a:t>
            </a:r>
          </a:p>
        </p:txBody>
      </p:sp>
    </p:spTree>
    <p:extLst>
      <p:ext uri="{BB962C8B-B14F-4D97-AF65-F5344CB8AC3E}">
        <p14:creationId xmlns:p14="http://schemas.microsoft.com/office/powerpoint/2010/main" val="289938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76E5E3-80F0-4422-92AE-AADE41118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222" y="510288"/>
            <a:ext cx="5035128" cy="759427"/>
          </a:xfrm>
        </p:spPr>
        <p:txBody>
          <a:bodyPr>
            <a:normAutofit/>
          </a:bodyPr>
          <a:lstStyle/>
          <a:p>
            <a:r>
              <a:rPr lang="en-US" sz="4050" b="1" dirty="0"/>
              <a:t>SPSP Webinar Speakers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53AC50-E6F9-4AA6-B6E0-A3C0CCE5D58B}"/>
              </a:ext>
            </a:extLst>
          </p:cNvPr>
          <p:cNvSpPr txBox="1"/>
          <p:nvPr/>
        </p:nvSpPr>
        <p:spPr>
          <a:xfrm>
            <a:off x="667659" y="3288093"/>
            <a:ext cx="1330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a typeface="Calibri" panose="020F0502020204030204" pitchFamily="34" charset="0"/>
                <a:cs typeface="Calibri" panose="020F0502020204030204" pitchFamily="34" charset="0"/>
              </a:rPr>
              <a:t>Michelle Gillice</a:t>
            </a:r>
          </a:p>
          <a:p>
            <a:r>
              <a:rPr lang="en-US" sz="1400" dirty="0">
                <a:ea typeface="Calibri" panose="020F0502020204030204" pitchFamily="34" charset="0"/>
                <a:cs typeface="Calibri" panose="020F0502020204030204" pitchFamily="34" charset="0"/>
              </a:rPr>
              <a:t>Arnold &amp; Porter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76DD05-2634-474A-AB31-F1A7924B1E9A}"/>
              </a:ext>
            </a:extLst>
          </p:cNvPr>
          <p:cNvSpPr txBox="1"/>
          <p:nvPr/>
        </p:nvSpPr>
        <p:spPr>
          <a:xfrm>
            <a:off x="2730568" y="3299597"/>
            <a:ext cx="1239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Kenneth Ross </a:t>
            </a:r>
          </a:p>
          <a:p>
            <a:r>
              <a:rPr lang="en-US" sz="1400" dirty="0"/>
              <a:t>Bowman and Brooke LLP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3427A6-709A-4586-A786-20523C537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3" y="1602271"/>
            <a:ext cx="1133599" cy="1584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ABDC9-81AA-486C-8AEE-EE6B2BE951E4}"/>
              </a:ext>
            </a:extLst>
          </p:cNvPr>
          <p:cNvSpPr txBox="1"/>
          <p:nvPr/>
        </p:nvSpPr>
        <p:spPr>
          <a:xfrm>
            <a:off x="6765505" y="3381936"/>
            <a:ext cx="15574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Boaz Green</a:t>
            </a:r>
          </a:p>
          <a:p>
            <a:r>
              <a:rPr lang="en-US" sz="1350" dirty="0"/>
              <a:t>Neal Cohen Law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8209CA-2B2D-41BF-B9AE-43F83835E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04" y="5338475"/>
            <a:ext cx="1330607" cy="1335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FAD7C6-143B-4C6D-8FEE-FDC2DE5EA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602271"/>
            <a:ext cx="1416769" cy="15850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FA31B5-49C2-4BAB-88FF-0A0F3CF3C01E}"/>
              </a:ext>
            </a:extLst>
          </p:cNvPr>
          <p:cNvSpPr txBox="1"/>
          <p:nvPr/>
        </p:nvSpPr>
        <p:spPr>
          <a:xfrm>
            <a:off x="4501636" y="3299597"/>
            <a:ext cx="155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Mike Gentine</a:t>
            </a:r>
          </a:p>
          <a:p>
            <a:r>
              <a:rPr lang="en-US" sz="1400" dirty="0"/>
              <a:t>Keller &amp; Heckman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B7949-9CAC-4AE9-9854-62D63036D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7182" y="1573641"/>
            <a:ext cx="1280018" cy="1648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B353E4-0A90-4BFC-89F5-89798B6ED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26" y="1605280"/>
            <a:ext cx="1488641" cy="15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9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CE5DB8-578E-4D4E-A78B-A62D0B52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+mn-lt"/>
              </a:rPr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1762AA-CD36-4D97-882F-2DB7F31B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1915"/>
            <a:ext cx="7886700" cy="4978083"/>
          </a:xfrm>
        </p:spPr>
        <p:txBody>
          <a:bodyPr>
            <a:normAutofit/>
          </a:bodyPr>
          <a:lstStyle/>
          <a:p>
            <a:r>
              <a:rPr lang="en-US" sz="4000" dirty="0"/>
              <a:t>Organization changes</a:t>
            </a:r>
          </a:p>
          <a:p>
            <a:r>
              <a:rPr lang="en-US" sz="4000" dirty="0"/>
              <a:t>Compliance – Corrective Actions</a:t>
            </a:r>
          </a:p>
          <a:p>
            <a:r>
              <a:rPr lang="en-US" sz="4000" dirty="0"/>
              <a:t>Compliance – Penalties and other enforcement</a:t>
            </a:r>
          </a:p>
          <a:p>
            <a:r>
              <a:rPr lang="en-US" sz="4000" dirty="0"/>
              <a:t>Rulemaking and legislation</a:t>
            </a:r>
          </a:p>
          <a:p>
            <a:r>
              <a:rPr lang="en-US" sz="4000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0091-35E3-E64D-A905-01E6FD7A5210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9A1CDE-D353-4A7D-B190-73D2F5109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2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6829-D518-4FC9-8237-E1B6B435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2047"/>
            <a:ext cx="78867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DAFDA-379D-4B6D-8CB6-26043589F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36" y="5569976"/>
            <a:ext cx="1147171" cy="115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2BEC29-F2E3-4687-BED0-06F9F659986B}"/>
              </a:ext>
            </a:extLst>
          </p:cNvPr>
          <p:cNvSpPr txBox="1"/>
          <p:nvPr/>
        </p:nvSpPr>
        <p:spPr>
          <a:xfrm>
            <a:off x="628650" y="143642"/>
            <a:ext cx="7886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For questions after the webinar, email SPSP at </a:t>
            </a:r>
            <a:r>
              <a:rPr lang="en-US" sz="3200" dirty="0">
                <a:hlinkClick r:id="rId4"/>
              </a:rPr>
              <a:t>info@productsafetyprofessionals.org</a:t>
            </a:r>
            <a:r>
              <a:rPr lang="en-US" sz="3200" dirty="0"/>
              <a:t> or contact speakers:</a:t>
            </a:r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hlinkClick r:id="rId5"/>
              </a:rPr>
              <a:t>Michelle.Gillice@arnoldporter.com</a:t>
            </a:r>
            <a:endParaRPr lang="en-US" sz="3200" dirty="0"/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hlinkClick r:id="rId6"/>
              </a:rPr>
              <a:t>boaz@nealcohenlaw.com</a:t>
            </a:r>
            <a:endParaRPr lang="en-US" sz="3200" dirty="0"/>
          </a:p>
          <a:p>
            <a:pPr marL="1371600" lvl="2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hlinkClick r:id="rId7"/>
              </a:rPr>
              <a:t>gentine@khlaw.com</a:t>
            </a:r>
            <a:endParaRPr lang="en-US" sz="3200" dirty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These slides, a link to this webinar and more recall preparation material can be accessed at the SPSP website under “</a:t>
            </a:r>
            <a:r>
              <a:rPr lang="en-US" sz="3200" dirty="0" err="1"/>
              <a:t>spsp</a:t>
            </a:r>
            <a:r>
              <a:rPr lang="en-US" sz="3200" dirty="0"/>
              <a:t>-webinar-series.”</a:t>
            </a:r>
          </a:p>
        </p:txBody>
      </p:sp>
    </p:spTree>
    <p:extLst>
      <p:ext uri="{BB962C8B-B14F-4D97-AF65-F5344CB8AC3E}">
        <p14:creationId xmlns:p14="http://schemas.microsoft.com/office/powerpoint/2010/main" val="287623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5CAE96-0548-46D5-996D-974002278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46" y="2886659"/>
            <a:ext cx="1005230" cy="100902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E502D6C-E009-4ECC-BD35-7F58660418FB}"/>
              </a:ext>
            </a:extLst>
          </p:cNvPr>
          <p:cNvSpPr txBox="1">
            <a:spLocks/>
          </p:cNvSpPr>
          <p:nvPr/>
        </p:nvSpPr>
        <p:spPr>
          <a:xfrm>
            <a:off x="2618987" y="2284236"/>
            <a:ext cx="3906026" cy="473543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/>
              <a:t>SPSP 2022 Webinar Series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76E69E-AE97-421C-B145-EF411372DB5A}"/>
              </a:ext>
            </a:extLst>
          </p:cNvPr>
          <p:cNvSpPr txBox="1">
            <a:spLocks/>
          </p:cNvSpPr>
          <p:nvPr/>
        </p:nvSpPr>
        <p:spPr>
          <a:xfrm>
            <a:off x="2553040" y="3939214"/>
            <a:ext cx="3753240" cy="77684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January 12,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39BF5-63E1-4B4F-9667-F2BB52AE8314}"/>
              </a:ext>
            </a:extLst>
          </p:cNvPr>
          <p:cNvSpPr txBox="1"/>
          <p:nvPr/>
        </p:nvSpPr>
        <p:spPr>
          <a:xfrm>
            <a:off x="1856336" y="1680228"/>
            <a:ext cx="57394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attending!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78A5B-13E9-423D-83C6-867B7EF521A9}"/>
              </a:ext>
            </a:extLst>
          </p:cNvPr>
          <p:cNvSpPr txBox="1"/>
          <p:nvPr/>
        </p:nvSpPr>
        <p:spPr>
          <a:xfrm>
            <a:off x="2190541" y="5014127"/>
            <a:ext cx="466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Sponsored by Sedgwick Brand Protection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60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2277</TotalTime>
  <Words>176</Words>
  <Application>Microsoft Office PowerPoint</Application>
  <PresentationFormat>On-screen Show (4:3)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SPSP Webinar Speakers</vt:lpstr>
      <vt:lpstr>Agenda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Barrera</dc:creator>
  <cp:lastModifiedBy>Kenneth Ross</cp:lastModifiedBy>
  <cp:revision>127</cp:revision>
  <cp:lastPrinted>2021-09-15T03:01:52Z</cp:lastPrinted>
  <dcterms:created xsi:type="dcterms:W3CDTF">2021-02-12T17:20:34Z</dcterms:created>
  <dcterms:modified xsi:type="dcterms:W3CDTF">2021-12-19T22:06:01Z</dcterms:modified>
</cp:coreProperties>
</file>