
<file path=[Content_Types].xml><?xml version="1.0" encoding="utf-8"?>
<Types xmlns="http://schemas.openxmlformats.org/package/2006/content-types">
  <Default Extension="(null)" ContentType="image/x-emf"/>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0" r:id="rId2"/>
    <p:sldMasterId id="2147483725" r:id="rId3"/>
    <p:sldMasterId id="2147483764" r:id="rId4"/>
  </p:sldMasterIdLst>
  <p:notesMasterIdLst>
    <p:notesMasterId r:id="rId30"/>
  </p:notesMasterIdLst>
  <p:sldIdLst>
    <p:sldId id="260" r:id="rId5"/>
    <p:sldId id="263" r:id="rId6"/>
    <p:sldId id="343" r:id="rId7"/>
    <p:sldId id="309" r:id="rId8"/>
    <p:sldId id="310" r:id="rId9"/>
    <p:sldId id="256" r:id="rId10"/>
    <p:sldId id="257" r:id="rId11"/>
    <p:sldId id="515" r:id="rId12"/>
    <p:sldId id="3307" r:id="rId13"/>
    <p:sldId id="3308" r:id="rId14"/>
    <p:sldId id="261" r:id="rId15"/>
    <p:sldId id="262" r:id="rId16"/>
    <p:sldId id="1272" r:id="rId17"/>
    <p:sldId id="3310" r:id="rId18"/>
    <p:sldId id="264" r:id="rId19"/>
    <p:sldId id="265" r:id="rId20"/>
    <p:sldId id="266" r:id="rId21"/>
    <p:sldId id="3311" r:id="rId22"/>
    <p:sldId id="3312" r:id="rId23"/>
    <p:sldId id="3315" r:id="rId24"/>
    <p:sldId id="3317" r:id="rId25"/>
    <p:sldId id="3313" r:id="rId26"/>
    <p:sldId id="3314" r:id="rId27"/>
    <p:sldId id="366" r:id="rId28"/>
    <p:sldId id="27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79" d="100"/>
          <a:sy n="79" d="100"/>
        </p:scale>
        <p:origin x="1570" y="67"/>
      </p:cViewPr>
      <p:guideLst>
        <p:guide orient="horz" pos="2160"/>
        <p:guide pos="2880"/>
      </p:guideLst>
    </p:cSldViewPr>
  </p:slideViewPr>
  <p:notesTextViewPr>
    <p:cViewPr>
      <p:scale>
        <a:sx n="1" d="1"/>
        <a:sy n="1" d="1"/>
      </p:scale>
      <p:origin x="0" y="0"/>
    </p:cViewPr>
  </p:notesTextViewPr>
  <p:sorterViewPr>
    <p:cViewPr varScale="1">
      <p:scale>
        <a:sx n="1" d="1"/>
        <a:sy n="1" d="1"/>
      </p:scale>
      <p:origin x="0" y="-371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27777777777799"/>
          <c:y val="0.219907407407407"/>
          <c:w val="0.4"/>
          <c:h val="0.66666666666666696"/>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B7D-4F36-BFAB-186AA064FFFD}"/>
              </c:ext>
            </c:extLst>
          </c:dPt>
          <c:dPt>
            <c:idx val="1"/>
            <c:bubble3D val="0"/>
            <c:spPr>
              <a:solidFill>
                <a:srgbClr val="FF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B7D-4F36-BFAB-186AA064FFFD}"/>
              </c:ext>
            </c:extLst>
          </c:dPt>
          <c:dLbls>
            <c:dLbl>
              <c:idx val="0"/>
              <c:layout>
                <c:manualLayout>
                  <c:x val="5.1113913512614899E-2"/>
                  <c:y val="7.3354487456850498E-2"/>
                </c:manualLayout>
              </c:layout>
              <c:tx>
                <c:rich>
                  <a:bodyPr rot="0" spcFirstLastPara="1" vertOverflow="ellipsis" vert="horz" wrap="square" lIns="38100" tIns="19050" rIns="38100" bIns="19050" anchor="ctr" anchorCtr="1">
                    <a:noAutofit/>
                  </a:bodyPr>
                  <a:lstStyle/>
                  <a:p>
                    <a:pPr>
                      <a:defRPr sz="1000" b="1" i="0" u="none" strike="noStrike" kern="1200" spc="0" baseline="0">
                        <a:solidFill>
                          <a:schemeClr val="accent1"/>
                        </a:solidFill>
                        <a:latin typeface="+mn-lt"/>
                        <a:ea typeface="+mn-ea"/>
                        <a:cs typeface="+mn-cs"/>
                      </a:defRPr>
                    </a:pPr>
                    <a:r>
                      <a:rPr lang="en-US" sz="1300" dirty="0"/>
                      <a:t> “Violation”</a:t>
                    </a:r>
                  </a:p>
                  <a:p>
                    <a:pPr>
                      <a:defRPr sz="1000" b="1" i="0" u="none" strike="noStrike" kern="1200" spc="0" baseline="0">
                        <a:solidFill>
                          <a:schemeClr val="accent1"/>
                        </a:solidFill>
                        <a:latin typeface="+mn-lt"/>
                        <a:ea typeface="+mn-ea"/>
                        <a:cs typeface="+mn-cs"/>
                      </a:defRPr>
                    </a:pPr>
                    <a:r>
                      <a:rPr lang="en-US" sz="1300" dirty="0"/>
                      <a:t>“Regulation” “Requirement”</a:t>
                    </a:r>
                  </a:p>
                  <a:p>
                    <a:pPr>
                      <a:defRPr sz="1000" b="1" i="0" u="none" strike="noStrike" kern="1200" spc="0" baseline="0">
                        <a:solidFill>
                          <a:schemeClr val="accent1"/>
                        </a:solidFill>
                        <a:latin typeface="+mn-lt"/>
                        <a:ea typeface="+mn-ea"/>
                        <a:cs typeface="+mn-cs"/>
                      </a:defRPr>
                    </a:pPr>
                    <a:r>
                      <a:rPr lang="en-US" sz="1600" baseline="0" dirty="0"/>
                      <a:t>14%</a:t>
                    </a:r>
                    <a:endParaRPr lang="en-US" dirty="0"/>
                  </a:p>
                </c:rich>
              </c:tx>
              <c:spPr>
                <a:noFill/>
                <a:ln>
                  <a:solidFill>
                    <a:schemeClr val="tx2"/>
                  </a:solidFill>
                </a:ln>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AB7D-4F36-BFAB-186AA064FFFD}"/>
                </c:ext>
              </c:extLst>
            </c:dLbl>
            <c:dLbl>
              <c:idx val="1"/>
              <c:layout>
                <c:manualLayout>
                  <c:x val="-9.0339474043783202E-2"/>
                  <c:y val="-0.14982290168273399"/>
                </c:manualLayout>
              </c:layout>
              <c:tx>
                <c:rich>
                  <a:bodyPr rot="0" spcFirstLastPara="1" vertOverflow="ellipsis" vert="horz" wrap="square" lIns="38100" tIns="19050" rIns="38100" bIns="19050" anchor="ctr" anchorCtr="1">
                    <a:noAutofit/>
                  </a:bodyPr>
                  <a:lstStyle/>
                  <a:p>
                    <a:pPr>
                      <a:defRPr sz="1000" b="1" i="0" u="none" strike="noStrike" kern="1200" spc="0" baseline="0">
                        <a:solidFill>
                          <a:schemeClr val="accent1"/>
                        </a:solidFill>
                        <a:latin typeface="+mn-lt"/>
                        <a:ea typeface="+mn-ea"/>
                        <a:cs typeface="+mn-cs"/>
                      </a:defRPr>
                    </a:pPr>
                    <a:r>
                      <a:rPr lang="en-US" sz="1300" dirty="0">
                        <a:solidFill>
                          <a:srgbClr val="FF0000"/>
                        </a:solidFill>
                      </a:rPr>
                      <a:t>“Hazard” “Risk”</a:t>
                    </a:r>
                    <a:r>
                      <a:rPr lang="en-US" sz="1600" baseline="0" dirty="0">
                        <a:solidFill>
                          <a:srgbClr val="FF0000"/>
                        </a:solidFill>
                      </a:rPr>
                      <a:t>
86%</a:t>
                    </a:r>
                  </a:p>
                </c:rich>
              </c:tx>
              <c:spPr>
                <a:noFill/>
                <a:ln>
                  <a:solidFill>
                    <a:schemeClr val="tx2"/>
                  </a:solidFill>
                </a:ln>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3-AB7D-4F36-BFAB-186AA064FFFD}"/>
                </c:ext>
              </c:extLst>
            </c:dLbl>
            <c:spPr>
              <a:noFill/>
              <a:ln>
                <a:solidFill>
                  <a:schemeClr val="tx2"/>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Chart!$A$1:$A$2</c:f>
              <c:strCache>
                <c:ptCount val="2"/>
                <c:pt idx="0">
                  <c:v>Compliance Issue </c:v>
                </c:pt>
                <c:pt idx="1">
                  <c:v>Safety Issue </c:v>
                </c:pt>
              </c:strCache>
            </c:strRef>
          </c:cat>
          <c:val>
            <c:numRef>
              <c:f>Chart!$B$1:$B$2</c:f>
              <c:numCache>
                <c:formatCode>0%</c:formatCode>
                <c:ptCount val="2"/>
                <c:pt idx="0">
                  <c:v>0.142128279883382</c:v>
                </c:pt>
                <c:pt idx="1">
                  <c:v>0.85787172011661805</c:v>
                </c:pt>
              </c:numCache>
            </c:numRef>
          </c:val>
          <c:extLst>
            <c:ext xmlns:c16="http://schemas.microsoft.com/office/drawing/2014/chart" uri="{C3380CC4-5D6E-409C-BE32-E72D297353CC}">
              <c16:uniqueId val="{00000004-AB7D-4F36-BFAB-186AA064FFFD}"/>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showDLblsOverMax val="0"/>
  </c:chart>
  <c:spPr>
    <a:noFill/>
    <a:ln>
      <a:solidFill>
        <a:schemeClr val="bg1">
          <a:lumMod val="65000"/>
        </a:schemeClr>
      </a:solidFill>
    </a:ln>
    <a:effectLst/>
  </c:spPr>
  <c:txPr>
    <a:bodyPr/>
    <a:lstStyle/>
    <a:p>
      <a:pPr>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BD1EA-02B1-484E-A08F-EA33D51CF23F}" type="doc">
      <dgm:prSet loTypeId="urn:microsoft.com/office/officeart/2005/8/layout/arrow2" loCatId="process" qsTypeId="urn:microsoft.com/office/officeart/2005/8/quickstyle/simple1" qsCatId="simple" csTypeId="urn:microsoft.com/office/officeart/2005/8/colors/accent1_2" csCatId="accent1" phldr="1"/>
      <dgm:spPr/>
    </dgm:pt>
    <dgm:pt modelId="{EC295507-38E7-452E-ADE3-38C8A92E0F97}">
      <dgm:prSet phldrT="[Text]"/>
      <dgm:spPr/>
      <dgm:t>
        <a:bodyPr/>
        <a:lstStyle/>
        <a:p>
          <a:r>
            <a:rPr lang="en-US" dirty="0">
              <a:solidFill>
                <a:srgbClr val="BC1438"/>
              </a:solidFill>
            </a:rPr>
            <a:t>1</a:t>
          </a:r>
        </a:p>
      </dgm:t>
    </dgm:pt>
    <dgm:pt modelId="{39F03BA2-45C4-4C51-A0D5-D162FF4CE8F3}" type="parTrans" cxnId="{1FE52AF1-C1DF-47FE-BEEB-8020E24D9891}">
      <dgm:prSet/>
      <dgm:spPr/>
      <dgm:t>
        <a:bodyPr/>
        <a:lstStyle/>
        <a:p>
          <a:endParaRPr lang="en-US"/>
        </a:p>
      </dgm:t>
    </dgm:pt>
    <dgm:pt modelId="{615E6023-25A5-42A7-8F58-D66184AF14D7}" type="sibTrans" cxnId="{1FE52AF1-C1DF-47FE-BEEB-8020E24D9891}">
      <dgm:prSet/>
      <dgm:spPr/>
      <dgm:t>
        <a:bodyPr/>
        <a:lstStyle/>
        <a:p>
          <a:endParaRPr lang="en-US"/>
        </a:p>
      </dgm:t>
    </dgm:pt>
    <dgm:pt modelId="{8C970942-00D6-44CA-8033-E314C0EAC4AC}">
      <dgm:prSet phldrT="[Text]" custT="1"/>
      <dgm:spPr/>
      <dgm:t>
        <a:bodyPr/>
        <a:lstStyle/>
        <a:p>
          <a:r>
            <a:rPr lang="en-US" sz="3200" dirty="0">
              <a:solidFill>
                <a:srgbClr val="BC1438"/>
              </a:solidFill>
            </a:rPr>
            <a:t>2</a:t>
          </a:r>
        </a:p>
      </dgm:t>
    </dgm:pt>
    <dgm:pt modelId="{2F770E08-7508-4604-AB75-C039CF2331C3}" type="parTrans" cxnId="{D68F42E7-10B1-42D3-854E-DEE4FA52E2A2}">
      <dgm:prSet/>
      <dgm:spPr/>
      <dgm:t>
        <a:bodyPr/>
        <a:lstStyle/>
        <a:p>
          <a:endParaRPr lang="en-US"/>
        </a:p>
      </dgm:t>
    </dgm:pt>
    <dgm:pt modelId="{8C555A4D-9EC6-40FC-94E8-11412E308BE8}" type="sibTrans" cxnId="{D68F42E7-10B1-42D3-854E-DEE4FA52E2A2}">
      <dgm:prSet/>
      <dgm:spPr/>
      <dgm:t>
        <a:bodyPr/>
        <a:lstStyle/>
        <a:p>
          <a:endParaRPr lang="en-US"/>
        </a:p>
      </dgm:t>
    </dgm:pt>
    <dgm:pt modelId="{E1332AED-5389-40A3-B40F-FE0F640D3D92}">
      <dgm:prSet phldrT="[Text]"/>
      <dgm:spPr/>
      <dgm:t>
        <a:bodyPr/>
        <a:lstStyle/>
        <a:p>
          <a:r>
            <a:rPr lang="en-US" dirty="0">
              <a:solidFill>
                <a:srgbClr val="BC1438"/>
              </a:solidFill>
            </a:rPr>
            <a:t>3</a:t>
          </a:r>
        </a:p>
      </dgm:t>
    </dgm:pt>
    <dgm:pt modelId="{68CEA06E-A1C0-4C16-B689-31A9A3759F3A}" type="sibTrans" cxnId="{2A04ABDC-82C3-4D3E-B1F2-5E78C87B094A}">
      <dgm:prSet/>
      <dgm:spPr/>
      <dgm:t>
        <a:bodyPr/>
        <a:lstStyle/>
        <a:p>
          <a:endParaRPr lang="en-US"/>
        </a:p>
      </dgm:t>
    </dgm:pt>
    <dgm:pt modelId="{C7255A94-749B-4FCA-A61E-525BA0C75E7E}" type="parTrans" cxnId="{2A04ABDC-82C3-4D3E-B1F2-5E78C87B094A}">
      <dgm:prSet/>
      <dgm:spPr/>
      <dgm:t>
        <a:bodyPr/>
        <a:lstStyle/>
        <a:p>
          <a:endParaRPr lang="en-US"/>
        </a:p>
      </dgm:t>
    </dgm:pt>
    <dgm:pt modelId="{8C393B99-1E1E-478C-9B28-A8B227BC2718}" type="pres">
      <dgm:prSet presAssocID="{7EDBD1EA-02B1-484E-A08F-EA33D51CF23F}" presName="arrowDiagram" presStyleCnt="0">
        <dgm:presLayoutVars>
          <dgm:chMax val="5"/>
          <dgm:dir/>
          <dgm:resizeHandles val="exact"/>
        </dgm:presLayoutVars>
      </dgm:prSet>
      <dgm:spPr/>
    </dgm:pt>
    <dgm:pt modelId="{4EEE11BA-93D4-41BD-9C05-9529E03C807C}" type="pres">
      <dgm:prSet presAssocID="{7EDBD1EA-02B1-484E-A08F-EA33D51CF23F}" presName="arrow" presStyleLbl="bgShp" presStyleIdx="0" presStyleCnt="1"/>
      <dgm:spPr>
        <a:solidFill>
          <a:schemeClr val="bg1"/>
        </a:solidFill>
      </dgm:spPr>
    </dgm:pt>
    <dgm:pt modelId="{AE059C8A-092A-473F-B1F9-2A3D0976D748}" type="pres">
      <dgm:prSet presAssocID="{7EDBD1EA-02B1-484E-A08F-EA33D51CF23F}" presName="arrowDiagram3" presStyleCnt="0"/>
      <dgm:spPr/>
    </dgm:pt>
    <dgm:pt modelId="{B2E1DDC0-9501-4CA9-BEE1-650B5EEE60A2}" type="pres">
      <dgm:prSet presAssocID="{EC295507-38E7-452E-ADE3-38C8A92E0F97}" presName="bullet3a" presStyleLbl="node1" presStyleIdx="0" presStyleCnt="3"/>
      <dgm:spPr>
        <a:solidFill>
          <a:srgbClr val="BC1438"/>
        </a:solidFill>
      </dgm:spPr>
    </dgm:pt>
    <dgm:pt modelId="{3F449CCA-3AAD-49E1-916B-183DCFF5B20C}" type="pres">
      <dgm:prSet presAssocID="{EC295507-38E7-452E-ADE3-38C8A92E0F97}" presName="textBox3a" presStyleLbl="revTx" presStyleIdx="0" presStyleCnt="3">
        <dgm:presLayoutVars>
          <dgm:bulletEnabled val="1"/>
        </dgm:presLayoutVars>
      </dgm:prSet>
      <dgm:spPr/>
    </dgm:pt>
    <dgm:pt modelId="{86CD1021-7FEF-48CC-9F8B-CC756F0C6FF4}" type="pres">
      <dgm:prSet presAssocID="{8C970942-00D6-44CA-8033-E314C0EAC4AC}" presName="bullet3b" presStyleLbl="node1" presStyleIdx="1" presStyleCnt="3"/>
      <dgm:spPr>
        <a:solidFill>
          <a:srgbClr val="BC1438"/>
        </a:solidFill>
      </dgm:spPr>
    </dgm:pt>
    <dgm:pt modelId="{AABB758C-C5FD-4E7D-B540-4B1CE461DA13}" type="pres">
      <dgm:prSet presAssocID="{8C970942-00D6-44CA-8033-E314C0EAC4AC}" presName="textBox3b" presStyleLbl="revTx" presStyleIdx="1" presStyleCnt="3" custScaleY="68984">
        <dgm:presLayoutVars>
          <dgm:bulletEnabled val="1"/>
        </dgm:presLayoutVars>
      </dgm:prSet>
      <dgm:spPr/>
    </dgm:pt>
    <dgm:pt modelId="{BDCCA26E-08D4-464A-9381-D7B2425CC7E5}" type="pres">
      <dgm:prSet presAssocID="{E1332AED-5389-40A3-B40F-FE0F640D3D92}" presName="bullet3c" presStyleLbl="node1" presStyleIdx="2" presStyleCnt="3"/>
      <dgm:spPr>
        <a:solidFill>
          <a:srgbClr val="BC1438"/>
        </a:solidFill>
      </dgm:spPr>
    </dgm:pt>
    <dgm:pt modelId="{D714C39D-0D03-485D-BFCF-6EC019BF53BA}" type="pres">
      <dgm:prSet presAssocID="{E1332AED-5389-40A3-B40F-FE0F640D3D92}" presName="textBox3c" presStyleLbl="revTx" presStyleIdx="2" presStyleCnt="3" custScaleY="40059" custLinFactNeighborX="-8680" custLinFactNeighborY="-19241">
        <dgm:presLayoutVars>
          <dgm:bulletEnabled val="1"/>
        </dgm:presLayoutVars>
      </dgm:prSet>
      <dgm:spPr/>
    </dgm:pt>
  </dgm:ptLst>
  <dgm:cxnLst>
    <dgm:cxn modelId="{5BB89129-617E-4C75-90D1-34224BC702DF}" type="presOf" srcId="{E1332AED-5389-40A3-B40F-FE0F640D3D92}" destId="{D714C39D-0D03-485D-BFCF-6EC019BF53BA}" srcOrd="0" destOrd="0" presId="urn:microsoft.com/office/officeart/2005/8/layout/arrow2"/>
    <dgm:cxn modelId="{99FDE472-912F-4E1D-B20C-1283F9FEB044}" type="presOf" srcId="{7EDBD1EA-02B1-484E-A08F-EA33D51CF23F}" destId="{8C393B99-1E1E-478C-9B28-A8B227BC2718}" srcOrd="0" destOrd="0" presId="urn:microsoft.com/office/officeart/2005/8/layout/arrow2"/>
    <dgm:cxn modelId="{4D2A32A7-EA25-4B53-9006-654A351EDBA3}" type="presOf" srcId="{EC295507-38E7-452E-ADE3-38C8A92E0F97}" destId="{3F449CCA-3AAD-49E1-916B-183DCFF5B20C}" srcOrd="0" destOrd="0" presId="urn:microsoft.com/office/officeart/2005/8/layout/arrow2"/>
    <dgm:cxn modelId="{2A04ABDC-82C3-4D3E-B1F2-5E78C87B094A}" srcId="{7EDBD1EA-02B1-484E-A08F-EA33D51CF23F}" destId="{E1332AED-5389-40A3-B40F-FE0F640D3D92}" srcOrd="2" destOrd="0" parTransId="{C7255A94-749B-4FCA-A61E-525BA0C75E7E}" sibTransId="{68CEA06E-A1C0-4C16-B689-31A9A3759F3A}"/>
    <dgm:cxn modelId="{D68F42E7-10B1-42D3-854E-DEE4FA52E2A2}" srcId="{7EDBD1EA-02B1-484E-A08F-EA33D51CF23F}" destId="{8C970942-00D6-44CA-8033-E314C0EAC4AC}" srcOrd="1" destOrd="0" parTransId="{2F770E08-7508-4604-AB75-C039CF2331C3}" sibTransId="{8C555A4D-9EC6-40FC-94E8-11412E308BE8}"/>
    <dgm:cxn modelId="{87AF0BF0-4217-4678-A250-2CEAA1FCB12E}" type="presOf" srcId="{8C970942-00D6-44CA-8033-E314C0EAC4AC}" destId="{AABB758C-C5FD-4E7D-B540-4B1CE461DA13}" srcOrd="0" destOrd="0" presId="urn:microsoft.com/office/officeart/2005/8/layout/arrow2"/>
    <dgm:cxn modelId="{1FE52AF1-C1DF-47FE-BEEB-8020E24D9891}" srcId="{7EDBD1EA-02B1-484E-A08F-EA33D51CF23F}" destId="{EC295507-38E7-452E-ADE3-38C8A92E0F97}" srcOrd="0" destOrd="0" parTransId="{39F03BA2-45C4-4C51-A0D5-D162FF4CE8F3}" sibTransId="{615E6023-25A5-42A7-8F58-D66184AF14D7}"/>
    <dgm:cxn modelId="{AF87AAA2-0F62-4627-8B44-59D1E4267FDA}" type="presParOf" srcId="{8C393B99-1E1E-478C-9B28-A8B227BC2718}" destId="{4EEE11BA-93D4-41BD-9C05-9529E03C807C}" srcOrd="0" destOrd="0" presId="urn:microsoft.com/office/officeart/2005/8/layout/arrow2"/>
    <dgm:cxn modelId="{A2A125F3-9D92-4120-9B84-798808231050}" type="presParOf" srcId="{8C393B99-1E1E-478C-9B28-A8B227BC2718}" destId="{AE059C8A-092A-473F-B1F9-2A3D0976D748}" srcOrd="1" destOrd="0" presId="urn:microsoft.com/office/officeart/2005/8/layout/arrow2"/>
    <dgm:cxn modelId="{42728ACF-33E7-4723-9B31-D45DFE43946D}" type="presParOf" srcId="{AE059C8A-092A-473F-B1F9-2A3D0976D748}" destId="{B2E1DDC0-9501-4CA9-BEE1-650B5EEE60A2}" srcOrd="0" destOrd="0" presId="urn:microsoft.com/office/officeart/2005/8/layout/arrow2"/>
    <dgm:cxn modelId="{E795A6E0-D929-4ABF-8399-B777B0716296}" type="presParOf" srcId="{AE059C8A-092A-473F-B1F9-2A3D0976D748}" destId="{3F449CCA-3AAD-49E1-916B-183DCFF5B20C}" srcOrd="1" destOrd="0" presId="urn:microsoft.com/office/officeart/2005/8/layout/arrow2"/>
    <dgm:cxn modelId="{A45B9815-42A5-4528-9D7A-A2DC082052A8}" type="presParOf" srcId="{AE059C8A-092A-473F-B1F9-2A3D0976D748}" destId="{86CD1021-7FEF-48CC-9F8B-CC756F0C6FF4}" srcOrd="2" destOrd="0" presId="urn:microsoft.com/office/officeart/2005/8/layout/arrow2"/>
    <dgm:cxn modelId="{18CAF0DB-94F6-471B-A375-E2EFB50FAE5D}" type="presParOf" srcId="{AE059C8A-092A-473F-B1F9-2A3D0976D748}" destId="{AABB758C-C5FD-4E7D-B540-4B1CE461DA13}" srcOrd="3" destOrd="0" presId="urn:microsoft.com/office/officeart/2005/8/layout/arrow2"/>
    <dgm:cxn modelId="{B6402A28-2747-4415-BDA7-6A2FEE339397}" type="presParOf" srcId="{AE059C8A-092A-473F-B1F9-2A3D0976D748}" destId="{BDCCA26E-08D4-464A-9381-D7B2425CC7E5}" srcOrd="4" destOrd="0" presId="urn:microsoft.com/office/officeart/2005/8/layout/arrow2"/>
    <dgm:cxn modelId="{9075CDD6-5327-45F4-AC88-3E93070B09C7}" type="presParOf" srcId="{AE059C8A-092A-473F-B1F9-2A3D0976D748}" destId="{D714C39D-0D03-485D-BFCF-6EC019BF53BA}"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E11BA-93D4-41BD-9C05-9529E03C807C}">
      <dsp:nvSpPr>
        <dsp:cNvPr id="0" name=""/>
        <dsp:cNvSpPr/>
      </dsp:nvSpPr>
      <dsp:spPr>
        <a:xfrm>
          <a:off x="0" y="69003"/>
          <a:ext cx="3312174" cy="2070108"/>
        </a:xfrm>
        <a:prstGeom prst="swooshArrow">
          <a:avLst>
            <a:gd name="adj1" fmla="val 25000"/>
            <a:gd name="adj2" fmla="val 25000"/>
          </a:avLst>
        </a:prstGeom>
        <a:solidFill>
          <a:schemeClr val="bg1"/>
        </a:solidFill>
        <a:ln>
          <a:noFill/>
        </a:ln>
        <a:effectLst/>
      </dsp:spPr>
      <dsp:style>
        <a:lnRef idx="0">
          <a:scrgbClr r="0" g="0" b="0"/>
        </a:lnRef>
        <a:fillRef idx="1">
          <a:scrgbClr r="0" g="0" b="0"/>
        </a:fillRef>
        <a:effectRef idx="0">
          <a:scrgbClr r="0" g="0" b="0"/>
        </a:effectRef>
        <a:fontRef idx="minor"/>
      </dsp:style>
    </dsp:sp>
    <dsp:sp modelId="{B2E1DDC0-9501-4CA9-BEE1-650B5EEE60A2}">
      <dsp:nvSpPr>
        <dsp:cNvPr id="0" name=""/>
        <dsp:cNvSpPr/>
      </dsp:nvSpPr>
      <dsp:spPr>
        <a:xfrm>
          <a:off x="420646" y="1497792"/>
          <a:ext cx="86116" cy="86116"/>
        </a:xfrm>
        <a:prstGeom prst="ellipse">
          <a:avLst/>
        </a:prstGeom>
        <a:solidFill>
          <a:srgbClr val="BC14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449CCA-3AAD-49E1-916B-183DCFF5B20C}">
      <dsp:nvSpPr>
        <dsp:cNvPr id="0" name=""/>
        <dsp:cNvSpPr/>
      </dsp:nvSpPr>
      <dsp:spPr>
        <a:xfrm>
          <a:off x="463704" y="1540850"/>
          <a:ext cx="771736" cy="598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631" tIns="0" rIns="0" bIns="0" numCol="1" spcCol="1270" anchor="t" anchorCtr="0">
          <a:noAutofit/>
        </a:bodyPr>
        <a:lstStyle/>
        <a:p>
          <a:pPr marL="0" lvl="0" indent="0" algn="l" defTabSz="1911350">
            <a:lnSpc>
              <a:spcPct val="90000"/>
            </a:lnSpc>
            <a:spcBef>
              <a:spcPct val="0"/>
            </a:spcBef>
            <a:spcAft>
              <a:spcPct val="35000"/>
            </a:spcAft>
            <a:buNone/>
          </a:pPr>
          <a:r>
            <a:rPr lang="en-US" sz="4300" kern="1200" dirty="0">
              <a:solidFill>
                <a:srgbClr val="BC1438"/>
              </a:solidFill>
            </a:rPr>
            <a:t>1</a:t>
          </a:r>
        </a:p>
      </dsp:txBody>
      <dsp:txXfrm>
        <a:off x="463704" y="1540850"/>
        <a:ext cx="771736" cy="598261"/>
      </dsp:txXfrm>
    </dsp:sp>
    <dsp:sp modelId="{86CD1021-7FEF-48CC-9F8B-CC756F0C6FF4}">
      <dsp:nvSpPr>
        <dsp:cNvPr id="0" name=""/>
        <dsp:cNvSpPr/>
      </dsp:nvSpPr>
      <dsp:spPr>
        <a:xfrm>
          <a:off x="1180790" y="935137"/>
          <a:ext cx="155672" cy="155672"/>
        </a:xfrm>
        <a:prstGeom prst="ellipse">
          <a:avLst/>
        </a:prstGeom>
        <a:solidFill>
          <a:srgbClr val="BC14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BB758C-C5FD-4E7D-B540-4B1CE461DA13}">
      <dsp:nvSpPr>
        <dsp:cNvPr id="0" name=""/>
        <dsp:cNvSpPr/>
      </dsp:nvSpPr>
      <dsp:spPr>
        <a:xfrm>
          <a:off x="1258626" y="1187614"/>
          <a:ext cx="794921" cy="776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87" tIns="0" rIns="0" bIns="0" numCol="1" spcCol="1270" anchor="t" anchorCtr="0">
          <a:noAutofit/>
        </a:bodyPr>
        <a:lstStyle/>
        <a:p>
          <a:pPr marL="0" lvl="0" indent="0" algn="l" defTabSz="1422400">
            <a:lnSpc>
              <a:spcPct val="90000"/>
            </a:lnSpc>
            <a:spcBef>
              <a:spcPct val="0"/>
            </a:spcBef>
            <a:spcAft>
              <a:spcPct val="35000"/>
            </a:spcAft>
            <a:buNone/>
          </a:pPr>
          <a:r>
            <a:rPr lang="en-US" sz="3200" kern="1200" dirty="0">
              <a:solidFill>
                <a:srgbClr val="BC1438"/>
              </a:solidFill>
            </a:rPr>
            <a:t>2</a:t>
          </a:r>
        </a:p>
      </dsp:txBody>
      <dsp:txXfrm>
        <a:off x="1258626" y="1187614"/>
        <a:ext cx="794921" cy="776855"/>
      </dsp:txXfrm>
    </dsp:sp>
    <dsp:sp modelId="{BDCCA26E-08D4-464A-9381-D7B2425CC7E5}">
      <dsp:nvSpPr>
        <dsp:cNvPr id="0" name=""/>
        <dsp:cNvSpPr/>
      </dsp:nvSpPr>
      <dsp:spPr>
        <a:xfrm>
          <a:off x="2094950" y="592741"/>
          <a:ext cx="215291" cy="215291"/>
        </a:xfrm>
        <a:prstGeom prst="ellipse">
          <a:avLst/>
        </a:prstGeom>
        <a:solidFill>
          <a:srgbClr val="BC14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14C39D-0D03-485D-BFCF-6EC019BF53BA}">
      <dsp:nvSpPr>
        <dsp:cNvPr id="0" name=""/>
        <dsp:cNvSpPr/>
      </dsp:nvSpPr>
      <dsp:spPr>
        <a:xfrm>
          <a:off x="2133596" y="854754"/>
          <a:ext cx="794921" cy="576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78" tIns="0" rIns="0" bIns="0" numCol="1" spcCol="1270" anchor="t" anchorCtr="0">
          <a:noAutofit/>
        </a:bodyPr>
        <a:lstStyle/>
        <a:p>
          <a:pPr marL="0" lvl="0" indent="0" algn="l" defTabSz="1911350">
            <a:lnSpc>
              <a:spcPct val="90000"/>
            </a:lnSpc>
            <a:spcBef>
              <a:spcPct val="0"/>
            </a:spcBef>
            <a:spcAft>
              <a:spcPct val="35000"/>
            </a:spcAft>
            <a:buNone/>
          </a:pPr>
          <a:r>
            <a:rPr lang="en-US" sz="4300" kern="1200" dirty="0">
              <a:solidFill>
                <a:srgbClr val="BC1438"/>
              </a:solidFill>
            </a:rPr>
            <a:t>3</a:t>
          </a:r>
        </a:p>
      </dsp:txBody>
      <dsp:txXfrm>
        <a:off x="2133596" y="854754"/>
        <a:ext cx="794921" cy="57633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0.32167</cdr:x>
      <cdr:y>0.03333</cdr:y>
    </cdr:from>
    <cdr:to>
      <cdr:x>0.67667</cdr:x>
      <cdr:y>0.08333</cdr:y>
    </cdr:to>
    <cdr:sp macro="" textlink="">
      <cdr:nvSpPr>
        <cdr:cNvPr id="2" name="TextBox 1"/>
        <cdr:cNvSpPr txBox="1"/>
      </cdr:nvSpPr>
      <cdr:spPr>
        <a:xfrm xmlns:a="http://schemas.openxmlformats.org/drawingml/2006/main">
          <a:off x="1470660" y="91440"/>
          <a:ext cx="1623060" cy="1371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0.00837</cdr:x>
      <cdr:y>0.01111</cdr:y>
    </cdr:from>
    <cdr:to>
      <cdr:x>1</cdr:x>
      <cdr:y>0.10833</cdr:y>
    </cdr:to>
    <cdr:sp macro="" textlink="">
      <cdr:nvSpPr>
        <cdr:cNvPr id="3" name="TextBox 2"/>
        <cdr:cNvSpPr txBox="1"/>
      </cdr:nvSpPr>
      <cdr:spPr>
        <a:xfrm xmlns:a="http://schemas.openxmlformats.org/drawingml/2006/main">
          <a:off x="66501" y="60123"/>
          <a:ext cx="7880466" cy="5261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solidFill>
                <a:schemeClr val="tx1"/>
              </a:solidFill>
            </a:rPr>
            <a:t>Reason for CPSC Recalls (2016-2020)</a:t>
          </a:r>
        </a:p>
      </cdr:txBody>
    </cdr:sp>
  </cdr:relSizeAnchor>
  <cdr:relSizeAnchor xmlns:cdr="http://schemas.openxmlformats.org/drawingml/2006/chartDrawing">
    <cdr:from>
      <cdr:x>0.66085</cdr:x>
      <cdr:y>0.08985</cdr:y>
    </cdr:from>
    <cdr:to>
      <cdr:x>0.85398</cdr:x>
      <cdr:y>0.16609</cdr:y>
    </cdr:to>
    <cdr:sp macro="" textlink="">
      <cdr:nvSpPr>
        <cdr:cNvPr id="4" name="TextBox 3"/>
        <cdr:cNvSpPr txBox="1"/>
      </cdr:nvSpPr>
      <cdr:spPr>
        <a:xfrm xmlns:a="http://schemas.openxmlformats.org/drawingml/2006/main">
          <a:off x="3753136" y="367329"/>
          <a:ext cx="1096835" cy="311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Compliance Issue</a:t>
          </a:r>
        </a:p>
      </cdr:txBody>
    </cdr:sp>
  </cdr:relSizeAnchor>
  <cdr:relSizeAnchor xmlns:cdr="http://schemas.openxmlformats.org/drawingml/2006/chartDrawing">
    <cdr:from>
      <cdr:x>0.23191</cdr:x>
      <cdr:y>0.52191</cdr:y>
    </cdr:from>
    <cdr:to>
      <cdr:x>0.30712</cdr:x>
      <cdr:y>0.68118</cdr:y>
    </cdr:to>
    <cdr:sp macro="" textlink="">
      <cdr:nvSpPr>
        <cdr:cNvPr id="5" name="TextBox 4"/>
        <cdr:cNvSpPr txBox="1"/>
      </cdr:nvSpPr>
      <cdr:spPr>
        <a:xfrm xmlns:a="http://schemas.openxmlformats.org/drawingml/2006/main">
          <a:off x="1317053" y="2133773"/>
          <a:ext cx="427181" cy="65117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dirty="0"/>
            <a:t>Other </a:t>
          </a:r>
        </a:p>
        <a:p xmlns:a="http://schemas.openxmlformats.org/drawingml/2006/main">
          <a:pPr algn="ctr"/>
          <a:r>
            <a:rPr lang="en-US" sz="1100" dirty="0"/>
            <a:t>Safety </a:t>
          </a:r>
        </a:p>
        <a:p xmlns:a="http://schemas.openxmlformats.org/drawingml/2006/main">
          <a:pPr algn="ctr"/>
          <a:r>
            <a:rPr lang="en-US" sz="1100" dirty="0"/>
            <a:t>Issue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2DE9E-CA6D-45B1-B701-A160D941E5DC}" type="datetimeFigureOut">
              <a:rPr lang="en-US" smtClean="0"/>
              <a:t>3/17/2022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5A45EC-BDE3-462A-8ADE-972EEDCB714A}" type="slidenum">
              <a:rPr lang="en-US" smtClean="0"/>
              <a:t>‹#›</a:t>
            </a:fld>
            <a:endParaRPr lang="en-US"/>
          </a:p>
        </p:txBody>
      </p:sp>
    </p:spTree>
    <p:extLst>
      <p:ext uri="{BB962C8B-B14F-4D97-AF65-F5344CB8AC3E}">
        <p14:creationId xmlns:p14="http://schemas.microsoft.com/office/powerpoint/2010/main" val="1049340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56C512-15FF-432A-AE77-A2B24242FA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589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a:t>
            </a:r>
          </a:p>
          <a:p>
            <a:endParaRPr lang="en-US" dirty="0"/>
          </a:p>
          <a:p>
            <a:r>
              <a:rPr lang="en-US" dirty="0"/>
              <a:t>KR will ask questions and DM or JB can answer, depending on the question.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56C512-15FF-432A-AE77-A2B24242FA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1861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 will introduce the speakers and the subject</a:t>
            </a:r>
          </a:p>
          <a:p>
            <a:endParaRPr lang="en-US" dirty="0"/>
          </a:p>
          <a:p>
            <a:r>
              <a:rPr lang="en-US" dirty="0"/>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56C512-15FF-432A-AE77-A2B24242FA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43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56C512-15FF-432A-AE77-A2B24242FA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83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Further distinguishing the ASTM standards development process is its fair and balanced voting process. Simply stated, at ASTM International, all members have an equal vote and equal voice in the development of technical standards. Fairness is further ensured through balanced participation among producers, users, general interest and consumer members of an ASTM standards writing committee. </a:t>
            </a:r>
          </a:p>
          <a:p>
            <a:pPr eaLnBrk="1" hangingPunct="1"/>
            <a:r>
              <a:rPr lang="en-US" altLang="en-US" dirty="0"/>
              <a:t>Openness, transparency and a balanced, consensus process are the hallmarks of the ASTM system and have contributed to the quality, integrity and worldwide acceptance of ASTM standards for over 110 years. </a:t>
            </a:r>
          </a:p>
        </p:txBody>
      </p:sp>
      <p:sp>
        <p:nvSpPr>
          <p:cNvPr id="4" name="Slide Number Placeholder 3"/>
          <p:cNvSpPr>
            <a:spLocks noGrp="1"/>
          </p:cNvSpPr>
          <p:nvPr>
            <p:ph type="sldNum" sz="quarter" idx="10"/>
          </p:nvPr>
        </p:nvSpPr>
        <p:spPr/>
        <p:txBody>
          <a:bodyPr/>
          <a:lstStyle/>
          <a:p>
            <a:fld id="{ABAC5385-2C23-4B42-8A25-60E5E76FE426}" type="slidenum">
              <a:rPr lang="en-US" altLang="en-US" smtClean="0"/>
              <a:pPr/>
              <a:t>7</a:t>
            </a:fld>
            <a:endParaRPr lang="en-US" altLang="en-US"/>
          </a:p>
        </p:txBody>
      </p:sp>
    </p:spTree>
    <p:extLst>
      <p:ext uri="{BB962C8B-B14F-4D97-AF65-F5344CB8AC3E}">
        <p14:creationId xmlns:p14="http://schemas.microsoft.com/office/powerpoint/2010/main" val="1296647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63DD5A-981E-F740-ADE0-5BC9A9C446B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3919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400" dirty="0">
                <a:latin typeface="Arial" panose="020B0604020202020204" pitchFamily="34" charset="0"/>
                <a:ea typeface="Geneva"/>
                <a:cs typeface="Geneva"/>
              </a:rPr>
              <a:t>Standards Technical Panel (STP)</a:t>
            </a:r>
          </a:p>
          <a:p>
            <a:pPr>
              <a:buFontTx/>
              <a:buChar char="•"/>
            </a:pPr>
            <a:r>
              <a:rPr lang="en-US" altLang="en-US" sz="2400" dirty="0">
                <a:latin typeface="Arial" panose="020B0604020202020204" pitchFamily="34" charset="0"/>
                <a:ea typeface="Geneva"/>
                <a:cs typeface="Geneva"/>
              </a:rPr>
              <a:t>Committee with a balance of interests</a:t>
            </a:r>
          </a:p>
          <a:p>
            <a:pPr>
              <a:buFontTx/>
              <a:buChar char="•"/>
            </a:pPr>
            <a:r>
              <a:rPr lang="en-US" altLang="en-US" sz="2400" dirty="0">
                <a:latin typeface="Arial" panose="020B0604020202020204" pitchFamily="34" charset="0"/>
                <a:ea typeface="Geneva"/>
                <a:cs typeface="Geneva"/>
              </a:rPr>
              <a:t>Serves as the consensus body that votes on proposals before changes to the standards are published</a:t>
            </a:r>
          </a:p>
          <a:p>
            <a:pPr>
              <a:buFontTx/>
              <a:buChar char="•"/>
            </a:pPr>
            <a:r>
              <a:rPr lang="en-US" altLang="en-US" sz="2400" dirty="0">
                <a:latin typeface="Arial" panose="020B0604020202020204" pitchFamily="34" charset="0"/>
                <a:ea typeface="Geneva"/>
                <a:cs typeface="Geneva"/>
              </a:rPr>
              <a:t>Nine interest categories (including Int’l Delegate)</a:t>
            </a:r>
          </a:p>
          <a:p>
            <a:pPr>
              <a:buFontTx/>
              <a:buChar char="•"/>
            </a:pPr>
            <a:r>
              <a:rPr lang="en-US" altLang="en-US" sz="2400" dirty="0">
                <a:latin typeface="Arial" panose="020B0604020202020204" pitchFamily="34" charset="0"/>
                <a:ea typeface="Geneva"/>
                <a:cs typeface="Geneva"/>
              </a:rPr>
              <a:t>Balance </a:t>
            </a:r>
          </a:p>
          <a:p>
            <a:pPr>
              <a:buFontTx/>
              <a:buChar char="•"/>
            </a:pPr>
            <a:r>
              <a:rPr lang="en-US" altLang="en-US" sz="2200" dirty="0">
                <a:latin typeface="Arial" panose="020B0604020202020204" pitchFamily="34" charset="0"/>
              </a:rPr>
              <a:t>UL strives to have no single interest category greater than 33.3% of the STP membership</a:t>
            </a:r>
          </a:p>
          <a:p>
            <a:pPr>
              <a:buFontTx/>
              <a:buChar char="•"/>
            </a:pPr>
            <a:endParaRPr lang="en-US" altLang="en-US" sz="2200" dirty="0">
              <a:latin typeface="Arial" panose="020B0604020202020204" pitchFamily="34" charset="0"/>
            </a:endParaRPr>
          </a:p>
          <a:p>
            <a:pPr defTabSz="914400" eaLnBrk="1" hangingPunct="1">
              <a:spcBef>
                <a:spcPct val="0"/>
              </a:spcBef>
              <a:buClr>
                <a:srgbClr val="C00000"/>
              </a:buClr>
              <a:buFontTx/>
              <a:buChar char="•"/>
            </a:pPr>
            <a:r>
              <a:rPr lang="en-US" altLang="en-US" sz="2400" dirty="0">
                <a:latin typeface="Arial" panose="020B0604020202020204" pitchFamily="34" charset="0"/>
                <a:cs typeface="Geneva"/>
              </a:rPr>
              <a:t>The Standards Technical Panel (STP) process is used for all consensus standards development which will be pursued for ANSI and/or SCC approval.</a:t>
            </a:r>
          </a:p>
          <a:p>
            <a:pPr defTabSz="914400" eaLnBrk="1" hangingPunct="1">
              <a:spcBef>
                <a:spcPct val="0"/>
              </a:spcBef>
              <a:buClr>
                <a:srgbClr val="C00000"/>
              </a:buClr>
              <a:buFontTx/>
              <a:buChar char="•"/>
            </a:pPr>
            <a:endParaRPr lang="en-US" altLang="en-US" sz="2400" dirty="0">
              <a:latin typeface="Arial" panose="020B0604020202020204" pitchFamily="34" charset="0"/>
              <a:cs typeface="Geneva"/>
            </a:endParaRPr>
          </a:p>
          <a:p>
            <a:pPr defTabSz="914400" eaLnBrk="1" hangingPunct="1">
              <a:spcBef>
                <a:spcPct val="0"/>
              </a:spcBef>
              <a:buClr>
                <a:srgbClr val="C00000"/>
              </a:buClr>
              <a:buFontTx/>
              <a:buChar char="•"/>
            </a:pPr>
            <a:r>
              <a:rPr lang="en-US" altLang="en-US" sz="2400" dirty="0">
                <a:latin typeface="Arial" panose="020B0604020202020204" pitchFamily="34" charset="0"/>
                <a:cs typeface="Geneva"/>
              </a:rPr>
              <a:t>An STP is a group of individuals, representing a variety of interests and representing a balanced matrix connected to the UL Standard, formed to review and vote (or ballot) on proposals for new Standards or revisions to existing Standards.</a:t>
            </a:r>
          </a:p>
          <a:p>
            <a:pPr defTabSz="914400" eaLnBrk="1" hangingPunct="1">
              <a:spcBef>
                <a:spcPct val="0"/>
              </a:spcBef>
              <a:buClr>
                <a:srgbClr val="C00000"/>
              </a:buClr>
              <a:buFontTx/>
              <a:buChar char="•"/>
            </a:pPr>
            <a:endParaRPr lang="en-US" altLang="en-US" sz="2400" dirty="0">
              <a:latin typeface="Arial" panose="020B0604020202020204" pitchFamily="34" charset="0"/>
              <a:cs typeface="Geneva"/>
            </a:endParaRPr>
          </a:p>
          <a:p>
            <a:pPr defTabSz="914400" eaLnBrk="1" hangingPunct="1">
              <a:spcBef>
                <a:spcPct val="0"/>
              </a:spcBef>
              <a:buClr>
                <a:srgbClr val="C00000"/>
              </a:buClr>
              <a:buFontTx/>
              <a:buChar char="•"/>
            </a:pPr>
            <a:r>
              <a:rPr lang="en-US" altLang="en-US" sz="2400" dirty="0">
                <a:latin typeface="Arial" panose="020B0604020202020204" pitchFamily="34" charset="0"/>
                <a:cs typeface="Geneva"/>
              </a:rPr>
              <a:t>Our procedures were approved by the Standards Council of Canada (SCC) in Canada and the American National Standards Institute (ANSI) in the US.</a:t>
            </a:r>
          </a:p>
          <a:p>
            <a:pPr defTabSz="914400" eaLnBrk="1" hangingPunct="1">
              <a:spcBef>
                <a:spcPct val="0"/>
              </a:spcBef>
              <a:buClr>
                <a:srgbClr val="C00000"/>
              </a:buClr>
              <a:buFontTx/>
              <a:buChar char="•"/>
            </a:pPr>
            <a:endParaRPr lang="en-US" altLang="en-US" sz="2400" dirty="0">
              <a:latin typeface="Arial" panose="020B0604020202020204" pitchFamily="34" charset="0"/>
              <a:cs typeface="Geneva"/>
            </a:endParaRPr>
          </a:p>
          <a:p>
            <a:pPr defTabSz="914400" eaLnBrk="1" hangingPunct="1">
              <a:spcBef>
                <a:spcPct val="0"/>
              </a:spcBef>
              <a:buClr>
                <a:srgbClr val="C00000"/>
              </a:buClr>
              <a:buFontTx/>
              <a:buChar char="•"/>
            </a:pPr>
            <a:r>
              <a:rPr lang="en-US" altLang="en-US" sz="2400" dirty="0">
                <a:latin typeface="Arial" panose="020B0604020202020204" pitchFamily="34" charset="0"/>
                <a:cs typeface="Geneva"/>
              </a:rPr>
              <a:t>Our procedures are audited by ANSI and SCC.</a:t>
            </a:r>
          </a:p>
          <a:p>
            <a:pPr>
              <a:spcBef>
                <a:spcPts val="600"/>
              </a:spcBef>
              <a:spcAft>
                <a:spcPts val="600"/>
              </a:spcAft>
            </a:pPr>
            <a:r>
              <a:rPr lang="en-US" altLang="en-US" sz="2400" b="1" u="sng" dirty="0">
                <a:latin typeface="Arial" panose="020B0604020202020204" pitchFamily="34" charset="0"/>
                <a:cs typeface="Geneva"/>
              </a:rPr>
              <a:t>Producer:</a:t>
            </a:r>
            <a:r>
              <a:rPr lang="en-US" altLang="en-US" sz="2400" dirty="0">
                <a:latin typeface="Arial" panose="020B0604020202020204" pitchFamily="34" charset="0"/>
                <a:cs typeface="Geneva"/>
              </a:rPr>
              <a:t>  Manufacturer of products, or agents who represent a producer</a:t>
            </a:r>
          </a:p>
          <a:p>
            <a:pPr>
              <a:spcAft>
                <a:spcPts val="600"/>
              </a:spcAft>
            </a:pPr>
            <a:r>
              <a:rPr lang="en-US" altLang="en-US" sz="2400" b="1" u="sng" dirty="0">
                <a:latin typeface="Arial" panose="020B0604020202020204" pitchFamily="34" charset="0"/>
                <a:cs typeface="Geneva"/>
              </a:rPr>
              <a:t>Supply Chain:</a:t>
            </a:r>
            <a:r>
              <a:rPr lang="en-US" altLang="en-US" sz="2400" dirty="0">
                <a:latin typeface="Arial" panose="020B0604020202020204" pitchFamily="34" charset="0"/>
                <a:cs typeface="Geneva"/>
              </a:rPr>
              <a:t>  Component producer for end-product standard; end-product producer for component standard; installer; distributor; retailer</a:t>
            </a:r>
            <a:r>
              <a:rPr lang="en-US" altLang="en-US" sz="2400" b="1" dirty="0">
                <a:latin typeface="Arial" panose="020B0604020202020204" pitchFamily="34" charset="0"/>
                <a:cs typeface="Geneva"/>
              </a:rPr>
              <a:t> </a:t>
            </a:r>
          </a:p>
          <a:p>
            <a:pPr>
              <a:spcAft>
                <a:spcPts val="600"/>
              </a:spcAft>
            </a:pPr>
            <a:r>
              <a:rPr lang="en-US" altLang="en-US" sz="2400" b="1" u="sng" dirty="0">
                <a:latin typeface="Arial" panose="020B0604020202020204" pitchFamily="34" charset="0"/>
                <a:cs typeface="Geneva"/>
              </a:rPr>
              <a:t>Commercial / Industrial User:</a:t>
            </a:r>
            <a:r>
              <a:rPr lang="en-US" altLang="en-US" sz="2400" dirty="0">
                <a:latin typeface="Arial" panose="020B0604020202020204" pitchFamily="34" charset="0"/>
                <a:cs typeface="Geneva"/>
              </a:rPr>
              <a:t>  Uses product in commercial or industrial setting (Ex: Restaurant owner for an STP covering commercial cooking filters)</a:t>
            </a:r>
          </a:p>
          <a:p>
            <a:pPr>
              <a:spcAft>
                <a:spcPts val="600"/>
              </a:spcAft>
            </a:pPr>
            <a:r>
              <a:rPr lang="en-US" altLang="en-US" sz="2400" b="1" u="sng" dirty="0">
                <a:latin typeface="Arial" panose="020B0604020202020204" pitchFamily="34" charset="0"/>
                <a:cs typeface="Geneva"/>
              </a:rPr>
              <a:t>General:</a:t>
            </a:r>
            <a:r>
              <a:rPr lang="en-US" altLang="en-US" sz="2400" dirty="0">
                <a:latin typeface="Arial" panose="020B0604020202020204" pitchFamily="34" charset="0"/>
                <a:cs typeface="Geneva"/>
              </a:rPr>
              <a:t>  Academia; consultants; scientists; attorneys; experts; trade associations</a:t>
            </a:r>
          </a:p>
          <a:p>
            <a:pPr>
              <a:spcAft>
                <a:spcPts val="600"/>
              </a:spcAft>
            </a:pPr>
            <a:r>
              <a:rPr lang="en-US" altLang="en-US" sz="2400" b="1" u="sng" dirty="0">
                <a:latin typeface="Arial" panose="020B0604020202020204" pitchFamily="34" charset="0"/>
                <a:cs typeface="Geneva"/>
              </a:rPr>
              <a:t>AHJ:</a:t>
            </a:r>
            <a:r>
              <a:rPr lang="en-US" altLang="en-US" sz="2400" dirty="0">
                <a:latin typeface="Arial" panose="020B0604020202020204" pitchFamily="34" charset="0"/>
                <a:cs typeface="Geneva"/>
              </a:rPr>
              <a:t>  Authorities having jurisdiction; city inspectors; those involved in regulation or enforcement of codes/standards at state/local level</a:t>
            </a:r>
          </a:p>
          <a:p>
            <a:pPr>
              <a:spcAft>
                <a:spcPts val="600"/>
              </a:spcAft>
            </a:pPr>
            <a:r>
              <a:rPr lang="en-US" altLang="en-US" sz="2400" b="1" u="sng" dirty="0">
                <a:latin typeface="Arial" panose="020B0604020202020204" pitchFamily="34" charset="0"/>
                <a:cs typeface="Geneva"/>
              </a:rPr>
              <a:t>Government:</a:t>
            </a:r>
            <a:r>
              <a:rPr lang="en-US" altLang="en-US" sz="2400" dirty="0">
                <a:latin typeface="Arial" panose="020B0604020202020204" pitchFamily="34" charset="0"/>
                <a:cs typeface="Geneva"/>
              </a:rPr>
              <a:t>  Federal Agencies (Ex: CPSC, FDA, EPA)</a:t>
            </a:r>
          </a:p>
          <a:p>
            <a:pPr>
              <a:spcAft>
                <a:spcPts val="600"/>
              </a:spcAft>
            </a:pPr>
            <a:r>
              <a:rPr lang="en-US" altLang="en-US" sz="2400" b="1" u="sng" dirty="0">
                <a:latin typeface="Arial" panose="020B0604020202020204" pitchFamily="34" charset="0"/>
                <a:cs typeface="Geneva"/>
              </a:rPr>
              <a:t>Testing and Standards Organizations:</a:t>
            </a:r>
            <a:r>
              <a:rPr lang="en-US" altLang="en-US" sz="2400" dirty="0">
                <a:latin typeface="Arial" panose="020B0604020202020204" pitchFamily="34" charset="0"/>
                <a:cs typeface="Geneva"/>
              </a:rPr>
              <a:t>  Organizations that test or certify products</a:t>
            </a:r>
          </a:p>
          <a:p>
            <a:pPr>
              <a:spcAft>
                <a:spcPts val="600"/>
              </a:spcAft>
            </a:pPr>
            <a:r>
              <a:rPr lang="en-US" altLang="en-US" sz="2400" b="1" u="sng" dirty="0">
                <a:latin typeface="Arial" panose="020B0604020202020204" pitchFamily="34" charset="0"/>
                <a:cs typeface="Geneva"/>
              </a:rPr>
              <a:t>Consumer:</a:t>
            </a:r>
            <a:r>
              <a:rPr lang="en-US" altLang="en-US" sz="2400" dirty="0">
                <a:latin typeface="Arial" panose="020B0604020202020204" pitchFamily="34" charset="0"/>
                <a:cs typeface="Geneva"/>
              </a:rPr>
              <a:t>  Consumer organizations; professional consumers</a:t>
            </a:r>
          </a:p>
          <a:p>
            <a:pPr>
              <a:spcAft>
                <a:spcPts val="600"/>
              </a:spcAft>
            </a:pPr>
            <a:r>
              <a:rPr lang="en-US" altLang="en-US" sz="2400" b="1" u="sng" dirty="0">
                <a:latin typeface="Arial" panose="020B0604020202020204" pitchFamily="34" charset="0"/>
                <a:cs typeface="Geneva"/>
              </a:rPr>
              <a:t>International Delegate:</a:t>
            </a:r>
            <a:r>
              <a:rPr lang="en-US" altLang="en-US" sz="2400" dirty="0">
                <a:latin typeface="Arial" panose="020B0604020202020204" pitchFamily="34" charset="0"/>
                <a:cs typeface="Geneva"/>
              </a:rPr>
              <a:t>   Individual representing a National Standards Body outside U.S.</a:t>
            </a:r>
            <a:endParaRPr lang="en-US" altLang="en-US" sz="2200"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67C928-FB6F-4FC5-B32B-0A4A974567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5995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E010C5-E05C-4057-B89F-2580F3E69E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6955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56C512-15FF-432A-AE77-A2B24242FA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0411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56C512-15FF-432A-AE77-A2B24242FA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139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nul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nul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nul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nul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nul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nul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nul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nul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null)"/><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null)"/><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null)"/><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nul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null)"/><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null)"/><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null)"/><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null)"/><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null)"/><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nul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null)"/><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null)"/><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null)"/><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null)"/><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null)"/><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1C057C-DCCB-4534-AEDD-68286E27E343}"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4E308-1578-42C6-9449-AA2897479E7B}" type="slidenum">
              <a:rPr lang="en-US" smtClean="0"/>
              <a:t>‹#›</a:t>
            </a:fld>
            <a:endParaRPr lang="en-US"/>
          </a:p>
        </p:txBody>
      </p:sp>
    </p:spTree>
    <p:extLst>
      <p:ext uri="{BB962C8B-B14F-4D97-AF65-F5344CB8AC3E}">
        <p14:creationId xmlns:p14="http://schemas.microsoft.com/office/powerpoint/2010/main" val="2990122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w/Client Logo + Tagline">
    <p:spTree>
      <p:nvGrpSpPr>
        <p:cNvPr id="1" name=""/>
        <p:cNvGrpSpPr/>
        <p:nvPr/>
      </p:nvGrpSpPr>
      <p:grpSpPr>
        <a:xfrm>
          <a:off x="0" y="0"/>
          <a:ext cx="0" cy="0"/>
          <a:chOff x="0" y="0"/>
          <a:chExt cx="0" cy="0"/>
        </a:xfrm>
      </p:grpSpPr>
      <p:sp>
        <p:nvSpPr>
          <p:cNvPr id="10" name="Picture Placeholder 2"/>
          <p:cNvSpPr>
            <a:spLocks noGrp="1" noChangeAspect="1"/>
          </p:cNvSpPr>
          <p:nvPr>
            <p:ph type="pic" sz="quarter" idx="13" hasCustomPrompt="1"/>
          </p:nvPr>
        </p:nvSpPr>
        <p:spPr>
          <a:xfrm>
            <a:off x="301628" y="815987"/>
            <a:ext cx="1440609" cy="1097280"/>
          </a:xfrm>
          <a:prstGeom prst="rect">
            <a:avLst/>
          </a:prstGeom>
          <a:noFill/>
        </p:spPr>
        <p:txBody>
          <a:bodyPr vert="horz"/>
          <a:lstStyle>
            <a:lvl1pPr marL="0" indent="0">
              <a:buNone/>
              <a:defRPr sz="1000" b="1" cap="none">
                <a:solidFill>
                  <a:schemeClr val="bg1">
                    <a:lumMod val="50000"/>
                  </a:schemeClr>
                </a:solidFill>
              </a:defRPr>
            </a:lvl1pPr>
          </a:lstStyle>
          <a:p>
            <a:r>
              <a:rPr lang="en-US" dirty="0"/>
              <a:t>Client logo here</a:t>
            </a:r>
          </a:p>
        </p:txBody>
      </p:sp>
      <p:sp>
        <p:nvSpPr>
          <p:cNvPr id="2" name="Footer Placeholder 1">
            <a:extLst>
              <a:ext uri="{FF2B5EF4-FFF2-40B4-BE49-F238E27FC236}">
                <a16:creationId xmlns:a16="http://schemas.microsoft.com/office/drawing/2014/main" id="{D7904667-6091-524F-83FF-D8DCD2CC55A6}"/>
              </a:ext>
            </a:extLst>
          </p:cNvPr>
          <p:cNvSpPr>
            <a:spLocks noGrp="1"/>
          </p:cNvSpPr>
          <p:nvPr>
            <p:ph type="ftr" sz="quarter" idx="14"/>
          </p:nvPr>
        </p:nvSpPr>
        <p:spPr>
          <a:xfrm>
            <a:off x="301624" y="6369753"/>
            <a:ext cx="3046412" cy="208849"/>
          </a:xfrm>
        </p:spPr>
        <p:txBody>
          <a:bodyPr/>
          <a:lstStyle>
            <a:lvl1pPr>
              <a:defRPr lang="en-US" b="0" i="0" smtClean="0">
                <a:effectLst/>
              </a:defRPr>
            </a:lvl1pPr>
          </a:lstStyle>
          <a:p>
            <a:r>
              <a:rPr lang="en-US" dirty="0"/>
              <a:t>UL and the UL logo are trademarks of UL LLC © 2019.</a:t>
            </a:r>
            <a:endParaRPr lang="en-US" dirty="0">
              <a:ea typeface="Open Sans" charset="0"/>
              <a:cs typeface="Arial"/>
            </a:endParaRPr>
          </a:p>
        </p:txBody>
      </p:sp>
      <p:sp>
        <p:nvSpPr>
          <p:cNvPr id="9" name="Text Placeholder 28">
            <a:extLst>
              <a:ext uri="{FF2B5EF4-FFF2-40B4-BE49-F238E27FC236}">
                <a16:creationId xmlns:a16="http://schemas.microsoft.com/office/drawing/2014/main" id="{D197FC46-B81A-4245-BB6D-DDF2B7942F5B}"/>
              </a:ext>
            </a:extLst>
          </p:cNvPr>
          <p:cNvSpPr>
            <a:spLocks noGrp="1"/>
          </p:cNvSpPr>
          <p:nvPr>
            <p:ph type="body" sz="quarter" idx="11" hasCustomPrompt="1"/>
          </p:nvPr>
        </p:nvSpPr>
        <p:spPr>
          <a:xfrm>
            <a:off x="301624" y="4749801"/>
            <a:ext cx="6403976" cy="215444"/>
          </a:xfrm>
          <a:prstGeom prst="rect">
            <a:avLst/>
          </a:prstGeom>
        </p:spPr>
        <p:txBody>
          <a:bodyPr wrap="square" lIns="0" tIns="0" rIns="0" bIns="0" anchor="t">
            <a:spAutoFit/>
          </a:bodyPr>
          <a:lstStyle>
            <a:lvl1pPr marL="0" indent="0">
              <a:lnSpc>
                <a:spcPct val="100000"/>
              </a:lnSpc>
              <a:spcBef>
                <a:spcPts val="0"/>
              </a:spcBef>
              <a:buNone/>
              <a:defRPr sz="1400" baseline="0">
                <a:solidFill>
                  <a:schemeClr val="accent1"/>
                </a:solidFill>
                <a:latin typeface="Arial"/>
                <a:cs typeface="Arial"/>
              </a:defRPr>
            </a:lvl1pPr>
            <a:lvl2pPr marL="457189" indent="0">
              <a:buNone/>
              <a:defRPr sz="1600">
                <a:latin typeface="Arial"/>
                <a:cs typeface="Arial"/>
              </a:defRPr>
            </a:lvl2pPr>
            <a:lvl3pPr marL="914378" indent="0">
              <a:buNone/>
              <a:defRPr sz="1600">
                <a:latin typeface="Arial"/>
                <a:cs typeface="Arial"/>
              </a:defRPr>
            </a:lvl3pPr>
            <a:lvl4pPr marL="1371566" indent="0">
              <a:buNone/>
              <a:defRPr sz="1600">
                <a:latin typeface="Arial"/>
                <a:cs typeface="Arial"/>
              </a:defRPr>
            </a:lvl4pPr>
            <a:lvl5pPr marL="1828754" indent="0">
              <a:buNone/>
              <a:defRPr sz="1600">
                <a:latin typeface="Arial"/>
                <a:cs typeface="Arial"/>
              </a:defRPr>
            </a:lvl5pPr>
          </a:lstStyle>
          <a:p>
            <a:pPr lvl="0"/>
            <a:r>
              <a:rPr lang="en-US" dirty="0"/>
              <a:t>Date | Subhead Arial 14pt red maximum one line</a:t>
            </a:r>
          </a:p>
        </p:txBody>
      </p:sp>
      <p:sp>
        <p:nvSpPr>
          <p:cNvPr id="11" name="Text Placeholder 26">
            <a:extLst>
              <a:ext uri="{FF2B5EF4-FFF2-40B4-BE49-F238E27FC236}">
                <a16:creationId xmlns:a16="http://schemas.microsoft.com/office/drawing/2014/main" id="{80FDBB24-45E7-F544-A1C7-3CD42E040C91}"/>
              </a:ext>
            </a:extLst>
          </p:cNvPr>
          <p:cNvSpPr>
            <a:spLocks noGrp="1"/>
          </p:cNvSpPr>
          <p:nvPr>
            <p:ph type="body" sz="quarter" idx="10" hasCustomPrompt="1"/>
          </p:nvPr>
        </p:nvSpPr>
        <p:spPr>
          <a:xfrm>
            <a:off x="301624" y="3441994"/>
            <a:ext cx="5641976" cy="984885"/>
          </a:xfrm>
          <a:prstGeom prst="rect">
            <a:avLst/>
          </a:prstGeom>
        </p:spPr>
        <p:txBody>
          <a:bodyPr wrap="square" lIns="0" tIns="0" rIns="0" bIns="0" anchor="b">
            <a:spAutoFit/>
          </a:bodyPr>
          <a:lstStyle>
            <a:lvl1pPr marL="0" indent="0">
              <a:lnSpc>
                <a:spcPct val="100000"/>
              </a:lnSpc>
              <a:spcBef>
                <a:spcPts val="0"/>
              </a:spcBef>
              <a:buNone/>
              <a:defRPr sz="3200" b="0" cap="none" baseline="0">
                <a:solidFill>
                  <a:schemeClr val="accent1"/>
                </a:solidFill>
                <a:latin typeface="Arial"/>
                <a:cs typeface="Arial"/>
              </a:defRPr>
            </a:lvl1pPr>
            <a:lvl2pPr marL="0" indent="0">
              <a:buNone/>
              <a:defRPr sz="3200" b="0">
                <a:solidFill>
                  <a:schemeClr val="accent1"/>
                </a:solidFill>
                <a:latin typeface="Arial"/>
                <a:cs typeface="Arial"/>
              </a:defRPr>
            </a:lvl2pPr>
            <a:lvl3pPr marL="0" indent="0">
              <a:buNone/>
              <a:defRPr sz="3200" b="0">
                <a:solidFill>
                  <a:schemeClr val="accent1"/>
                </a:solidFill>
                <a:latin typeface="Arial"/>
                <a:cs typeface="Arial"/>
              </a:defRPr>
            </a:lvl3pPr>
            <a:lvl4pPr marL="0" indent="0">
              <a:buNone/>
              <a:defRPr sz="3200" b="0">
                <a:solidFill>
                  <a:schemeClr val="accent1"/>
                </a:solidFill>
                <a:latin typeface="Arial"/>
                <a:cs typeface="Arial"/>
              </a:defRPr>
            </a:lvl4pPr>
            <a:lvl5pPr marL="0" indent="0">
              <a:buNone/>
              <a:defRPr sz="3200" b="0">
                <a:solidFill>
                  <a:schemeClr val="accent1"/>
                </a:solidFill>
                <a:latin typeface="Arial"/>
                <a:cs typeface="Arial"/>
              </a:defRPr>
            </a:lvl5pPr>
            <a:lvl6pPr marL="0" indent="0">
              <a:buNone/>
              <a:defRPr sz="3200">
                <a:solidFill>
                  <a:schemeClr val="accent1"/>
                </a:solidFill>
              </a:defRPr>
            </a:lvl6pPr>
            <a:lvl7pPr marL="0" indent="0">
              <a:buNone/>
              <a:defRPr sz="3200">
                <a:solidFill>
                  <a:schemeClr val="accent1"/>
                </a:solidFill>
              </a:defRPr>
            </a:lvl7pPr>
            <a:lvl8pPr marL="0" indent="0">
              <a:buNone/>
              <a:defRPr sz="3200">
                <a:solidFill>
                  <a:schemeClr val="accent1"/>
                </a:solidFill>
              </a:defRPr>
            </a:lvl8pPr>
            <a:lvl9pPr marL="0" indent="0">
              <a:buNone/>
              <a:defRPr sz="3200">
                <a:solidFill>
                  <a:schemeClr val="accent1"/>
                </a:solidFill>
              </a:defRPr>
            </a:lvl9pPr>
          </a:lstStyle>
          <a:p>
            <a:pPr lvl="0"/>
            <a:r>
              <a:rPr lang="en-US" dirty="0"/>
              <a:t>Title Arial 32pt red</a:t>
            </a:r>
            <a:br>
              <a:rPr lang="en-US" dirty="0"/>
            </a:br>
            <a:r>
              <a:rPr lang="en-US" dirty="0"/>
              <a:t>sentence case</a:t>
            </a:r>
          </a:p>
        </p:txBody>
      </p:sp>
      <p:pic>
        <p:nvPicPr>
          <p:cNvPr id="13" name="Picture 12">
            <a:extLst>
              <a:ext uri="{FF2B5EF4-FFF2-40B4-BE49-F238E27FC236}">
                <a16:creationId xmlns:a16="http://schemas.microsoft.com/office/drawing/2014/main" id="{6BD93987-9FDF-A947-8FF5-CDC8A092816A}"/>
              </a:ext>
            </a:extLst>
          </p:cNvPr>
          <p:cNvPicPr>
            <a:picLocks noChangeAspect="1"/>
          </p:cNvPicPr>
          <p:nvPr userDrawn="1"/>
        </p:nvPicPr>
        <p:blipFill rotWithShape="1">
          <a:blip r:embed="rId2"/>
          <a:srcRect r="15914"/>
          <a:stretch/>
        </p:blipFill>
        <p:spPr>
          <a:xfrm>
            <a:off x="6837358" y="771144"/>
            <a:ext cx="2306642" cy="3657600"/>
          </a:xfrm>
          <a:prstGeom prst="rect">
            <a:avLst/>
          </a:prstGeom>
        </p:spPr>
      </p:pic>
      <p:pic>
        <p:nvPicPr>
          <p:cNvPr id="8" name="Picture 7">
            <a:extLst>
              <a:ext uri="{FF2B5EF4-FFF2-40B4-BE49-F238E27FC236}">
                <a16:creationId xmlns:a16="http://schemas.microsoft.com/office/drawing/2014/main" id="{6770B293-5DF5-974F-8E25-56DFA02D7C02}"/>
              </a:ext>
            </a:extLst>
          </p:cNvPr>
          <p:cNvPicPr>
            <a:picLocks noChangeAspect="1"/>
          </p:cNvPicPr>
          <p:nvPr userDrawn="1"/>
        </p:nvPicPr>
        <p:blipFill>
          <a:blip r:embed="rId3"/>
          <a:stretch>
            <a:fillRect/>
          </a:stretch>
        </p:blipFill>
        <p:spPr>
          <a:xfrm>
            <a:off x="7010400" y="6328337"/>
            <a:ext cx="1828800" cy="291675"/>
          </a:xfrm>
          <a:prstGeom prst="rect">
            <a:avLst/>
          </a:prstGeom>
        </p:spPr>
      </p:pic>
    </p:spTree>
    <p:extLst>
      <p:ext uri="{BB962C8B-B14F-4D97-AF65-F5344CB8AC3E}">
        <p14:creationId xmlns:p14="http://schemas.microsoft.com/office/powerpoint/2010/main" val="3117486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Red">
    <p:bg>
      <p:bgPr>
        <a:solidFill>
          <a:schemeClr val="accent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904667-6091-524F-83FF-D8DCD2CC55A6}"/>
              </a:ext>
            </a:extLst>
          </p:cNvPr>
          <p:cNvSpPr>
            <a:spLocks noGrp="1"/>
          </p:cNvSpPr>
          <p:nvPr>
            <p:ph type="ftr" sz="quarter" idx="14"/>
          </p:nvPr>
        </p:nvSpPr>
        <p:spPr>
          <a:xfrm>
            <a:off x="301624" y="6369753"/>
            <a:ext cx="3046412" cy="208849"/>
          </a:xfrm>
        </p:spPr>
        <p:txBody>
          <a:bodyPr/>
          <a:lstStyle>
            <a:lvl1pPr>
              <a:defRPr lang="en-US" b="0" i="0" smtClean="0">
                <a:solidFill>
                  <a:schemeClr val="bg1"/>
                </a:solidFill>
                <a:effectLst/>
              </a:defRPr>
            </a:lvl1pPr>
          </a:lstStyle>
          <a:p>
            <a:r>
              <a:rPr lang="en-US" dirty="0"/>
              <a:t>UL and the UL logo are trademarks of UL LLC © 2019.</a:t>
            </a:r>
            <a:endParaRPr lang="en-US" dirty="0">
              <a:ea typeface="Open Sans" charset="0"/>
              <a:cs typeface="Arial"/>
            </a:endParaRPr>
          </a:p>
        </p:txBody>
      </p:sp>
      <p:sp>
        <p:nvSpPr>
          <p:cNvPr id="7" name="Text Placeholder 26">
            <a:extLst>
              <a:ext uri="{FF2B5EF4-FFF2-40B4-BE49-F238E27FC236}">
                <a16:creationId xmlns:a16="http://schemas.microsoft.com/office/drawing/2014/main" id="{E8705732-112B-D34A-ADD9-33AB444C70C3}"/>
              </a:ext>
            </a:extLst>
          </p:cNvPr>
          <p:cNvSpPr>
            <a:spLocks noGrp="1"/>
          </p:cNvSpPr>
          <p:nvPr>
            <p:ph type="body" sz="quarter" idx="10" hasCustomPrompt="1"/>
          </p:nvPr>
        </p:nvSpPr>
        <p:spPr>
          <a:xfrm>
            <a:off x="301624" y="3441994"/>
            <a:ext cx="5641976" cy="984885"/>
          </a:xfrm>
          <a:prstGeom prst="rect">
            <a:avLst/>
          </a:prstGeom>
        </p:spPr>
        <p:txBody>
          <a:bodyPr wrap="square" lIns="0" tIns="0" rIns="0" bIns="0" anchor="b">
            <a:spAutoFit/>
          </a:bodyPr>
          <a:lstStyle>
            <a:lvl1pPr marL="0" indent="0">
              <a:lnSpc>
                <a:spcPct val="100000"/>
              </a:lnSpc>
              <a:spcBef>
                <a:spcPts val="0"/>
              </a:spcBef>
              <a:buNone/>
              <a:defRPr sz="3200" b="0" cap="none" baseline="0">
                <a:solidFill>
                  <a:schemeClr val="bg1"/>
                </a:solidFill>
                <a:latin typeface="Arial"/>
                <a:cs typeface="Arial"/>
              </a:defRPr>
            </a:lvl1pPr>
            <a:lvl2pPr marL="0" indent="0">
              <a:buNone/>
              <a:defRPr sz="3200" b="0">
                <a:solidFill>
                  <a:schemeClr val="bg1"/>
                </a:solidFill>
                <a:latin typeface="Arial"/>
                <a:cs typeface="Arial"/>
              </a:defRPr>
            </a:lvl2pPr>
            <a:lvl3pPr marL="0" indent="0">
              <a:buNone/>
              <a:defRPr sz="3200" b="0">
                <a:solidFill>
                  <a:schemeClr val="bg1"/>
                </a:solidFill>
                <a:latin typeface="Arial"/>
                <a:cs typeface="Arial"/>
              </a:defRPr>
            </a:lvl3pPr>
            <a:lvl4pPr marL="0" indent="0">
              <a:buNone/>
              <a:defRPr sz="3200" b="0">
                <a:solidFill>
                  <a:schemeClr val="bg1"/>
                </a:solidFill>
                <a:latin typeface="Arial"/>
                <a:cs typeface="Arial"/>
              </a:defRPr>
            </a:lvl4pPr>
            <a:lvl5pPr marL="0" indent="0">
              <a:buNone/>
              <a:defRPr sz="3200" b="0">
                <a:solidFill>
                  <a:schemeClr val="bg1"/>
                </a:solidFill>
                <a:latin typeface="Arial"/>
                <a:cs typeface="Arial"/>
              </a:defRPr>
            </a:lvl5pPr>
            <a:lvl6pPr marL="0" indent="0">
              <a:buNone/>
              <a:defRPr sz="3200">
                <a:solidFill>
                  <a:schemeClr val="bg1"/>
                </a:solidFill>
              </a:defRPr>
            </a:lvl6pPr>
            <a:lvl7pPr marL="0" indent="0">
              <a:buNone/>
              <a:defRPr sz="3200">
                <a:solidFill>
                  <a:schemeClr val="bg1"/>
                </a:solidFill>
              </a:defRPr>
            </a:lvl7pPr>
            <a:lvl8pPr marL="0" indent="0">
              <a:buNone/>
              <a:defRPr sz="3200">
                <a:solidFill>
                  <a:schemeClr val="bg1"/>
                </a:solidFill>
              </a:defRPr>
            </a:lvl8pPr>
            <a:lvl9pPr marL="0" indent="0">
              <a:buNone/>
              <a:defRPr sz="3200">
                <a:solidFill>
                  <a:schemeClr val="bg1"/>
                </a:solidFill>
              </a:defRPr>
            </a:lvl9pPr>
          </a:lstStyle>
          <a:p>
            <a:pPr lvl="0"/>
            <a:r>
              <a:rPr lang="en-US" dirty="0"/>
              <a:t>Title Arial 32pt white</a:t>
            </a:r>
            <a:br>
              <a:rPr lang="en-US" dirty="0"/>
            </a:br>
            <a:r>
              <a:rPr lang="en-US" dirty="0"/>
              <a:t>sentence case</a:t>
            </a:r>
          </a:p>
        </p:txBody>
      </p:sp>
      <p:sp>
        <p:nvSpPr>
          <p:cNvPr id="9" name="Text Placeholder 28">
            <a:extLst>
              <a:ext uri="{FF2B5EF4-FFF2-40B4-BE49-F238E27FC236}">
                <a16:creationId xmlns:a16="http://schemas.microsoft.com/office/drawing/2014/main" id="{AD1C4D7B-87F1-8343-8537-F0FE9A9EFAD7}"/>
              </a:ext>
            </a:extLst>
          </p:cNvPr>
          <p:cNvSpPr>
            <a:spLocks noGrp="1"/>
          </p:cNvSpPr>
          <p:nvPr>
            <p:ph type="body" sz="quarter" idx="11" hasCustomPrompt="1"/>
          </p:nvPr>
        </p:nvSpPr>
        <p:spPr>
          <a:xfrm>
            <a:off x="301624" y="4749801"/>
            <a:ext cx="6403976" cy="215444"/>
          </a:xfrm>
          <a:prstGeom prst="rect">
            <a:avLst/>
          </a:prstGeom>
        </p:spPr>
        <p:txBody>
          <a:bodyPr wrap="square" lIns="0" tIns="0" rIns="0" bIns="0" anchor="t">
            <a:spAutoFit/>
          </a:bodyPr>
          <a:lstStyle>
            <a:lvl1pPr marL="0" indent="0">
              <a:lnSpc>
                <a:spcPct val="100000"/>
              </a:lnSpc>
              <a:spcBef>
                <a:spcPts val="0"/>
              </a:spcBef>
              <a:buNone/>
              <a:defRPr sz="1400" baseline="0">
                <a:solidFill>
                  <a:schemeClr val="bg1"/>
                </a:solidFill>
                <a:latin typeface="Arial"/>
                <a:cs typeface="Arial"/>
              </a:defRPr>
            </a:lvl1pPr>
            <a:lvl2pPr marL="0" indent="0">
              <a:buNone/>
              <a:defRPr sz="1400">
                <a:solidFill>
                  <a:schemeClr val="bg1"/>
                </a:solidFill>
                <a:latin typeface="Arial"/>
                <a:cs typeface="Arial"/>
              </a:defRPr>
            </a:lvl2pPr>
            <a:lvl3pPr marL="0" indent="0">
              <a:buNone/>
              <a:defRPr sz="1400">
                <a:solidFill>
                  <a:schemeClr val="bg1"/>
                </a:solidFill>
                <a:latin typeface="Arial"/>
                <a:cs typeface="Arial"/>
              </a:defRPr>
            </a:lvl3pPr>
            <a:lvl4pPr marL="0" indent="0">
              <a:buNone/>
              <a:defRPr sz="1400">
                <a:solidFill>
                  <a:schemeClr val="bg1"/>
                </a:solidFill>
                <a:latin typeface="Arial"/>
                <a:cs typeface="Arial"/>
              </a:defRPr>
            </a:lvl4pPr>
            <a:lvl5pPr marL="0" indent="0">
              <a:buNone/>
              <a:defRPr sz="1400">
                <a:solidFill>
                  <a:schemeClr val="bg1"/>
                </a:solidFill>
                <a:latin typeface="Arial"/>
                <a:cs typeface="Arial"/>
              </a:defRPr>
            </a:lvl5pPr>
            <a:lvl6pPr marL="0" indent="0">
              <a:buNone/>
              <a:defRPr>
                <a:solidFill>
                  <a:schemeClr val="bg1"/>
                </a:solidFill>
              </a:defRPr>
            </a:lvl6pPr>
            <a:lvl7pPr marL="0" indent="0">
              <a:buNone/>
              <a:defRPr>
                <a:solidFill>
                  <a:schemeClr val="bg1"/>
                </a:solidFill>
              </a:defRPr>
            </a:lvl7pPr>
            <a:lvl8pPr marL="0" indent="0">
              <a:buNone/>
              <a:defRPr>
                <a:solidFill>
                  <a:schemeClr val="bg1"/>
                </a:solidFill>
              </a:defRPr>
            </a:lvl8pPr>
            <a:lvl9pPr marL="0" indent="0">
              <a:buNone/>
              <a:defRPr>
                <a:solidFill>
                  <a:schemeClr val="bg1"/>
                </a:solidFill>
              </a:defRPr>
            </a:lvl9pPr>
          </a:lstStyle>
          <a:p>
            <a:pPr lvl="0"/>
            <a:r>
              <a:rPr lang="en-US" dirty="0"/>
              <a:t>Date | Subhead Arial 14pt white maximum one line</a:t>
            </a:r>
          </a:p>
        </p:txBody>
      </p:sp>
      <p:pic>
        <p:nvPicPr>
          <p:cNvPr id="11" name="Picture 10">
            <a:extLst>
              <a:ext uri="{FF2B5EF4-FFF2-40B4-BE49-F238E27FC236}">
                <a16:creationId xmlns:a16="http://schemas.microsoft.com/office/drawing/2014/main" id="{6AF0BBF2-57E5-B24C-821B-36E817E4B9FC}"/>
              </a:ext>
            </a:extLst>
          </p:cNvPr>
          <p:cNvPicPr>
            <a:picLocks noChangeAspect="1"/>
          </p:cNvPicPr>
          <p:nvPr userDrawn="1"/>
        </p:nvPicPr>
        <p:blipFill rotWithShape="1">
          <a:blip r:embed="rId2"/>
          <a:srcRect r="16444"/>
          <a:stretch/>
        </p:blipFill>
        <p:spPr>
          <a:xfrm>
            <a:off x="6851904" y="760859"/>
            <a:ext cx="2292096" cy="3657600"/>
          </a:xfrm>
          <a:prstGeom prst="rect">
            <a:avLst/>
          </a:prstGeom>
        </p:spPr>
      </p:pic>
    </p:spTree>
    <p:extLst>
      <p:ext uri="{BB962C8B-B14F-4D97-AF65-F5344CB8AC3E}">
        <p14:creationId xmlns:p14="http://schemas.microsoft.com/office/powerpoint/2010/main" val="4034685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Red w/Tagline">
    <p:bg>
      <p:bgPr>
        <a:solidFill>
          <a:schemeClr val="accent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904667-6091-524F-83FF-D8DCD2CC55A6}"/>
              </a:ext>
            </a:extLst>
          </p:cNvPr>
          <p:cNvSpPr>
            <a:spLocks noGrp="1"/>
          </p:cNvSpPr>
          <p:nvPr>
            <p:ph type="ftr" sz="quarter" idx="14"/>
          </p:nvPr>
        </p:nvSpPr>
        <p:spPr>
          <a:xfrm>
            <a:off x="301624" y="6369753"/>
            <a:ext cx="3046412" cy="208849"/>
          </a:xfrm>
        </p:spPr>
        <p:txBody>
          <a:bodyPr/>
          <a:lstStyle>
            <a:lvl1pPr>
              <a:defRPr lang="en-US" b="0" i="0" smtClean="0">
                <a:solidFill>
                  <a:schemeClr val="bg1"/>
                </a:solidFill>
                <a:effectLst/>
              </a:defRPr>
            </a:lvl1pPr>
          </a:lstStyle>
          <a:p>
            <a:r>
              <a:rPr lang="en-US" dirty="0"/>
              <a:t>UL and the UL logo are trademarks of UL LLC © 2019.</a:t>
            </a:r>
            <a:endParaRPr lang="en-US" dirty="0">
              <a:ea typeface="Open Sans" charset="0"/>
              <a:cs typeface="Arial"/>
            </a:endParaRPr>
          </a:p>
        </p:txBody>
      </p:sp>
      <p:sp>
        <p:nvSpPr>
          <p:cNvPr id="7" name="Text Placeholder 26">
            <a:extLst>
              <a:ext uri="{FF2B5EF4-FFF2-40B4-BE49-F238E27FC236}">
                <a16:creationId xmlns:a16="http://schemas.microsoft.com/office/drawing/2014/main" id="{E8705732-112B-D34A-ADD9-33AB444C70C3}"/>
              </a:ext>
            </a:extLst>
          </p:cNvPr>
          <p:cNvSpPr>
            <a:spLocks noGrp="1"/>
          </p:cNvSpPr>
          <p:nvPr>
            <p:ph type="body" sz="quarter" idx="10" hasCustomPrompt="1"/>
          </p:nvPr>
        </p:nvSpPr>
        <p:spPr>
          <a:xfrm>
            <a:off x="301624" y="3441994"/>
            <a:ext cx="5641976" cy="984885"/>
          </a:xfrm>
          <a:prstGeom prst="rect">
            <a:avLst/>
          </a:prstGeom>
        </p:spPr>
        <p:txBody>
          <a:bodyPr wrap="square" lIns="0" tIns="0" rIns="0" bIns="0" anchor="b">
            <a:spAutoFit/>
          </a:bodyPr>
          <a:lstStyle>
            <a:lvl1pPr marL="0" indent="0">
              <a:lnSpc>
                <a:spcPct val="100000"/>
              </a:lnSpc>
              <a:spcBef>
                <a:spcPts val="0"/>
              </a:spcBef>
              <a:buNone/>
              <a:defRPr sz="3200" b="0" cap="none" baseline="0">
                <a:solidFill>
                  <a:schemeClr val="bg1"/>
                </a:solidFill>
                <a:latin typeface="Arial"/>
                <a:cs typeface="Arial"/>
              </a:defRPr>
            </a:lvl1pPr>
            <a:lvl2pPr marL="0" indent="0">
              <a:buNone/>
              <a:defRPr sz="3200" b="0">
                <a:solidFill>
                  <a:schemeClr val="bg1"/>
                </a:solidFill>
                <a:latin typeface="Arial"/>
                <a:cs typeface="Arial"/>
              </a:defRPr>
            </a:lvl2pPr>
            <a:lvl3pPr marL="0" indent="0">
              <a:buNone/>
              <a:defRPr sz="3200" b="0">
                <a:solidFill>
                  <a:schemeClr val="bg1"/>
                </a:solidFill>
                <a:latin typeface="Arial"/>
                <a:cs typeface="Arial"/>
              </a:defRPr>
            </a:lvl3pPr>
            <a:lvl4pPr marL="0" indent="0">
              <a:buNone/>
              <a:defRPr sz="3200" b="0">
                <a:solidFill>
                  <a:schemeClr val="bg1"/>
                </a:solidFill>
                <a:latin typeface="Arial"/>
                <a:cs typeface="Arial"/>
              </a:defRPr>
            </a:lvl4pPr>
            <a:lvl5pPr marL="0" indent="0">
              <a:buNone/>
              <a:defRPr sz="3200" b="0">
                <a:solidFill>
                  <a:schemeClr val="bg1"/>
                </a:solidFill>
                <a:latin typeface="Arial"/>
                <a:cs typeface="Arial"/>
              </a:defRPr>
            </a:lvl5pPr>
            <a:lvl6pPr marL="0" indent="0">
              <a:buNone/>
              <a:defRPr sz="3200">
                <a:solidFill>
                  <a:schemeClr val="bg1"/>
                </a:solidFill>
              </a:defRPr>
            </a:lvl6pPr>
            <a:lvl7pPr marL="0" indent="0">
              <a:buNone/>
              <a:defRPr sz="3200">
                <a:solidFill>
                  <a:schemeClr val="bg1"/>
                </a:solidFill>
              </a:defRPr>
            </a:lvl7pPr>
            <a:lvl8pPr marL="0" indent="0">
              <a:buNone/>
              <a:defRPr sz="3200">
                <a:solidFill>
                  <a:schemeClr val="bg1"/>
                </a:solidFill>
              </a:defRPr>
            </a:lvl8pPr>
            <a:lvl9pPr marL="0" indent="0">
              <a:buNone/>
              <a:defRPr sz="3200">
                <a:solidFill>
                  <a:schemeClr val="bg1"/>
                </a:solidFill>
              </a:defRPr>
            </a:lvl9pPr>
          </a:lstStyle>
          <a:p>
            <a:pPr lvl="0"/>
            <a:r>
              <a:rPr lang="en-US" dirty="0"/>
              <a:t>Title Arial 32pt white</a:t>
            </a:r>
            <a:br>
              <a:rPr lang="en-US" dirty="0"/>
            </a:br>
            <a:r>
              <a:rPr lang="en-US" dirty="0"/>
              <a:t>sentence case</a:t>
            </a:r>
          </a:p>
        </p:txBody>
      </p:sp>
      <p:sp>
        <p:nvSpPr>
          <p:cNvPr id="9" name="Text Placeholder 28">
            <a:extLst>
              <a:ext uri="{FF2B5EF4-FFF2-40B4-BE49-F238E27FC236}">
                <a16:creationId xmlns:a16="http://schemas.microsoft.com/office/drawing/2014/main" id="{AD1C4D7B-87F1-8343-8537-F0FE9A9EFAD7}"/>
              </a:ext>
            </a:extLst>
          </p:cNvPr>
          <p:cNvSpPr>
            <a:spLocks noGrp="1"/>
          </p:cNvSpPr>
          <p:nvPr>
            <p:ph type="body" sz="quarter" idx="11" hasCustomPrompt="1"/>
          </p:nvPr>
        </p:nvSpPr>
        <p:spPr>
          <a:xfrm>
            <a:off x="301624" y="4749801"/>
            <a:ext cx="6403976" cy="215444"/>
          </a:xfrm>
          <a:prstGeom prst="rect">
            <a:avLst/>
          </a:prstGeom>
        </p:spPr>
        <p:txBody>
          <a:bodyPr wrap="square" lIns="0" tIns="0" rIns="0" bIns="0" anchor="t">
            <a:spAutoFit/>
          </a:bodyPr>
          <a:lstStyle>
            <a:lvl1pPr marL="0" indent="0">
              <a:lnSpc>
                <a:spcPct val="100000"/>
              </a:lnSpc>
              <a:spcBef>
                <a:spcPts val="0"/>
              </a:spcBef>
              <a:buNone/>
              <a:defRPr sz="1400" baseline="0">
                <a:solidFill>
                  <a:schemeClr val="bg1"/>
                </a:solidFill>
                <a:latin typeface="Arial"/>
                <a:cs typeface="Arial"/>
              </a:defRPr>
            </a:lvl1pPr>
            <a:lvl2pPr marL="0" indent="0">
              <a:buNone/>
              <a:defRPr sz="1400">
                <a:solidFill>
                  <a:schemeClr val="bg1"/>
                </a:solidFill>
                <a:latin typeface="Arial"/>
                <a:cs typeface="Arial"/>
              </a:defRPr>
            </a:lvl2pPr>
            <a:lvl3pPr marL="0" indent="0">
              <a:buNone/>
              <a:defRPr sz="1400">
                <a:solidFill>
                  <a:schemeClr val="bg1"/>
                </a:solidFill>
                <a:latin typeface="Arial"/>
                <a:cs typeface="Arial"/>
              </a:defRPr>
            </a:lvl3pPr>
            <a:lvl4pPr marL="0" indent="0">
              <a:buNone/>
              <a:defRPr sz="1400">
                <a:solidFill>
                  <a:schemeClr val="bg1"/>
                </a:solidFill>
                <a:latin typeface="Arial"/>
                <a:cs typeface="Arial"/>
              </a:defRPr>
            </a:lvl4pPr>
            <a:lvl5pPr marL="0" indent="0">
              <a:buNone/>
              <a:defRPr sz="1400">
                <a:solidFill>
                  <a:schemeClr val="bg1"/>
                </a:solidFill>
                <a:latin typeface="Arial"/>
                <a:cs typeface="Arial"/>
              </a:defRPr>
            </a:lvl5pPr>
            <a:lvl6pPr marL="0" indent="0">
              <a:buNone/>
              <a:defRPr>
                <a:solidFill>
                  <a:schemeClr val="bg1"/>
                </a:solidFill>
              </a:defRPr>
            </a:lvl6pPr>
            <a:lvl7pPr marL="0" indent="0">
              <a:buNone/>
              <a:defRPr>
                <a:solidFill>
                  <a:schemeClr val="bg1"/>
                </a:solidFill>
              </a:defRPr>
            </a:lvl7pPr>
            <a:lvl8pPr marL="0" indent="0">
              <a:buNone/>
              <a:defRPr>
                <a:solidFill>
                  <a:schemeClr val="bg1"/>
                </a:solidFill>
              </a:defRPr>
            </a:lvl8pPr>
            <a:lvl9pPr marL="0" indent="0">
              <a:buNone/>
              <a:defRPr>
                <a:solidFill>
                  <a:schemeClr val="bg1"/>
                </a:solidFill>
              </a:defRPr>
            </a:lvl9pPr>
          </a:lstStyle>
          <a:p>
            <a:pPr lvl="0"/>
            <a:r>
              <a:rPr lang="en-US" dirty="0"/>
              <a:t>Date | Subhead Arial 14pt white maximum one line</a:t>
            </a:r>
          </a:p>
        </p:txBody>
      </p:sp>
      <p:pic>
        <p:nvPicPr>
          <p:cNvPr id="11" name="Picture 10">
            <a:extLst>
              <a:ext uri="{FF2B5EF4-FFF2-40B4-BE49-F238E27FC236}">
                <a16:creationId xmlns:a16="http://schemas.microsoft.com/office/drawing/2014/main" id="{6AF0BBF2-57E5-B24C-821B-36E817E4B9FC}"/>
              </a:ext>
            </a:extLst>
          </p:cNvPr>
          <p:cNvPicPr>
            <a:picLocks noChangeAspect="1"/>
          </p:cNvPicPr>
          <p:nvPr userDrawn="1"/>
        </p:nvPicPr>
        <p:blipFill rotWithShape="1">
          <a:blip r:embed="rId2"/>
          <a:srcRect r="16444"/>
          <a:stretch/>
        </p:blipFill>
        <p:spPr>
          <a:xfrm>
            <a:off x="6851904" y="760859"/>
            <a:ext cx="2292096" cy="3657600"/>
          </a:xfrm>
          <a:prstGeom prst="rect">
            <a:avLst/>
          </a:prstGeom>
        </p:spPr>
      </p:pic>
      <p:pic>
        <p:nvPicPr>
          <p:cNvPr id="8" name="Picture 7">
            <a:extLst>
              <a:ext uri="{FF2B5EF4-FFF2-40B4-BE49-F238E27FC236}">
                <a16:creationId xmlns:a16="http://schemas.microsoft.com/office/drawing/2014/main" id="{34DA0BEC-FE1D-2149-AFEE-9A68F723EEC0}"/>
              </a:ext>
            </a:extLst>
          </p:cNvPr>
          <p:cNvPicPr>
            <a:picLocks noChangeAspect="1"/>
          </p:cNvPicPr>
          <p:nvPr userDrawn="1"/>
        </p:nvPicPr>
        <p:blipFill>
          <a:blip r:embed="rId3"/>
          <a:stretch>
            <a:fillRect/>
          </a:stretch>
        </p:blipFill>
        <p:spPr>
          <a:xfrm>
            <a:off x="7010400" y="6328340"/>
            <a:ext cx="1828800" cy="291673"/>
          </a:xfrm>
          <a:prstGeom prst="rect">
            <a:avLst/>
          </a:prstGeom>
        </p:spPr>
      </p:pic>
    </p:spTree>
    <p:extLst>
      <p:ext uri="{BB962C8B-B14F-4D97-AF65-F5344CB8AC3E}">
        <p14:creationId xmlns:p14="http://schemas.microsoft.com/office/powerpoint/2010/main" val="454850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6172200"/>
            <a:ext cx="309586" cy="412781"/>
          </a:xfrm>
          <a:prstGeom prst="rect">
            <a:avLst/>
          </a:prstGeom>
        </p:spPr>
      </p:pic>
      <p:sp>
        <p:nvSpPr>
          <p:cNvPr id="4" name="Slide Number Placeholder 3">
            <a:extLst>
              <a:ext uri="{FF2B5EF4-FFF2-40B4-BE49-F238E27FC236}">
                <a16:creationId xmlns:a16="http://schemas.microsoft.com/office/drawing/2014/main" id="{76755143-4AF0-364E-B24C-A2C2A4340C08}"/>
              </a:ext>
            </a:extLst>
          </p:cNvPr>
          <p:cNvSpPr>
            <a:spLocks noGrp="1"/>
          </p:cNvSpPr>
          <p:nvPr>
            <p:ph type="sldNum" sz="quarter" idx="17"/>
          </p:nvPr>
        </p:nvSpPr>
        <p:spPr/>
        <p:txBody>
          <a:body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6C65FD51-6AA0-7345-A07E-E4905EEF6D56}"/>
              </a:ext>
            </a:extLst>
          </p:cNvPr>
          <p:cNvSpPr>
            <a:spLocks noGrp="1"/>
          </p:cNvSpPr>
          <p:nvPr>
            <p:ph type="title" hasCustomPrompt="1"/>
          </p:nvPr>
        </p:nvSpPr>
        <p:spPr>
          <a:xfrm>
            <a:off x="301624" y="381000"/>
            <a:ext cx="8537576" cy="369332"/>
          </a:xfrm>
        </p:spPr>
        <p:txBody>
          <a:bodyPr/>
          <a:lstStyle>
            <a:lvl1pPr>
              <a:defRPr sz="2400">
                <a:solidFill>
                  <a:schemeClr val="accent1"/>
                </a:solidFill>
              </a:defRPr>
            </a:lvl1pPr>
          </a:lstStyle>
          <a:p>
            <a:pPr lvl="0"/>
            <a:r>
              <a:rPr lang="en-US" dirty="0"/>
              <a:t>Table of contents Arial 24pt red sentence case</a:t>
            </a:r>
          </a:p>
        </p:txBody>
      </p:sp>
      <p:sp>
        <p:nvSpPr>
          <p:cNvPr id="10" name="Text Placeholder 9">
            <a:extLst>
              <a:ext uri="{FF2B5EF4-FFF2-40B4-BE49-F238E27FC236}">
                <a16:creationId xmlns:a16="http://schemas.microsoft.com/office/drawing/2014/main" id="{E3302707-5470-1B4A-8DA7-3B7EF4EA0967}"/>
              </a:ext>
            </a:extLst>
          </p:cNvPr>
          <p:cNvSpPr>
            <a:spLocks noGrp="1"/>
          </p:cNvSpPr>
          <p:nvPr>
            <p:ph type="body" sz="quarter" idx="18" hasCustomPrompt="1"/>
          </p:nvPr>
        </p:nvSpPr>
        <p:spPr>
          <a:xfrm>
            <a:off x="301624" y="1297259"/>
            <a:ext cx="8539164" cy="4572000"/>
          </a:xfrm>
        </p:spPr>
        <p:txBody>
          <a:bodyPr/>
          <a:lstStyle>
            <a:lvl1pPr marL="457189" indent="-455602">
              <a:lnSpc>
                <a:spcPct val="100000"/>
              </a:lnSpc>
              <a:spcAft>
                <a:spcPts val="600"/>
              </a:spcAft>
              <a:buFont typeface="+mj-lt"/>
              <a:buAutoNum type="romanUcPeriod"/>
              <a:tabLst/>
              <a:defRPr/>
            </a:lvl1pPr>
            <a:lvl2pPr marL="914378" indent="-455602">
              <a:lnSpc>
                <a:spcPct val="100000"/>
              </a:lnSpc>
              <a:spcAft>
                <a:spcPts val="600"/>
              </a:spcAft>
              <a:buFont typeface="+mj-lt"/>
              <a:buAutoNum type="romanUcPeriod"/>
              <a:tabLst/>
              <a:defRPr/>
            </a:lvl2pPr>
            <a:lvl3pPr marL="1371566" indent="-455602">
              <a:lnSpc>
                <a:spcPct val="100000"/>
              </a:lnSpc>
              <a:spcAft>
                <a:spcPts val="600"/>
              </a:spcAft>
              <a:buFont typeface="+mj-lt"/>
              <a:buAutoNum type="romanUcPeriod"/>
              <a:tabLst/>
              <a:defRPr/>
            </a:lvl3pPr>
            <a:lvl4pPr marL="1828754" marR="0" indent="-455602" algn="l" defTabSz="457189" rtl="0" eaLnBrk="1" fontAlgn="auto" latinLnBrk="0" hangingPunct="1">
              <a:lnSpc>
                <a:spcPct val="100000"/>
              </a:lnSpc>
              <a:spcBef>
                <a:spcPts val="0"/>
              </a:spcBef>
              <a:spcAft>
                <a:spcPts val="600"/>
              </a:spcAft>
              <a:buClrTx/>
              <a:buSzTx/>
              <a:buFont typeface="+mj-lt"/>
              <a:buAutoNum type="romanUcPeriod"/>
              <a:tabLst/>
              <a:defRPr/>
            </a:lvl4pPr>
            <a:lvl5pPr marL="2285943" indent="-455602">
              <a:lnSpc>
                <a:spcPct val="100000"/>
              </a:lnSpc>
              <a:spcAft>
                <a:spcPts val="600"/>
              </a:spcAft>
              <a:buFont typeface="+mj-lt"/>
              <a:buAutoNum type="romanUcPeriod"/>
              <a:tabLst/>
              <a:defRPr/>
            </a:lvl5pPr>
            <a:lvl6pPr marL="2285943" indent="-455602">
              <a:lnSpc>
                <a:spcPct val="100000"/>
              </a:lnSpc>
              <a:spcAft>
                <a:spcPts val="600"/>
              </a:spcAft>
              <a:buFont typeface="+mj-lt"/>
              <a:buAutoNum type="romanUcPeriod"/>
              <a:tabLst/>
              <a:defRPr/>
            </a:lvl6pPr>
            <a:lvl7pPr marL="2285943" marR="0" indent="-455602" algn="l" defTabSz="457189" rtl="0" eaLnBrk="1" fontAlgn="auto" latinLnBrk="0" hangingPunct="1">
              <a:lnSpc>
                <a:spcPct val="100000"/>
              </a:lnSpc>
              <a:spcBef>
                <a:spcPts val="0"/>
              </a:spcBef>
              <a:spcAft>
                <a:spcPts val="600"/>
              </a:spcAft>
              <a:buClrTx/>
              <a:buSzTx/>
              <a:buFont typeface="+mj-lt"/>
              <a:buAutoNum type="romanUcPeriod"/>
              <a:tabLst/>
              <a:defRPr/>
            </a:lvl7pPr>
            <a:lvl8pPr marL="2285943" marR="0" indent="-455602" algn="l" defTabSz="457189" rtl="0" eaLnBrk="1" fontAlgn="auto" latinLnBrk="0" hangingPunct="1">
              <a:lnSpc>
                <a:spcPct val="100000"/>
              </a:lnSpc>
              <a:spcBef>
                <a:spcPts val="0"/>
              </a:spcBef>
              <a:spcAft>
                <a:spcPts val="600"/>
              </a:spcAft>
              <a:buClrTx/>
              <a:buSzTx/>
              <a:buFont typeface="+mj-lt"/>
              <a:buAutoNum type="romanUcPeriod"/>
              <a:tabLst/>
              <a:defRPr/>
            </a:lvl8pPr>
            <a:lvl9pPr marL="2285943" indent="-455602">
              <a:lnSpc>
                <a:spcPct val="100000"/>
              </a:lnSpc>
              <a:spcAft>
                <a:spcPts val="600"/>
              </a:spcAft>
              <a:buFont typeface="+mj-lt"/>
              <a:buAutoNum type="romanUcPeriod"/>
              <a:tabLst/>
              <a:defRPr/>
            </a:lvl9pPr>
          </a:lstStyle>
          <a:p>
            <a:pPr lvl="0"/>
            <a:r>
              <a:rPr lang="en-US" dirty="0"/>
              <a:t>Sections are listed here. Arial 14pt black sentence case</a:t>
            </a:r>
          </a:p>
          <a:p>
            <a:pPr lvl="0"/>
            <a:r>
              <a:rPr lang="en-US" dirty="0" err="1"/>
              <a:t>Asdfa</a:t>
            </a:r>
            <a:endParaRPr lang="en-US" dirty="0"/>
          </a:p>
          <a:p>
            <a:pPr lvl="1"/>
            <a:r>
              <a:rPr lang="en-US" dirty="0"/>
              <a:t>Sections are listed here. Arial 14pt black sentence case</a:t>
            </a:r>
          </a:p>
          <a:p>
            <a:pPr lvl="2"/>
            <a:r>
              <a:rPr lang="en-US" dirty="0"/>
              <a:t>Sections are listed here. Arial 14pt black sentence case</a:t>
            </a:r>
          </a:p>
          <a:p>
            <a:pPr lvl="3"/>
            <a:r>
              <a:rPr lang="en-US" dirty="0"/>
              <a:t>Sections are listed here. Arial 14pt black sentence case</a:t>
            </a:r>
          </a:p>
          <a:p>
            <a:pPr lvl="4"/>
            <a:r>
              <a:rPr lang="en-US" dirty="0"/>
              <a:t>Sections are listed here. Arial 14pt black sentence case</a:t>
            </a:r>
          </a:p>
          <a:p>
            <a:pPr lvl="5"/>
            <a:r>
              <a:rPr lang="en-US" dirty="0"/>
              <a:t>Sections are listed here. Arial 14pt black sentence case</a:t>
            </a:r>
          </a:p>
          <a:p>
            <a:pPr lvl="6"/>
            <a:r>
              <a:rPr lang="en-US" dirty="0"/>
              <a:t>Sections are listed here. Arial 14pt black sentence case</a:t>
            </a:r>
          </a:p>
          <a:p>
            <a:pPr lvl="7"/>
            <a:r>
              <a:rPr lang="en-US" dirty="0" err="1"/>
              <a:t>Sdgss</a:t>
            </a:r>
            <a:endParaRPr lang="en-US" dirty="0"/>
          </a:p>
          <a:p>
            <a:pPr lvl="8"/>
            <a:r>
              <a:rPr lang="en-US" dirty="0" err="1"/>
              <a:t>sgsfg</a:t>
            </a:r>
            <a:endParaRPr lang="en-US" dirty="0"/>
          </a:p>
        </p:txBody>
      </p:sp>
    </p:spTree>
    <p:extLst>
      <p:ext uri="{BB962C8B-B14F-4D97-AF65-F5344CB8AC3E}">
        <p14:creationId xmlns:p14="http://schemas.microsoft.com/office/powerpoint/2010/main" val="2439775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C w/Image">
    <p:spTree>
      <p:nvGrpSpPr>
        <p:cNvPr id="1" name=""/>
        <p:cNvGrpSpPr/>
        <p:nvPr/>
      </p:nvGrpSpPr>
      <p:grpSpPr>
        <a:xfrm>
          <a:off x="0" y="0"/>
          <a:ext cx="0" cy="0"/>
          <a:chOff x="0" y="0"/>
          <a:chExt cx="0" cy="0"/>
        </a:xfrm>
      </p:grpSpPr>
      <p:sp>
        <p:nvSpPr>
          <p:cNvPr id="27" name="Text Placeholder 26"/>
          <p:cNvSpPr>
            <a:spLocks noGrp="1"/>
          </p:cNvSpPr>
          <p:nvPr>
            <p:ph type="body" sz="quarter" idx="10" hasCustomPrompt="1"/>
          </p:nvPr>
        </p:nvSpPr>
        <p:spPr>
          <a:xfrm>
            <a:off x="305817" y="1297259"/>
            <a:ext cx="3813048" cy="4572000"/>
          </a:xfrm>
          <a:prstGeom prst="rect">
            <a:avLst/>
          </a:prstGeom>
        </p:spPr>
        <p:txBody>
          <a:bodyPr wrap="square" lIns="0" tIns="0" rIns="0" bIns="0" anchor="t">
            <a:noAutofit/>
          </a:bodyPr>
          <a:lstStyle>
            <a:lvl1pPr marL="457189" marR="0" indent="-457189" algn="l" defTabSz="457189" rtl="0" eaLnBrk="1" fontAlgn="auto" latinLnBrk="0" hangingPunct="1">
              <a:lnSpc>
                <a:spcPct val="100000"/>
              </a:lnSpc>
              <a:spcBef>
                <a:spcPts val="0"/>
              </a:spcBef>
              <a:spcAft>
                <a:spcPts val="600"/>
              </a:spcAft>
              <a:buClrTx/>
              <a:buSzTx/>
              <a:buFont typeface="+mj-lt"/>
              <a:buAutoNum type="romanUcPeriod"/>
              <a:tabLst/>
              <a:defRPr sz="1400" b="0" cap="none" baseline="0">
                <a:solidFill>
                  <a:schemeClr val="tx1"/>
                </a:solidFill>
                <a:latin typeface="Arial" panose="020B0604020202020204" pitchFamily="34" charset="0"/>
                <a:cs typeface="Arial" panose="020B0604020202020204" pitchFamily="34" charset="0"/>
              </a:defRPr>
            </a:lvl1pPr>
            <a:lvl2pPr marL="914378" indent="-457189" defTabSz="274313">
              <a:spcBef>
                <a:spcPts val="0"/>
              </a:spcBef>
              <a:spcAft>
                <a:spcPts val="600"/>
              </a:spcAft>
              <a:buFont typeface="+mj-lt"/>
              <a:buAutoNum type="romanUcPeriod"/>
              <a:defRPr sz="1400" b="0">
                <a:latin typeface="Arial"/>
                <a:cs typeface="Arial"/>
              </a:defRPr>
            </a:lvl2pPr>
            <a:lvl3pPr marL="1371566" indent="-457189">
              <a:spcAft>
                <a:spcPts val="600"/>
              </a:spcAft>
              <a:buFont typeface="+mj-lt"/>
              <a:buAutoNum type="romanUcPeriod"/>
              <a:defRPr sz="1400" b="0">
                <a:latin typeface="Arial"/>
                <a:cs typeface="Arial"/>
              </a:defRPr>
            </a:lvl3pPr>
            <a:lvl4pPr marL="1828754" indent="-457189">
              <a:spcAft>
                <a:spcPts val="600"/>
              </a:spcAft>
              <a:buFont typeface="+mj-lt"/>
              <a:buAutoNum type="romanUcPeriod"/>
              <a:defRPr sz="1400" b="0">
                <a:latin typeface="Arial"/>
                <a:cs typeface="Arial"/>
              </a:defRPr>
            </a:lvl4pPr>
            <a:lvl5pPr marL="2285943" indent="-457189">
              <a:spcAft>
                <a:spcPts val="600"/>
              </a:spcAft>
              <a:buFont typeface="+mj-lt"/>
              <a:buAutoNum type="romanUcPeriod"/>
              <a:defRPr sz="1400" b="0">
                <a:latin typeface="Arial"/>
                <a:cs typeface="Arial"/>
              </a:defRPr>
            </a:lvl5pPr>
            <a:lvl6pPr marL="2285943" indent="-457189">
              <a:spcAft>
                <a:spcPts val="600"/>
              </a:spcAft>
              <a:buFont typeface="+mj-lt"/>
              <a:buAutoNum type="romanUcPeriod"/>
              <a:defRPr sz="1400" b="0"/>
            </a:lvl6pPr>
            <a:lvl7pPr marL="2285943" marR="0" indent="-457189" algn="l" defTabSz="457189" rtl="0" eaLnBrk="1" fontAlgn="auto" latinLnBrk="0" hangingPunct="1">
              <a:lnSpc>
                <a:spcPct val="100000"/>
              </a:lnSpc>
              <a:spcBef>
                <a:spcPts val="0"/>
              </a:spcBef>
              <a:spcAft>
                <a:spcPts val="600"/>
              </a:spcAft>
              <a:buClrTx/>
              <a:buSzTx/>
              <a:buFont typeface="+mj-lt"/>
              <a:buAutoNum type="romanUcPeriod"/>
              <a:tabLst/>
              <a:defRPr sz="1400" b="0"/>
            </a:lvl7pPr>
            <a:lvl8pPr marL="2285943" indent="-457189">
              <a:spcAft>
                <a:spcPts val="600"/>
              </a:spcAft>
              <a:buFont typeface="+mj-lt"/>
              <a:buAutoNum type="romanUcPeriod"/>
              <a:defRPr sz="1400" b="0"/>
            </a:lvl8pPr>
            <a:lvl9pPr marL="2285943" indent="-457189">
              <a:spcAft>
                <a:spcPts val="600"/>
              </a:spcAft>
              <a:buFont typeface="+mj-lt"/>
              <a:buAutoNum type="romanUcPeriod"/>
              <a:defRPr sz="1400" b="0"/>
            </a:lvl9pPr>
          </a:lstStyle>
          <a:p>
            <a:pPr lvl="0"/>
            <a:r>
              <a:rPr lang="en-US" dirty="0"/>
              <a:t>Sections are listed here. Arial 14pt black sentence case</a:t>
            </a:r>
          </a:p>
          <a:p>
            <a:pPr lvl="0"/>
            <a:r>
              <a:rPr lang="en-US" dirty="0" err="1"/>
              <a:t>Asdfa</a:t>
            </a:r>
            <a:endParaRPr lang="en-US" dirty="0"/>
          </a:p>
          <a:p>
            <a:pPr lvl="1"/>
            <a:r>
              <a:rPr lang="en-US" dirty="0"/>
              <a:t>Sections are listed here. Arial 14pt black sentence case</a:t>
            </a:r>
          </a:p>
          <a:p>
            <a:pPr lvl="2"/>
            <a:r>
              <a:rPr lang="en-US" dirty="0"/>
              <a:t>Sections are listed here. Arial 14pt black sentence case</a:t>
            </a:r>
          </a:p>
          <a:p>
            <a:pPr lvl="3"/>
            <a:r>
              <a:rPr lang="en-US" dirty="0"/>
              <a:t>Sections are listed here. Arial 14pt black sentence case</a:t>
            </a:r>
          </a:p>
          <a:p>
            <a:pPr lvl="4"/>
            <a:r>
              <a:rPr lang="en-US" dirty="0"/>
              <a:t>Sections are listed here. Arial 14pt black sentence case</a:t>
            </a:r>
          </a:p>
          <a:p>
            <a:pPr lvl="1"/>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6172200"/>
            <a:ext cx="309586" cy="412781"/>
          </a:xfrm>
          <a:prstGeom prst="rect">
            <a:avLst/>
          </a:prstGeom>
        </p:spPr>
      </p:pic>
      <p:sp>
        <p:nvSpPr>
          <p:cNvPr id="8" name="Picture Placeholder 3">
            <a:extLst>
              <a:ext uri="{FF2B5EF4-FFF2-40B4-BE49-F238E27FC236}">
                <a16:creationId xmlns:a16="http://schemas.microsoft.com/office/drawing/2014/main" id="{94D1E36D-02C6-B449-9EBA-12FEA0CFCB41}"/>
              </a:ext>
            </a:extLst>
          </p:cNvPr>
          <p:cNvSpPr>
            <a:spLocks noGrp="1"/>
          </p:cNvSpPr>
          <p:nvPr>
            <p:ph type="pic" sz="quarter" idx="14" hasCustomPrompt="1"/>
          </p:nvPr>
        </p:nvSpPr>
        <p:spPr>
          <a:xfrm>
            <a:off x="4419600" y="1297259"/>
            <a:ext cx="4724400" cy="4572000"/>
          </a:xfrm>
          <a:prstGeom prst="rect">
            <a:avLst/>
          </a:prstGeom>
          <a:solidFill>
            <a:schemeClr val="tx2">
              <a:lumMod val="20000"/>
              <a:lumOff val="80000"/>
            </a:schemeClr>
          </a:solidFill>
          <a:ln>
            <a:noFill/>
          </a:ln>
        </p:spPr>
        <p:txBody>
          <a:bodyPr tIns="91440" bIns="91440">
            <a:normAutofit/>
          </a:bodyPr>
          <a:lstStyle>
            <a:lvl1pPr marL="0" indent="0">
              <a:buNone/>
              <a:defRPr sz="1000" b="1" cap="none">
                <a:solidFill>
                  <a:schemeClr val="tx2"/>
                </a:solidFill>
                <a:latin typeface="Arial"/>
                <a:cs typeface="Arial"/>
              </a:defRPr>
            </a:lvl1pPr>
          </a:lstStyle>
          <a:p>
            <a:r>
              <a:rPr lang="en-US" dirty="0"/>
              <a:t>Click icon to add image</a:t>
            </a:r>
          </a:p>
        </p:txBody>
      </p:sp>
      <p:sp>
        <p:nvSpPr>
          <p:cNvPr id="4" name="Slide Number Placeholder 3">
            <a:extLst>
              <a:ext uri="{FF2B5EF4-FFF2-40B4-BE49-F238E27FC236}">
                <a16:creationId xmlns:a16="http://schemas.microsoft.com/office/drawing/2014/main" id="{D86DAA93-21AC-9048-AC03-F7C5BFF8DEEC}"/>
              </a:ext>
            </a:extLst>
          </p:cNvPr>
          <p:cNvSpPr>
            <a:spLocks noGrp="1"/>
          </p:cNvSpPr>
          <p:nvPr>
            <p:ph type="sldNum" sz="quarter" idx="17"/>
          </p:nvPr>
        </p:nvSpPr>
        <p:spPr/>
        <p:txBody>
          <a:body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A681BCCE-C96D-E448-A2EE-455635871EFC}"/>
              </a:ext>
            </a:extLst>
          </p:cNvPr>
          <p:cNvSpPr>
            <a:spLocks noGrp="1"/>
          </p:cNvSpPr>
          <p:nvPr>
            <p:ph type="title" hasCustomPrompt="1"/>
          </p:nvPr>
        </p:nvSpPr>
        <p:spPr>
          <a:xfrm>
            <a:off x="301624" y="381000"/>
            <a:ext cx="8537576" cy="369332"/>
          </a:xfrm>
        </p:spPr>
        <p:txBody>
          <a:bodyPr/>
          <a:lstStyle>
            <a:lvl1pPr>
              <a:defRPr sz="2400"/>
            </a:lvl1pPr>
          </a:lstStyle>
          <a:p>
            <a:r>
              <a:rPr lang="en-US" dirty="0"/>
              <a:t>Table of contents Arial 24pt red sentence case</a:t>
            </a:r>
          </a:p>
        </p:txBody>
      </p:sp>
    </p:spTree>
    <p:extLst>
      <p:ext uri="{BB962C8B-B14F-4D97-AF65-F5344CB8AC3E}">
        <p14:creationId xmlns:p14="http://schemas.microsoft.com/office/powerpoint/2010/main" val="2094335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D8A26D44-3BA1-6B4F-92FA-7EABB900D920}"/>
              </a:ext>
            </a:extLst>
          </p:cNvPr>
          <p:cNvSpPr>
            <a:spLocks noGrp="1"/>
          </p:cNvSpPr>
          <p:nvPr>
            <p:ph type="body" sz="quarter" idx="15" hasCustomPrompt="1"/>
          </p:nvPr>
        </p:nvSpPr>
        <p:spPr>
          <a:xfrm>
            <a:off x="301624" y="1592074"/>
            <a:ext cx="6556376" cy="3673855"/>
          </a:xfrm>
          <a:prstGeom prst="rect">
            <a:avLst/>
          </a:prstGeom>
        </p:spPr>
        <p:txBody>
          <a:bodyPr wrap="square" lIns="0" tIns="0" rIns="0" bIns="0" anchor="ctr">
            <a:noAutofit/>
          </a:bodyPr>
          <a:lstStyle>
            <a:lvl1pPr marL="0" indent="0">
              <a:lnSpc>
                <a:spcPct val="100000"/>
              </a:lnSpc>
              <a:spcBef>
                <a:spcPts val="0"/>
              </a:spcBef>
              <a:buNone/>
              <a:defRPr sz="3200" b="0" cap="none" baseline="0">
                <a:solidFill>
                  <a:schemeClr val="accent1"/>
                </a:solidFill>
                <a:latin typeface="Arial"/>
                <a:cs typeface="Arial"/>
              </a:defRPr>
            </a:lvl1pPr>
            <a:lvl2pPr marL="0" indent="0">
              <a:buNone/>
              <a:defRPr sz="3200" b="0" cap="none">
                <a:solidFill>
                  <a:schemeClr val="accent1"/>
                </a:solidFill>
                <a:latin typeface="Arial"/>
                <a:cs typeface="Arial"/>
              </a:defRPr>
            </a:lvl2pPr>
            <a:lvl3pPr marL="0" indent="0">
              <a:buNone/>
              <a:defRPr sz="3200" b="0">
                <a:solidFill>
                  <a:schemeClr val="accent1"/>
                </a:solidFill>
                <a:latin typeface="Arial"/>
                <a:cs typeface="Arial"/>
              </a:defRPr>
            </a:lvl3pPr>
            <a:lvl4pPr marL="0" indent="0">
              <a:buNone/>
              <a:defRPr sz="3200" b="0">
                <a:solidFill>
                  <a:schemeClr val="accent1"/>
                </a:solidFill>
                <a:latin typeface="Arial"/>
                <a:cs typeface="Arial"/>
              </a:defRPr>
            </a:lvl4pPr>
            <a:lvl5pPr marL="0" indent="0">
              <a:buNone/>
              <a:defRPr sz="3200" b="0">
                <a:solidFill>
                  <a:schemeClr val="accent1"/>
                </a:solidFill>
                <a:latin typeface="Arial"/>
                <a:cs typeface="Arial"/>
              </a:defRPr>
            </a:lvl5pPr>
            <a:lvl6pPr marL="0" indent="0">
              <a:buNone/>
              <a:defRPr sz="3200">
                <a:solidFill>
                  <a:schemeClr val="accent1"/>
                </a:solidFill>
              </a:defRPr>
            </a:lvl6pPr>
            <a:lvl7pPr marL="0" indent="0">
              <a:buNone/>
              <a:defRPr sz="3200">
                <a:solidFill>
                  <a:schemeClr val="accent1"/>
                </a:solidFill>
              </a:defRPr>
            </a:lvl7pPr>
            <a:lvl8pPr marL="0" indent="0">
              <a:buNone/>
              <a:defRPr sz="3200">
                <a:solidFill>
                  <a:schemeClr val="accent1"/>
                </a:solidFill>
              </a:defRPr>
            </a:lvl8pPr>
            <a:lvl9pPr marL="0" indent="0">
              <a:buNone/>
              <a:defRPr sz="3200">
                <a:solidFill>
                  <a:schemeClr val="accent1"/>
                </a:solidFill>
              </a:defRPr>
            </a:lvl9pPr>
          </a:lstStyle>
          <a:p>
            <a:pPr lvl="0"/>
            <a:r>
              <a:rPr lang="en-US" dirty="0"/>
              <a:t>Section divider title </a:t>
            </a:r>
            <a:r>
              <a:rPr lang="en-US" dirty="0" err="1"/>
              <a:t>arial</a:t>
            </a:r>
            <a:r>
              <a:rPr lang="en-US" dirty="0"/>
              <a:t> 32pt red sentence case</a:t>
            </a:r>
          </a:p>
        </p:txBody>
      </p:sp>
      <p:sp>
        <p:nvSpPr>
          <p:cNvPr id="3" name="Slide Number Placeholder 2">
            <a:extLst>
              <a:ext uri="{FF2B5EF4-FFF2-40B4-BE49-F238E27FC236}">
                <a16:creationId xmlns:a16="http://schemas.microsoft.com/office/drawing/2014/main" id="{6224B660-DFFB-1546-8F68-11C3304B1DE9}"/>
              </a:ext>
            </a:extLst>
          </p:cNvPr>
          <p:cNvSpPr>
            <a:spLocks noGrp="1"/>
          </p:cNvSpPr>
          <p:nvPr>
            <p:ph type="sldNum" sz="quarter" idx="17"/>
          </p:nvPr>
        </p:nvSpPr>
        <p:spPr/>
        <p:txBody>
          <a:bodyPr/>
          <a:lstStyle>
            <a:lvl1pPr>
              <a:defRPr>
                <a:solidFill>
                  <a:schemeClr val="tx1"/>
                </a:solidFill>
              </a:defRPr>
            </a:lvl1pPr>
          </a:lstStyle>
          <a:p>
            <a:fld id="{ABEF7161-39F9-F745-9A2B-33DA2ED59E91}" type="slidenum">
              <a:rPr lang="en-US" smtClean="0"/>
              <a:pPr/>
              <a:t>‹#›</a:t>
            </a:fld>
            <a:endParaRPr lang="en-US" dirty="0"/>
          </a:p>
        </p:txBody>
      </p:sp>
      <p:pic>
        <p:nvPicPr>
          <p:cNvPr id="8" name="Picture 7">
            <a:extLst>
              <a:ext uri="{FF2B5EF4-FFF2-40B4-BE49-F238E27FC236}">
                <a16:creationId xmlns:a16="http://schemas.microsoft.com/office/drawing/2014/main" id="{8C8A991C-17F0-2543-93DE-6AD8EF2EC1A8}"/>
              </a:ext>
            </a:extLst>
          </p:cNvPr>
          <p:cNvPicPr>
            <a:picLocks noChangeAspect="1"/>
          </p:cNvPicPr>
          <p:nvPr userDrawn="1"/>
        </p:nvPicPr>
        <p:blipFill rotWithShape="1">
          <a:blip r:embed="rId2"/>
          <a:srcRect l="-712" r="17022"/>
          <a:stretch/>
        </p:blipFill>
        <p:spPr>
          <a:xfrm>
            <a:off x="7613497" y="2209800"/>
            <a:ext cx="1530505" cy="2438400"/>
          </a:xfrm>
          <a:prstGeom prst="rect">
            <a:avLst/>
          </a:prstGeom>
        </p:spPr>
      </p:pic>
    </p:spTree>
    <p:extLst>
      <p:ext uri="{BB962C8B-B14F-4D97-AF65-F5344CB8AC3E}">
        <p14:creationId xmlns:p14="http://schemas.microsoft.com/office/powerpoint/2010/main" val="2373148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Red">
    <p:bg>
      <p:bgPr>
        <a:solidFill>
          <a:schemeClr val="accent1"/>
        </a:solidFill>
        <a:effectLst/>
      </p:bgPr>
    </p:bg>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D8A26D44-3BA1-6B4F-92FA-7EABB900D920}"/>
              </a:ext>
            </a:extLst>
          </p:cNvPr>
          <p:cNvSpPr>
            <a:spLocks noGrp="1"/>
          </p:cNvSpPr>
          <p:nvPr>
            <p:ph type="body" sz="quarter" idx="15" hasCustomPrompt="1"/>
          </p:nvPr>
        </p:nvSpPr>
        <p:spPr>
          <a:xfrm>
            <a:off x="301624" y="1592074"/>
            <a:ext cx="6556376" cy="3673855"/>
          </a:xfrm>
          <a:prstGeom prst="rect">
            <a:avLst/>
          </a:prstGeom>
        </p:spPr>
        <p:txBody>
          <a:bodyPr wrap="square" lIns="0" tIns="0" rIns="0" bIns="0" anchor="ctr">
            <a:noAutofit/>
          </a:bodyPr>
          <a:lstStyle>
            <a:lvl1pPr marL="0" indent="0">
              <a:lnSpc>
                <a:spcPct val="100000"/>
              </a:lnSpc>
              <a:spcBef>
                <a:spcPts val="0"/>
              </a:spcBef>
              <a:buNone/>
              <a:defRPr sz="3200" b="0" cap="none" baseline="0">
                <a:solidFill>
                  <a:schemeClr val="bg1"/>
                </a:solidFill>
                <a:latin typeface="Arial"/>
                <a:cs typeface="Arial"/>
              </a:defRPr>
            </a:lvl1pPr>
            <a:lvl2pPr marL="0" indent="0">
              <a:buNone/>
              <a:defRPr sz="3200" b="0" cap="none">
                <a:solidFill>
                  <a:schemeClr val="bg1"/>
                </a:solidFill>
                <a:latin typeface="Arial"/>
                <a:cs typeface="Arial"/>
              </a:defRPr>
            </a:lvl2pPr>
            <a:lvl3pPr marL="0" indent="0">
              <a:buNone/>
              <a:defRPr sz="3200" b="0">
                <a:solidFill>
                  <a:schemeClr val="bg1"/>
                </a:solidFill>
                <a:latin typeface="Arial"/>
                <a:cs typeface="Arial"/>
              </a:defRPr>
            </a:lvl3pPr>
            <a:lvl4pPr marL="0" indent="0">
              <a:buNone/>
              <a:defRPr sz="3200" b="0">
                <a:solidFill>
                  <a:schemeClr val="bg1"/>
                </a:solidFill>
                <a:latin typeface="Arial"/>
                <a:cs typeface="Arial"/>
              </a:defRPr>
            </a:lvl4pPr>
            <a:lvl5pPr marL="0" indent="0">
              <a:buNone/>
              <a:defRPr sz="3200" b="0">
                <a:solidFill>
                  <a:schemeClr val="bg1"/>
                </a:solidFill>
                <a:latin typeface="Arial"/>
                <a:cs typeface="Arial"/>
              </a:defRPr>
            </a:lvl5pPr>
            <a:lvl6pPr marL="0" indent="0">
              <a:buNone/>
              <a:defRPr sz="3200">
                <a:solidFill>
                  <a:schemeClr val="bg1"/>
                </a:solidFill>
              </a:defRPr>
            </a:lvl6pPr>
            <a:lvl7pPr marL="0" indent="0">
              <a:buNone/>
              <a:defRPr sz="3200">
                <a:solidFill>
                  <a:schemeClr val="bg1"/>
                </a:solidFill>
              </a:defRPr>
            </a:lvl7pPr>
            <a:lvl8pPr marL="0" indent="0">
              <a:buNone/>
              <a:defRPr sz="3200">
                <a:solidFill>
                  <a:schemeClr val="bg1"/>
                </a:solidFill>
              </a:defRPr>
            </a:lvl8pPr>
            <a:lvl9pPr marL="0" indent="0">
              <a:buNone/>
              <a:defRPr sz="3200">
                <a:solidFill>
                  <a:schemeClr val="bg1"/>
                </a:solidFill>
              </a:defRPr>
            </a:lvl9pPr>
          </a:lstStyle>
          <a:p>
            <a:pPr lvl="0"/>
            <a:r>
              <a:rPr lang="en-US" dirty="0"/>
              <a:t>Section divider title </a:t>
            </a:r>
            <a:r>
              <a:rPr lang="en-US" dirty="0" err="1"/>
              <a:t>arial</a:t>
            </a:r>
            <a:r>
              <a:rPr lang="en-US" dirty="0"/>
              <a:t> 32pt white sentence case</a:t>
            </a:r>
          </a:p>
        </p:txBody>
      </p:sp>
      <p:sp>
        <p:nvSpPr>
          <p:cNvPr id="3" name="Slide Number Placeholder 2">
            <a:extLst>
              <a:ext uri="{FF2B5EF4-FFF2-40B4-BE49-F238E27FC236}">
                <a16:creationId xmlns:a16="http://schemas.microsoft.com/office/drawing/2014/main" id="{6224B660-DFFB-1546-8F68-11C3304B1DE9}"/>
              </a:ext>
            </a:extLst>
          </p:cNvPr>
          <p:cNvSpPr>
            <a:spLocks noGrp="1"/>
          </p:cNvSpPr>
          <p:nvPr>
            <p:ph type="sldNum" sz="quarter" idx="17"/>
          </p:nvPr>
        </p:nvSpPr>
        <p:spPr/>
        <p:txBody>
          <a:bodyPr/>
          <a:lstStyle>
            <a:lvl1pPr>
              <a:defRPr b="1">
                <a:solidFill>
                  <a:schemeClr val="bg1"/>
                </a:solidFill>
              </a:defRPr>
            </a:lvl1pPr>
          </a:lstStyle>
          <a:p>
            <a:fld id="{ABEF7161-39F9-F745-9A2B-33DA2ED59E91}" type="slidenum">
              <a:rPr lang="en-US" smtClean="0"/>
              <a:pPr/>
              <a:t>‹#›</a:t>
            </a:fld>
            <a:endParaRPr lang="en-US" dirty="0"/>
          </a:p>
        </p:txBody>
      </p:sp>
      <p:pic>
        <p:nvPicPr>
          <p:cNvPr id="9" name="Picture 8">
            <a:extLst>
              <a:ext uri="{FF2B5EF4-FFF2-40B4-BE49-F238E27FC236}">
                <a16:creationId xmlns:a16="http://schemas.microsoft.com/office/drawing/2014/main" id="{CBCDD131-67FF-A849-A5E2-FEB459A32824}"/>
              </a:ext>
            </a:extLst>
          </p:cNvPr>
          <p:cNvPicPr>
            <a:picLocks noChangeAspect="1"/>
          </p:cNvPicPr>
          <p:nvPr userDrawn="1"/>
        </p:nvPicPr>
        <p:blipFill rotWithShape="1">
          <a:blip r:embed="rId2"/>
          <a:srcRect l="-399" r="16709"/>
          <a:stretch/>
        </p:blipFill>
        <p:spPr>
          <a:xfrm>
            <a:off x="7613497" y="2209800"/>
            <a:ext cx="1530505" cy="2438400"/>
          </a:xfrm>
          <a:prstGeom prst="rect">
            <a:avLst/>
          </a:prstGeom>
        </p:spPr>
      </p:pic>
    </p:spTree>
    <p:extLst>
      <p:ext uri="{BB962C8B-B14F-4D97-AF65-F5344CB8AC3E}">
        <p14:creationId xmlns:p14="http://schemas.microsoft.com/office/powerpoint/2010/main" val="3219617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Blue">
    <p:bg>
      <p:bgPr>
        <a:solidFill>
          <a:srgbClr val="00518A"/>
        </a:solidFill>
        <a:effectLst/>
      </p:bgPr>
    </p:bg>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D8A26D44-3BA1-6B4F-92FA-7EABB900D920}"/>
              </a:ext>
            </a:extLst>
          </p:cNvPr>
          <p:cNvSpPr>
            <a:spLocks noGrp="1"/>
          </p:cNvSpPr>
          <p:nvPr>
            <p:ph type="body" sz="quarter" idx="15" hasCustomPrompt="1"/>
          </p:nvPr>
        </p:nvSpPr>
        <p:spPr>
          <a:xfrm>
            <a:off x="301624" y="1592074"/>
            <a:ext cx="6556376" cy="3673855"/>
          </a:xfrm>
          <a:prstGeom prst="rect">
            <a:avLst/>
          </a:prstGeom>
        </p:spPr>
        <p:txBody>
          <a:bodyPr wrap="square" lIns="0" tIns="0" rIns="0" bIns="0" anchor="ctr">
            <a:noAutofit/>
          </a:bodyPr>
          <a:lstStyle>
            <a:lvl1pPr marL="0" indent="0">
              <a:lnSpc>
                <a:spcPct val="100000"/>
              </a:lnSpc>
              <a:spcBef>
                <a:spcPts val="0"/>
              </a:spcBef>
              <a:buNone/>
              <a:defRPr sz="3200" b="0" cap="none" baseline="0">
                <a:solidFill>
                  <a:schemeClr val="bg1"/>
                </a:solidFill>
                <a:latin typeface="Arial"/>
                <a:cs typeface="Arial"/>
              </a:defRPr>
            </a:lvl1pPr>
            <a:lvl2pPr marL="0" indent="0">
              <a:buNone/>
              <a:defRPr sz="3200" b="0" cap="none">
                <a:solidFill>
                  <a:schemeClr val="bg1"/>
                </a:solidFill>
                <a:latin typeface="Arial"/>
                <a:cs typeface="Arial"/>
              </a:defRPr>
            </a:lvl2pPr>
            <a:lvl3pPr marL="0" indent="0">
              <a:buNone/>
              <a:defRPr sz="3200" b="0">
                <a:solidFill>
                  <a:schemeClr val="bg1"/>
                </a:solidFill>
                <a:latin typeface="Arial"/>
                <a:cs typeface="Arial"/>
              </a:defRPr>
            </a:lvl3pPr>
            <a:lvl4pPr marL="0" indent="0">
              <a:buNone/>
              <a:defRPr sz="3200" b="0">
                <a:solidFill>
                  <a:schemeClr val="bg1"/>
                </a:solidFill>
                <a:latin typeface="Arial"/>
                <a:cs typeface="Arial"/>
              </a:defRPr>
            </a:lvl4pPr>
            <a:lvl5pPr marL="0" indent="0">
              <a:buNone/>
              <a:defRPr sz="3200" b="0">
                <a:solidFill>
                  <a:schemeClr val="bg1"/>
                </a:solidFill>
                <a:latin typeface="Arial"/>
                <a:cs typeface="Arial"/>
              </a:defRPr>
            </a:lvl5pPr>
            <a:lvl6pPr marL="0" indent="0">
              <a:buNone/>
              <a:defRPr sz="3200">
                <a:solidFill>
                  <a:schemeClr val="bg1"/>
                </a:solidFill>
              </a:defRPr>
            </a:lvl6pPr>
            <a:lvl7pPr marL="0" indent="0">
              <a:buNone/>
              <a:defRPr sz="3200">
                <a:solidFill>
                  <a:schemeClr val="bg1"/>
                </a:solidFill>
              </a:defRPr>
            </a:lvl7pPr>
            <a:lvl8pPr marL="0" indent="0">
              <a:buNone/>
              <a:defRPr sz="3200">
                <a:solidFill>
                  <a:schemeClr val="bg1"/>
                </a:solidFill>
              </a:defRPr>
            </a:lvl8pPr>
            <a:lvl9pPr marL="0" indent="0">
              <a:buNone/>
              <a:defRPr sz="3200">
                <a:solidFill>
                  <a:schemeClr val="bg1"/>
                </a:solidFill>
              </a:defRPr>
            </a:lvl9pPr>
          </a:lstStyle>
          <a:p>
            <a:pPr lvl="0"/>
            <a:r>
              <a:rPr lang="en-US" dirty="0"/>
              <a:t>Section divider title </a:t>
            </a:r>
            <a:r>
              <a:rPr lang="en-US" dirty="0" err="1"/>
              <a:t>arial</a:t>
            </a:r>
            <a:r>
              <a:rPr lang="en-US" dirty="0"/>
              <a:t> 32pt white sentence case</a:t>
            </a:r>
          </a:p>
        </p:txBody>
      </p:sp>
      <p:sp>
        <p:nvSpPr>
          <p:cNvPr id="3" name="Slide Number Placeholder 2">
            <a:extLst>
              <a:ext uri="{FF2B5EF4-FFF2-40B4-BE49-F238E27FC236}">
                <a16:creationId xmlns:a16="http://schemas.microsoft.com/office/drawing/2014/main" id="{6224B660-DFFB-1546-8F68-11C3304B1DE9}"/>
              </a:ext>
            </a:extLst>
          </p:cNvPr>
          <p:cNvSpPr>
            <a:spLocks noGrp="1"/>
          </p:cNvSpPr>
          <p:nvPr>
            <p:ph type="sldNum" sz="quarter" idx="17"/>
          </p:nvPr>
        </p:nvSpPr>
        <p:spPr/>
        <p:txBody>
          <a:bodyPr/>
          <a:lstStyle>
            <a:lvl1pPr>
              <a:defRPr b="1">
                <a:solidFill>
                  <a:schemeClr val="bg1"/>
                </a:solidFill>
              </a:defRPr>
            </a:lvl1pPr>
          </a:lstStyle>
          <a:p>
            <a:fld id="{ABEF7161-39F9-F745-9A2B-33DA2ED59E91}" type="slidenum">
              <a:rPr lang="en-US" smtClean="0"/>
              <a:pPr/>
              <a:t>‹#›</a:t>
            </a:fld>
            <a:endParaRPr lang="en-US" dirty="0"/>
          </a:p>
        </p:txBody>
      </p:sp>
      <p:pic>
        <p:nvPicPr>
          <p:cNvPr id="8" name="Picture 7">
            <a:extLst>
              <a:ext uri="{FF2B5EF4-FFF2-40B4-BE49-F238E27FC236}">
                <a16:creationId xmlns:a16="http://schemas.microsoft.com/office/drawing/2014/main" id="{4E2380AC-3CC1-184C-B829-CA9F2AEDDB68}"/>
              </a:ext>
            </a:extLst>
          </p:cNvPr>
          <p:cNvPicPr>
            <a:picLocks noChangeAspect="1"/>
          </p:cNvPicPr>
          <p:nvPr userDrawn="1"/>
        </p:nvPicPr>
        <p:blipFill rotWithShape="1">
          <a:blip r:embed="rId2"/>
          <a:srcRect l="-712" r="17022"/>
          <a:stretch/>
        </p:blipFill>
        <p:spPr>
          <a:xfrm>
            <a:off x="7613497" y="2209800"/>
            <a:ext cx="1530505" cy="2438400"/>
          </a:xfrm>
          <a:prstGeom prst="rect">
            <a:avLst/>
          </a:prstGeom>
        </p:spPr>
      </p:pic>
    </p:spTree>
    <p:extLst>
      <p:ext uri="{BB962C8B-B14F-4D97-AF65-F5344CB8AC3E}">
        <p14:creationId xmlns:p14="http://schemas.microsoft.com/office/powerpoint/2010/main" val="3076667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Teal">
    <p:bg>
      <p:bgPr>
        <a:solidFill>
          <a:schemeClr val="accent4"/>
        </a:solidFill>
        <a:effectLst/>
      </p:bgPr>
    </p:bg>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D8A26D44-3BA1-6B4F-92FA-7EABB900D920}"/>
              </a:ext>
            </a:extLst>
          </p:cNvPr>
          <p:cNvSpPr>
            <a:spLocks noGrp="1"/>
          </p:cNvSpPr>
          <p:nvPr>
            <p:ph type="body" sz="quarter" idx="15" hasCustomPrompt="1"/>
          </p:nvPr>
        </p:nvSpPr>
        <p:spPr>
          <a:xfrm>
            <a:off x="301624" y="1592074"/>
            <a:ext cx="6556376" cy="3673855"/>
          </a:xfrm>
          <a:prstGeom prst="rect">
            <a:avLst/>
          </a:prstGeom>
        </p:spPr>
        <p:txBody>
          <a:bodyPr wrap="square" lIns="0" tIns="0" rIns="0" bIns="0" anchor="ctr">
            <a:noAutofit/>
          </a:bodyPr>
          <a:lstStyle>
            <a:lvl1pPr marL="0" indent="0">
              <a:lnSpc>
                <a:spcPct val="100000"/>
              </a:lnSpc>
              <a:spcBef>
                <a:spcPts val="0"/>
              </a:spcBef>
              <a:buNone/>
              <a:defRPr sz="3200" b="0" cap="none" baseline="0">
                <a:solidFill>
                  <a:schemeClr val="bg1"/>
                </a:solidFill>
                <a:latin typeface="Arial"/>
                <a:cs typeface="Arial"/>
              </a:defRPr>
            </a:lvl1pPr>
            <a:lvl2pPr marL="0" indent="0">
              <a:buNone/>
              <a:defRPr sz="3200" b="0" cap="none">
                <a:solidFill>
                  <a:schemeClr val="bg1"/>
                </a:solidFill>
                <a:latin typeface="Arial"/>
                <a:cs typeface="Arial"/>
              </a:defRPr>
            </a:lvl2pPr>
            <a:lvl3pPr marL="0" indent="0">
              <a:buNone/>
              <a:defRPr sz="3200" b="0">
                <a:solidFill>
                  <a:schemeClr val="bg1"/>
                </a:solidFill>
                <a:latin typeface="Arial"/>
                <a:cs typeface="Arial"/>
              </a:defRPr>
            </a:lvl3pPr>
            <a:lvl4pPr marL="0" indent="0">
              <a:buNone/>
              <a:defRPr sz="3200" b="0">
                <a:solidFill>
                  <a:schemeClr val="bg1"/>
                </a:solidFill>
                <a:latin typeface="Arial"/>
                <a:cs typeface="Arial"/>
              </a:defRPr>
            </a:lvl4pPr>
            <a:lvl5pPr marL="0" indent="0">
              <a:buNone/>
              <a:defRPr sz="3200" b="0">
                <a:solidFill>
                  <a:schemeClr val="bg1"/>
                </a:solidFill>
                <a:latin typeface="Arial"/>
                <a:cs typeface="Arial"/>
              </a:defRPr>
            </a:lvl5pPr>
            <a:lvl6pPr marL="0" indent="0">
              <a:buNone/>
              <a:defRPr sz="3200">
                <a:solidFill>
                  <a:schemeClr val="bg1"/>
                </a:solidFill>
              </a:defRPr>
            </a:lvl6pPr>
            <a:lvl7pPr marL="0" indent="0">
              <a:buNone/>
              <a:defRPr sz="3200">
                <a:solidFill>
                  <a:schemeClr val="bg1"/>
                </a:solidFill>
              </a:defRPr>
            </a:lvl7pPr>
            <a:lvl8pPr marL="0" indent="0">
              <a:buNone/>
              <a:defRPr sz="3200">
                <a:solidFill>
                  <a:schemeClr val="bg1"/>
                </a:solidFill>
              </a:defRPr>
            </a:lvl8pPr>
            <a:lvl9pPr marL="0" indent="0">
              <a:buNone/>
              <a:defRPr sz="3200">
                <a:solidFill>
                  <a:schemeClr val="bg1"/>
                </a:solidFill>
              </a:defRPr>
            </a:lvl9pPr>
          </a:lstStyle>
          <a:p>
            <a:pPr lvl="0"/>
            <a:r>
              <a:rPr lang="en-US" dirty="0"/>
              <a:t>Section divider title </a:t>
            </a:r>
            <a:r>
              <a:rPr lang="en-US" dirty="0" err="1"/>
              <a:t>arial</a:t>
            </a:r>
            <a:r>
              <a:rPr lang="en-US" dirty="0"/>
              <a:t> 32pt white sentence case</a:t>
            </a:r>
          </a:p>
        </p:txBody>
      </p:sp>
      <p:sp>
        <p:nvSpPr>
          <p:cNvPr id="3" name="Slide Number Placeholder 2">
            <a:extLst>
              <a:ext uri="{FF2B5EF4-FFF2-40B4-BE49-F238E27FC236}">
                <a16:creationId xmlns:a16="http://schemas.microsoft.com/office/drawing/2014/main" id="{6224B660-DFFB-1546-8F68-11C3304B1DE9}"/>
              </a:ext>
            </a:extLst>
          </p:cNvPr>
          <p:cNvSpPr>
            <a:spLocks noGrp="1"/>
          </p:cNvSpPr>
          <p:nvPr>
            <p:ph type="sldNum" sz="quarter" idx="17"/>
          </p:nvPr>
        </p:nvSpPr>
        <p:spPr/>
        <p:txBody>
          <a:bodyPr/>
          <a:lstStyle>
            <a:lvl1pPr>
              <a:defRPr b="1">
                <a:solidFill>
                  <a:schemeClr val="bg1"/>
                </a:solidFill>
              </a:defRPr>
            </a:lvl1pPr>
          </a:lstStyle>
          <a:p>
            <a:fld id="{ABEF7161-39F9-F745-9A2B-33DA2ED59E91}" type="slidenum">
              <a:rPr lang="en-US" smtClean="0"/>
              <a:pPr/>
              <a:t>‹#›</a:t>
            </a:fld>
            <a:endParaRPr lang="en-US" dirty="0"/>
          </a:p>
        </p:txBody>
      </p:sp>
      <p:pic>
        <p:nvPicPr>
          <p:cNvPr id="8" name="Picture 7">
            <a:extLst>
              <a:ext uri="{FF2B5EF4-FFF2-40B4-BE49-F238E27FC236}">
                <a16:creationId xmlns:a16="http://schemas.microsoft.com/office/drawing/2014/main" id="{CAE0E2CB-BFF4-B34D-8113-2F88FCC01E43}"/>
              </a:ext>
            </a:extLst>
          </p:cNvPr>
          <p:cNvPicPr>
            <a:picLocks noChangeAspect="1"/>
          </p:cNvPicPr>
          <p:nvPr userDrawn="1"/>
        </p:nvPicPr>
        <p:blipFill rotWithShape="1">
          <a:blip r:embed="rId2"/>
          <a:srcRect l="-712" r="17022"/>
          <a:stretch/>
        </p:blipFill>
        <p:spPr>
          <a:xfrm>
            <a:off x="7613497" y="2207991"/>
            <a:ext cx="1530505" cy="2438400"/>
          </a:xfrm>
          <a:prstGeom prst="rect">
            <a:avLst/>
          </a:prstGeom>
        </p:spPr>
      </p:pic>
    </p:spTree>
    <p:extLst>
      <p:ext uri="{BB962C8B-B14F-4D97-AF65-F5344CB8AC3E}">
        <p14:creationId xmlns:p14="http://schemas.microsoft.com/office/powerpoint/2010/main" val="3899398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Green">
    <p:bg>
      <p:bgPr>
        <a:solidFill>
          <a:srgbClr val="4C9E44"/>
        </a:solidFill>
        <a:effectLst/>
      </p:bgPr>
    </p:bg>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D8A26D44-3BA1-6B4F-92FA-7EABB900D920}"/>
              </a:ext>
            </a:extLst>
          </p:cNvPr>
          <p:cNvSpPr>
            <a:spLocks noGrp="1"/>
          </p:cNvSpPr>
          <p:nvPr>
            <p:ph type="body" sz="quarter" idx="15" hasCustomPrompt="1"/>
          </p:nvPr>
        </p:nvSpPr>
        <p:spPr>
          <a:xfrm>
            <a:off x="301624" y="1592074"/>
            <a:ext cx="6556376" cy="3673855"/>
          </a:xfrm>
          <a:prstGeom prst="rect">
            <a:avLst/>
          </a:prstGeom>
        </p:spPr>
        <p:txBody>
          <a:bodyPr wrap="square" lIns="0" tIns="0" rIns="0" bIns="0" anchor="ctr">
            <a:noAutofit/>
          </a:bodyPr>
          <a:lstStyle>
            <a:lvl1pPr marL="0" indent="0">
              <a:lnSpc>
                <a:spcPct val="100000"/>
              </a:lnSpc>
              <a:spcBef>
                <a:spcPts val="0"/>
              </a:spcBef>
              <a:buNone/>
              <a:defRPr sz="3200" b="0" cap="none" baseline="0">
                <a:solidFill>
                  <a:schemeClr val="bg1"/>
                </a:solidFill>
                <a:latin typeface="Arial"/>
                <a:cs typeface="Arial"/>
              </a:defRPr>
            </a:lvl1pPr>
            <a:lvl2pPr marL="0" indent="0">
              <a:buNone/>
              <a:defRPr sz="3200" b="0" cap="none">
                <a:solidFill>
                  <a:schemeClr val="bg1"/>
                </a:solidFill>
                <a:latin typeface="Arial"/>
                <a:cs typeface="Arial"/>
              </a:defRPr>
            </a:lvl2pPr>
            <a:lvl3pPr marL="0" indent="0">
              <a:buNone/>
              <a:defRPr sz="3200" b="0">
                <a:solidFill>
                  <a:schemeClr val="bg1"/>
                </a:solidFill>
                <a:latin typeface="Arial"/>
                <a:cs typeface="Arial"/>
              </a:defRPr>
            </a:lvl3pPr>
            <a:lvl4pPr marL="0" indent="0">
              <a:buNone/>
              <a:defRPr sz="3200" b="0">
                <a:solidFill>
                  <a:schemeClr val="bg1"/>
                </a:solidFill>
                <a:latin typeface="Arial"/>
                <a:cs typeface="Arial"/>
              </a:defRPr>
            </a:lvl4pPr>
            <a:lvl5pPr marL="0" indent="0">
              <a:buNone/>
              <a:defRPr sz="3200" b="0">
                <a:solidFill>
                  <a:schemeClr val="bg1"/>
                </a:solidFill>
                <a:latin typeface="Arial"/>
                <a:cs typeface="Arial"/>
              </a:defRPr>
            </a:lvl5pPr>
            <a:lvl6pPr marL="0" indent="0">
              <a:buNone/>
              <a:defRPr sz="3200">
                <a:solidFill>
                  <a:schemeClr val="bg1"/>
                </a:solidFill>
              </a:defRPr>
            </a:lvl6pPr>
            <a:lvl7pPr marL="0" indent="0">
              <a:buNone/>
              <a:defRPr sz="3200">
                <a:solidFill>
                  <a:schemeClr val="bg1"/>
                </a:solidFill>
              </a:defRPr>
            </a:lvl7pPr>
            <a:lvl8pPr marL="0" indent="0">
              <a:buNone/>
              <a:defRPr sz="3200">
                <a:solidFill>
                  <a:schemeClr val="bg1"/>
                </a:solidFill>
              </a:defRPr>
            </a:lvl8pPr>
            <a:lvl9pPr marL="0" indent="0">
              <a:buNone/>
              <a:defRPr sz="3200">
                <a:solidFill>
                  <a:schemeClr val="bg1"/>
                </a:solidFill>
              </a:defRPr>
            </a:lvl9pPr>
          </a:lstStyle>
          <a:p>
            <a:pPr lvl="0"/>
            <a:r>
              <a:rPr lang="en-US" dirty="0"/>
              <a:t>Section divider title </a:t>
            </a:r>
            <a:r>
              <a:rPr lang="en-US" dirty="0" err="1"/>
              <a:t>arial</a:t>
            </a:r>
            <a:r>
              <a:rPr lang="en-US" dirty="0"/>
              <a:t> 32pt white sentence case</a:t>
            </a:r>
          </a:p>
        </p:txBody>
      </p:sp>
      <p:sp>
        <p:nvSpPr>
          <p:cNvPr id="3" name="Slide Number Placeholder 2">
            <a:extLst>
              <a:ext uri="{FF2B5EF4-FFF2-40B4-BE49-F238E27FC236}">
                <a16:creationId xmlns:a16="http://schemas.microsoft.com/office/drawing/2014/main" id="{6224B660-DFFB-1546-8F68-11C3304B1DE9}"/>
              </a:ext>
            </a:extLst>
          </p:cNvPr>
          <p:cNvSpPr>
            <a:spLocks noGrp="1"/>
          </p:cNvSpPr>
          <p:nvPr>
            <p:ph type="sldNum" sz="quarter" idx="17"/>
          </p:nvPr>
        </p:nvSpPr>
        <p:spPr/>
        <p:txBody>
          <a:bodyPr/>
          <a:lstStyle>
            <a:lvl1pPr>
              <a:defRPr b="1">
                <a:solidFill>
                  <a:schemeClr val="bg1"/>
                </a:solidFill>
              </a:defRPr>
            </a:lvl1pPr>
          </a:lstStyle>
          <a:p>
            <a:fld id="{ABEF7161-39F9-F745-9A2B-33DA2ED59E91}" type="slidenum">
              <a:rPr lang="en-US" smtClean="0"/>
              <a:pPr/>
              <a:t>‹#›</a:t>
            </a:fld>
            <a:endParaRPr lang="en-US" dirty="0"/>
          </a:p>
        </p:txBody>
      </p:sp>
      <p:pic>
        <p:nvPicPr>
          <p:cNvPr id="8" name="Picture 7">
            <a:extLst>
              <a:ext uri="{FF2B5EF4-FFF2-40B4-BE49-F238E27FC236}">
                <a16:creationId xmlns:a16="http://schemas.microsoft.com/office/drawing/2014/main" id="{0A9F7CAD-991F-D24D-A14F-88773F4623BB}"/>
              </a:ext>
            </a:extLst>
          </p:cNvPr>
          <p:cNvPicPr>
            <a:picLocks noChangeAspect="1"/>
          </p:cNvPicPr>
          <p:nvPr userDrawn="1"/>
        </p:nvPicPr>
        <p:blipFill rotWithShape="1">
          <a:blip r:embed="rId2"/>
          <a:srcRect l="-879" r="17190"/>
          <a:stretch/>
        </p:blipFill>
        <p:spPr>
          <a:xfrm>
            <a:off x="7613497" y="2209800"/>
            <a:ext cx="1530505" cy="2438400"/>
          </a:xfrm>
          <a:prstGeom prst="rect">
            <a:avLst/>
          </a:prstGeom>
        </p:spPr>
      </p:pic>
    </p:spTree>
    <p:extLst>
      <p:ext uri="{BB962C8B-B14F-4D97-AF65-F5344CB8AC3E}">
        <p14:creationId xmlns:p14="http://schemas.microsoft.com/office/powerpoint/2010/main" val="4272123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1C057C-DCCB-4534-AEDD-68286E27E343}"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4E308-1578-42C6-9449-AA2897479E7B}" type="slidenum">
              <a:rPr lang="en-US" smtClean="0"/>
              <a:t>‹#›</a:t>
            </a:fld>
            <a:endParaRPr lang="en-US"/>
          </a:p>
        </p:txBody>
      </p:sp>
    </p:spTree>
    <p:extLst>
      <p:ext uri="{BB962C8B-B14F-4D97-AF65-F5344CB8AC3E}">
        <p14:creationId xmlns:p14="http://schemas.microsoft.com/office/powerpoint/2010/main" val="3770291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Orange">
    <p:bg>
      <p:bgPr>
        <a:solidFill>
          <a:schemeClr val="accent2"/>
        </a:solidFill>
        <a:effectLst/>
      </p:bgPr>
    </p:bg>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D8A26D44-3BA1-6B4F-92FA-7EABB900D920}"/>
              </a:ext>
            </a:extLst>
          </p:cNvPr>
          <p:cNvSpPr>
            <a:spLocks noGrp="1"/>
          </p:cNvSpPr>
          <p:nvPr>
            <p:ph type="body" sz="quarter" idx="15" hasCustomPrompt="1"/>
          </p:nvPr>
        </p:nvSpPr>
        <p:spPr>
          <a:xfrm>
            <a:off x="301624" y="1592074"/>
            <a:ext cx="6556376" cy="3673855"/>
          </a:xfrm>
          <a:prstGeom prst="rect">
            <a:avLst/>
          </a:prstGeom>
        </p:spPr>
        <p:txBody>
          <a:bodyPr wrap="square" lIns="0" tIns="0" rIns="0" bIns="0" anchor="ctr">
            <a:noAutofit/>
          </a:bodyPr>
          <a:lstStyle>
            <a:lvl1pPr marL="0" indent="0">
              <a:lnSpc>
                <a:spcPct val="100000"/>
              </a:lnSpc>
              <a:spcBef>
                <a:spcPts val="0"/>
              </a:spcBef>
              <a:buNone/>
              <a:defRPr sz="3200" b="0" cap="none" baseline="0">
                <a:solidFill>
                  <a:schemeClr val="bg1"/>
                </a:solidFill>
                <a:latin typeface="Arial"/>
                <a:cs typeface="Arial"/>
              </a:defRPr>
            </a:lvl1pPr>
            <a:lvl2pPr marL="0" indent="0">
              <a:buNone/>
              <a:defRPr sz="3200" b="0" cap="none">
                <a:solidFill>
                  <a:schemeClr val="bg1"/>
                </a:solidFill>
                <a:latin typeface="Arial"/>
                <a:cs typeface="Arial"/>
              </a:defRPr>
            </a:lvl2pPr>
            <a:lvl3pPr marL="0" indent="0">
              <a:buNone/>
              <a:defRPr sz="3200" b="0">
                <a:solidFill>
                  <a:schemeClr val="bg1"/>
                </a:solidFill>
                <a:latin typeface="Arial"/>
                <a:cs typeface="Arial"/>
              </a:defRPr>
            </a:lvl3pPr>
            <a:lvl4pPr marL="0" indent="0">
              <a:buNone/>
              <a:defRPr sz="3200" b="0">
                <a:solidFill>
                  <a:schemeClr val="bg1"/>
                </a:solidFill>
                <a:latin typeface="Arial"/>
                <a:cs typeface="Arial"/>
              </a:defRPr>
            </a:lvl4pPr>
            <a:lvl5pPr marL="0" indent="0">
              <a:buNone/>
              <a:defRPr sz="3200" b="0">
                <a:solidFill>
                  <a:schemeClr val="bg1"/>
                </a:solidFill>
                <a:latin typeface="Arial"/>
                <a:cs typeface="Arial"/>
              </a:defRPr>
            </a:lvl5pPr>
            <a:lvl6pPr marL="0" indent="0">
              <a:buNone/>
              <a:defRPr sz="3200">
                <a:solidFill>
                  <a:schemeClr val="bg1"/>
                </a:solidFill>
              </a:defRPr>
            </a:lvl6pPr>
            <a:lvl7pPr marL="0" indent="0">
              <a:buNone/>
              <a:defRPr sz="3200">
                <a:solidFill>
                  <a:schemeClr val="bg1"/>
                </a:solidFill>
              </a:defRPr>
            </a:lvl7pPr>
            <a:lvl8pPr marL="0" indent="0">
              <a:buNone/>
              <a:defRPr sz="3200">
                <a:solidFill>
                  <a:schemeClr val="bg1"/>
                </a:solidFill>
              </a:defRPr>
            </a:lvl8pPr>
            <a:lvl9pPr marL="0" indent="0">
              <a:buNone/>
              <a:defRPr sz="3200">
                <a:solidFill>
                  <a:schemeClr val="bg1"/>
                </a:solidFill>
              </a:defRPr>
            </a:lvl9pPr>
          </a:lstStyle>
          <a:p>
            <a:pPr lvl="0"/>
            <a:r>
              <a:rPr lang="en-US" dirty="0"/>
              <a:t>Section divider title </a:t>
            </a:r>
            <a:r>
              <a:rPr lang="en-US" dirty="0" err="1"/>
              <a:t>arial</a:t>
            </a:r>
            <a:r>
              <a:rPr lang="en-US" dirty="0"/>
              <a:t> 32pt white sentence case</a:t>
            </a:r>
          </a:p>
        </p:txBody>
      </p:sp>
      <p:sp>
        <p:nvSpPr>
          <p:cNvPr id="3" name="Slide Number Placeholder 2">
            <a:extLst>
              <a:ext uri="{FF2B5EF4-FFF2-40B4-BE49-F238E27FC236}">
                <a16:creationId xmlns:a16="http://schemas.microsoft.com/office/drawing/2014/main" id="{6224B660-DFFB-1546-8F68-11C3304B1DE9}"/>
              </a:ext>
            </a:extLst>
          </p:cNvPr>
          <p:cNvSpPr>
            <a:spLocks noGrp="1"/>
          </p:cNvSpPr>
          <p:nvPr>
            <p:ph type="sldNum" sz="quarter" idx="17"/>
          </p:nvPr>
        </p:nvSpPr>
        <p:spPr/>
        <p:txBody>
          <a:bodyPr/>
          <a:lstStyle>
            <a:lvl1pPr>
              <a:defRPr b="1">
                <a:solidFill>
                  <a:schemeClr val="bg1"/>
                </a:solidFill>
              </a:defRPr>
            </a:lvl1pPr>
          </a:lstStyle>
          <a:p>
            <a:fld id="{ABEF7161-39F9-F745-9A2B-33DA2ED59E91}" type="slidenum">
              <a:rPr lang="en-US" smtClean="0"/>
              <a:pPr/>
              <a:t>‹#›</a:t>
            </a:fld>
            <a:endParaRPr lang="en-US" dirty="0"/>
          </a:p>
        </p:txBody>
      </p:sp>
      <p:pic>
        <p:nvPicPr>
          <p:cNvPr id="8" name="Picture 7">
            <a:extLst>
              <a:ext uri="{FF2B5EF4-FFF2-40B4-BE49-F238E27FC236}">
                <a16:creationId xmlns:a16="http://schemas.microsoft.com/office/drawing/2014/main" id="{F26735AD-7EDC-A84C-B85F-33997B6FBB6B}"/>
              </a:ext>
            </a:extLst>
          </p:cNvPr>
          <p:cNvPicPr>
            <a:picLocks noChangeAspect="1"/>
          </p:cNvPicPr>
          <p:nvPr userDrawn="1"/>
        </p:nvPicPr>
        <p:blipFill rotWithShape="1">
          <a:blip r:embed="rId2"/>
          <a:srcRect l="-711" r="17024"/>
          <a:stretch/>
        </p:blipFill>
        <p:spPr>
          <a:xfrm>
            <a:off x="7613497" y="2209799"/>
            <a:ext cx="1530505" cy="2438400"/>
          </a:xfrm>
          <a:prstGeom prst="rect">
            <a:avLst/>
          </a:prstGeom>
        </p:spPr>
      </p:pic>
    </p:spTree>
    <p:extLst>
      <p:ext uri="{BB962C8B-B14F-4D97-AF65-F5344CB8AC3E}">
        <p14:creationId xmlns:p14="http://schemas.microsoft.com/office/powerpoint/2010/main" val="876873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Dynamic Box">
    <p:bg>
      <p:bgPr>
        <a:solidFill>
          <a:schemeClr val="bg1"/>
        </a:soli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8" hasCustomPrompt="1"/>
          </p:nvPr>
        </p:nvSpPr>
        <p:spPr>
          <a:xfrm>
            <a:off x="3" y="0"/>
            <a:ext cx="9143999" cy="6858000"/>
          </a:xfrm>
          <a:prstGeom prst="rect">
            <a:avLst/>
          </a:prstGeom>
          <a:solidFill>
            <a:schemeClr val="tx2">
              <a:lumMod val="20000"/>
              <a:lumOff val="80000"/>
            </a:schemeClr>
          </a:solidFill>
        </p:spPr>
        <p:txBody>
          <a:bodyPr tIns="91440" bIns="91440"/>
          <a:lstStyle>
            <a:lvl1pPr marL="0" indent="0">
              <a:buNone/>
              <a:defRPr sz="1000" b="1">
                <a:solidFill>
                  <a:schemeClr val="tx2"/>
                </a:solidFill>
              </a:defRPr>
            </a:lvl1pPr>
          </a:lstStyle>
          <a:p>
            <a:r>
              <a:rPr lang="en-US" dirty="0"/>
              <a:t>Click icon to add image</a:t>
            </a:r>
          </a:p>
        </p:txBody>
      </p:sp>
      <p:sp>
        <p:nvSpPr>
          <p:cNvPr id="7" name="Text Placeholder 14"/>
          <p:cNvSpPr>
            <a:spLocks noGrp="1"/>
          </p:cNvSpPr>
          <p:nvPr>
            <p:ph type="body" sz="quarter" idx="15" hasCustomPrompt="1"/>
          </p:nvPr>
        </p:nvSpPr>
        <p:spPr>
          <a:xfrm>
            <a:off x="3" y="1171949"/>
            <a:ext cx="4114799" cy="4507753"/>
          </a:xfrm>
          <a:prstGeom prst="rect">
            <a:avLst/>
          </a:prstGeom>
          <a:solidFill>
            <a:schemeClr val="accent1"/>
          </a:solidFill>
        </p:spPr>
        <p:txBody>
          <a:bodyPr wrap="square" lIns="301752" tIns="228600" rIns="301752" bIns="228600" anchor="t">
            <a:noAutofit/>
          </a:bodyPr>
          <a:lstStyle>
            <a:lvl1pPr marL="0" indent="0">
              <a:lnSpc>
                <a:spcPct val="100000"/>
              </a:lnSpc>
              <a:spcBef>
                <a:spcPts val="0"/>
              </a:spcBef>
              <a:buNone/>
              <a:defRPr sz="3000" b="0" cap="none" baseline="0">
                <a:solidFill>
                  <a:schemeClr val="bg1"/>
                </a:solidFill>
                <a:latin typeface="Arial"/>
                <a:cs typeface="Arial"/>
              </a:defRPr>
            </a:lvl1pPr>
            <a:lvl2pPr marL="0" indent="0">
              <a:buNone/>
              <a:defRPr sz="3000" b="0" cap="none">
                <a:solidFill>
                  <a:schemeClr val="bg1"/>
                </a:solidFill>
                <a:latin typeface="Arial"/>
                <a:cs typeface="Arial"/>
              </a:defRPr>
            </a:lvl2pPr>
            <a:lvl3pPr marL="0" indent="0">
              <a:buNone/>
              <a:defRPr sz="3000" b="0">
                <a:solidFill>
                  <a:schemeClr val="bg1"/>
                </a:solidFill>
                <a:latin typeface="Arial"/>
                <a:cs typeface="Arial"/>
              </a:defRPr>
            </a:lvl3pPr>
            <a:lvl4pPr marL="0" indent="0">
              <a:buNone/>
              <a:defRPr sz="3000" b="0">
                <a:solidFill>
                  <a:schemeClr val="bg1"/>
                </a:solidFill>
                <a:latin typeface="Arial"/>
                <a:cs typeface="Arial"/>
              </a:defRPr>
            </a:lvl4pPr>
            <a:lvl5pPr marL="0" indent="0">
              <a:buNone/>
              <a:defRPr sz="3000" b="0">
                <a:solidFill>
                  <a:schemeClr val="bg1"/>
                </a:solidFill>
                <a:latin typeface="Arial"/>
                <a:cs typeface="Arial"/>
              </a:defRPr>
            </a:lvl5pPr>
            <a:lvl6pPr marL="0" indent="0">
              <a:buNone/>
              <a:defRPr sz="3000">
                <a:solidFill>
                  <a:schemeClr val="bg1"/>
                </a:solidFill>
              </a:defRPr>
            </a:lvl6pPr>
            <a:lvl7pPr marL="0" indent="0">
              <a:buNone/>
              <a:defRPr sz="3000">
                <a:solidFill>
                  <a:schemeClr val="bg1"/>
                </a:solidFill>
              </a:defRPr>
            </a:lvl7pPr>
            <a:lvl8pPr marL="0" indent="0">
              <a:buNone/>
              <a:defRPr sz="3000">
                <a:solidFill>
                  <a:schemeClr val="bg1"/>
                </a:solidFill>
              </a:defRPr>
            </a:lvl8pPr>
            <a:lvl9pPr marL="0" indent="0">
              <a:buNone/>
              <a:defRPr sz="3000">
                <a:solidFill>
                  <a:schemeClr val="bg1"/>
                </a:solidFill>
              </a:defRPr>
            </a:lvl9pPr>
          </a:lstStyle>
          <a:p>
            <a:pPr lvl="0"/>
            <a:r>
              <a:rPr lang="en-US" dirty="0"/>
              <a:t>Section divider title </a:t>
            </a:r>
            <a:r>
              <a:rPr lang="en-US" dirty="0" err="1"/>
              <a:t>arial</a:t>
            </a:r>
            <a:r>
              <a:rPr lang="en-US" dirty="0"/>
              <a:t> 30pt white sentence case. Change the text box color to compliment the image.</a:t>
            </a:r>
          </a:p>
        </p:txBody>
      </p:sp>
      <p:sp>
        <p:nvSpPr>
          <p:cNvPr id="5" name="Slide Number Placeholder 4">
            <a:extLst>
              <a:ext uri="{FF2B5EF4-FFF2-40B4-BE49-F238E27FC236}">
                <a16:creationId xmlns:a16="http://schemas.microsoft.com/office/drawing/2014/main" id="{C01407F9-CE0E-8045-B329-80E641EC3218}"/>
              </a:ext>
            </a:extLst>
          </p:cNvPr>
          <p:cNvSpPr>
            <a:spLocks noGrp="1"/>
          </p:cNvSpPr>
          <p:nvPr>
            <p:ph type="sldNum" sz="quarter" idx="20"/>
          </p:nvPr>
        </p:nvSpPr>
        <p:spPr/>
        <p:txBody>
          <a:bodyPr/>
          <a:lstStyle>
            <a:lvl1pPr>
              <a:defRPr b="1">
                <a:solidFill>
                  <a:schemeClr val="bg1"/>
                </a:solidFill>
              </a:defRPr>
            </a:lvl1pPr>
          </a:lstStyle>
          <a:p>
            <a:fld id="{ABEF7161-39F9-F745-9A2B-33DA2ED59E91}" type="slidenum">
              <a:rPr lang="en-US" smtClean="0"/>
              <a:pPr/>
              <a:t>‹#›</a:t>
            </a:fld>
            <a:endParaRPr lang="en-US" dirty="0"/>
          </a:p>
        </p:txBody>
      </p:sp>
    </p:spTree>
    <p:extLst>
      <p:ext uri="{BB962C8B-B14F-4D97-AF65-F5344CB8AC3E}">
        <p14:creationId xmlns:p14="http://schemas.microsoft.com/office/powerpoint/2010/main" val="1820073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Full Image">
    <p:bg>
      <p:bgPr>
        <a:solidFill>
          <a:schemeClr val="bg1"/>
        </a:soli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8" hasCustomPrompt="1"/>
          </p:nvPr>
        </p:nvSpPr>
        <p:spPr>
          <a:xfrm>
            <a:off x="3" y="0"/>
            <a:ext cx="9143999" cy="6858000"/>
          </a:xfrm>
          <a:prstGeom prst="rect">
            <a:avLst/>
          </a:prstGeom>
          <a:solidFill>
            <a:schemeClr val="tx2">
              <a:lumMod val="20000"/>
              <a:lumOff val="80000"/>
            </a:schemeClr>
          </a:solidFill>
        </p:spPr>
        <p:txBody>
          <a:bodyPr tIns="91440" bIns="91440"/>
          <a:lstStyle>
            <a:lvl1pPr marL="0" indent="0">
              <a:buNone/>
              <a:defRPr sz="1000" b="1">
                <a:solidFill>
                  <a:schemeClr val="tx2"/>
                </a:solidFill>
              </a:defRPr>
            </a:lvl1pPr>
          </a:lstStyle>
          <a:p>
            <a:r>
              <a:rPr lang="en-US" dirty="0"/>
              <a:t>Click icon to add image</a:t>
            </a:r>
          </a:p>
        </p:txBody>
      </p:sp>
      <p:sp>
        <p:nvSpPr>
          <p:cNvPr id="5" name="Slide Number Placeholder 4">
            <a:extLst>
              <a:ext uri="{FF2B5EF4-FFF2-40B4-BE49-F238E27FC236}">
                <a16:creationId xmlns:a16="http://schemas.microsoft.com/office/drawing/2014/main" id="{C01407F9-CE0E-8045-B329-80E641EC3218}"/>
              </a:ext>
            </a:extLst>
          </p:cNvPr>
          <p:cNvSpPr>
            <a:spLocks noGrp="1"/>
          </p:cNvSpPr>
          <p:nvPr>
            <p:ph type="sldNum" sz="quarter" idx="20"/>
          </p:nvPr>
        </p:nvSpPr>
        <p:spPr/>
        <p:txBody>
          <a:bodyPr/>
          <a:lstStyle>
            <a:lvl1pPr>
              <a:defRPr b="1">
                <a:solidFill>
                  <a:schemeClr val="bg1"/>
                </a:solidFill>
              </a:defRPr>
            </a:lvl1pPr>
          </a:lstStyle>
          <a:p>
            <a:fld id="{ABEF7161-39F9-F745-9A2B-33DA2ED59E91}" type="slidenum">
              <a:rPr lang="en-US" smtClean="0"/>
              <a:pPr/>
              <a:t>‹#›</a:t>
            </a:fld>
            <a:endParaRPr lang="en-US" dirty="0"/>
          </a:p>
        </p:txBody>
      </p:sp>
      <p:sp>
        <p:nvSpPr>
          <p:cNvPr id="6" name="Text Placeholder 14">
            <a:extLst>
              <a:ext uri="{FF2B5EF4-FFF2-40B4-BE49-F238E27FC236}">
                <a16:creationId xmlns:a16="http://schemas.microsoft.com/office/drawing/2014/main" id="{A52D1C0D-26EC-E349-9A37-39423E32ED4F}"/>
              </a:ext>
            </a:extLst>
          </p:cNvPr>
          <p:cNvSpPr>
            <a:spLocks noGrp="1"/>
          </p:cNvSpPr>
          <p:nvPr>
            <p:ph type="body" sz="quarter" idx="15" hasCustomPrompt="1"/>
          </p:nvPr>
        </p:nvSpPr>
        <p:spPr>
          <a:xfrm>
            <a:off x="301624" y="482603"/>
            <a:ext cx="6556376" cy="1828799"/>
          </a:xfrm>
          <a:prstGeom prst="rect">
            <a:avLst/>
          </a:prstGeom>
        </p:spPr>
        <p:txBody>
          <a:bodyPr wrap="square" lIns="0" tIns="0" rIns="0" bIns="0" anchor="t">
            <a:noAutofit/>
          </a:bodyPr>
          <a:lstStyle>
            <a:lvl1pPr marL="0" indent="0">
              <a:lnSpc>
                <a:spcPct val="100000"/>
              </a:lnSpc>
              <a:spcBef>
                <a:spcPts val="0"/>
              </a:spcBef>
              <a:buNone/>
              <a:defRPr sz="3200" b="0" cap="none" baseline="0">
                <a:solidFill>
                  <a:schemeClr val="bg1"/>
                </a:solidFill>
                <a:latin typeface="Arial"/>
                <a:cs typeface="Arial"/>
              </a:defRPr>
            </a:lvl1pPr>
            <a:lvl2pPr marL="0" indent="0">
              <a:buNone/>
              <a:defRPr sz="3200" b="0" cap="none">
                <a:solidFill>
                  <a:schemeClr val="bg1"/>
                </a:solidFill>
                <a:latin typeface="Arial"/>
                <a:cs typeface="Arial"/>
              </a:defRPr>
            </a:lvl2pPr>
            <a:lvl3pPr marL="0" indent="0">
              <a:buNone/>
              <a:defRPr sz="3200" b="0">
                <a:solidFill>
                  <a:schemeClr val="bg1"/>
                </a:solidFill>
                <a:latin typeface="Arial"/>
                <a:cs typeface="Arial"/>
              </a:defRPr>
            </a:lvl3pPr>
            <a:lvl4pPr marL="0" indent="0">
              <a:buNone/>
              <a:defRPr sz="3200" b="0">
                <a:solidFill>
                  <a:schemeClr val="bg1"/>
                </a:solidFill>
                <a:latin typeface="Arial"/>
                <a:cs typeface="Arial"/>
              </a:defRPr>
            </a:lvl4pPr>
            <a:lvl5pPr marL="0" indent="0">
              <a:buNone/>
              <a:defRPr sz="3200" b="0">
                <a:solidFill>
                  <a:schemeClr val="bg1"/>
                </a:solidFill>
                <a:latin typeface="Arial"/>
                <a:cs typeface="Arial"/>
              </a:defRPr>
            </a:lvl5pPr>
            <a:lvl6pPr marL="0" indent="0">
              <a:buNone/>
              <a:defRPr sz="3200">
                <a:solidFill>
                  <a:schemeClr val="bg1"/>
                </a:solidFill>
              </a:defRPr>
            </a:lvl6pPr>
            <a:lvl7pPr marL="0" indent="0">
              <a:buNone/>
              <a:defRPr sz="3200">
                <a:solidFill>
                  <a:schemeClr val="bg1"/>
                </a:solidFill>
              </a:defRPr>
            </a:lvl7pPr>
            <a:lvl8pPr marL="0" indent="0">
              <a:buNone/>
              <a:defRPr sz="3200">
                <a:solidFill>
                  <a:schemeClr val="bg1"/>
                </a:solidFill>
              </a:defRPr>
            </a:lvl8pPr>
            <a:lvl9pPr marL="0" indent="0">
              <a:buNone/>
              <a:defRPr sz="3200">
                <a:solidFill>
                  <a:schemeClr val="bg1"/>
                </a:solidFill>
              </a:defRPr>
            </a:lvl9pPr>
          </a:lstStyle>
          <a:p>
            <a:pPr lvl="0"/>
            <a:r>
              <a:rPr lang="en-US" dirty="0"/>
              <a:t>Section divider title </a:t>
            </a:r>
            <a:r>
              <a:rPr lang="en-US" dirty="0" err="1"/>
              <a:t>arial</a:t>
            </a:r>
            <a:r>
              <a:rPr lang="en-US" dirty="0"/>
              <a:t> 32pt white sentence case</a:t>
            </a:r>
          </a:p>
        </p:txBody>
      </p:sp>
      <p:pic>
        <p:nvPicPr>
          <p:cNvPr id="7" name="Picture 6">
            <a:extLst>
              <a:ext uri="{FF2B5EF4-FFF2-40B4-BE49-F238E27FC236}">
                <a16:creationId xmlns:a16="http://schemas.microsoft.com/office/drawing/2014/main" id="{FF956D55-2F0D-4A43-95DA-01E48E68FD59}"/>
              </a:ext>
            </a:extLst>
          </p:cNvPr>
          <p:cNvPicPr>
            <a:picLocks noChangeAspect="1"/>
          </p:cNvPicPr>
          <p:nvPr userDrawn="1"/>
        </p:nvPicPr>
        <p:blipFill>
          <a:blip r:embed="rId2">
            <a:biLevel thresh="25000"/>
          </a:blip>
          <a:stretch>
            <a:fillRect/>
          </a:stretch>
        </p:blipFill>
        <p:spPr>
          <a:xfrm>
            <a:off x="210892" y="6163746"/>
            <a:ext cx="318781" cy="425041"/>
          </a:xfrm>
          <a:prstGeom prst="rect">
            <a:avLst/>
          </a:prstGeom>
        </p:spPr>
      </p:pic>
    </p:spTree>
    <p:extLst>
      <p:ext uri="{BB962C8B-B14F-4D97-AF65-F5344CB8AC3E}">
        <p14:creationId xmlns:p14="http://schemas.microsoft.com/office/powerpoint/2010/main" val="1165929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Blank">
    <p:bg>
      <p:bgPr>
        <a:solidFill>
          <a:schemeClr val="bg1"/>
        </a:solidFill>
        <a:effectLst/>
      </p:bgPr>
    </p:bg>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D8A26D44-3BA1-6B4F-92FA-7EABB900D920}"/>
              </a:ext>
            </a:extLst>
          </p:cNvPr>
          <p:cNvSpPr>
            <a:spLocks noGrp="1"/>
          </p:cNvSpPr>
          <p:nvPr>
            <p:ph type="body" sz="quarter" idx="15" hasCustomPrompt="1"/>
          </p:nvPr>
        </p:nvSpPr>
        <p:spPr>
          <a:xfrm>
            <a:off x="301624" y="482601"/>
            <a:ext cx="6556376" cy="1828800"/>
          </a:xfrm>
          <a:prstGeom prst="rect">
            <a:avLst/>
          </a:prstGeom>
        </p:spPr>
        <p:txBody>
          <a:bodyPr wrap="square" lIns="0" tIns="0" rIns="0" bIns="0" anchor="t">
            <a:noAutofit/>
          </a:bodyPr>
          <a:lstStyle>
            <a:lvl1pPr marL="0" indent="0">
              <a:lnSpc>
                <a:spcPct val="100000"/>
              </a:lnSpc>
              <a:spcBef>
                <a:spcPts val="0"/>
              </a:spcBef>
              <a:buNone/>
              <a:defRPr sz="3200" b="0" cap="none" baseline="0">
                <a:solidFill>
                  <a:schemeClr val="accent1"/>
                </a:solidFill>
                <a:latin typeface="Arial"/>
                <a:cs typeface="Arial"/>
              </a:defRPr>
            </a:lvl1pPr>
            <a:lvl2pPr marL="0" indent="0">
              <a:buNone/>
              <a:defRPr sz="3200" b="0" cap="none">
                <a:solidFill>
                  <a:schemeClr val="accent1"/>
                </a:solidFill>
                <a:latin typeface="Arial"/>
                <a:cs typeface="Arial"/>
              </a:defRPr>
            </a:lvl2pPr>
            <a:lvl3pPr marL="0" indent="0">
              <a:buNone/>
              <a:defRPr sz="3200" b="0">
                <a:solidFill>
                  <a:schemeClr val="accent1"/>
                </a:solidFill>
                <a:latin typeface="Arial"/>
                <a:cs typeface="Arial"/>
              </a:defRPr>
            </a:lvl3pPr>
            <a:lvl4pPr marL="0" indent="0">
              <a:buNone/>
              <a:defRPr sz="3200" b="0">
                <a:solidFill>
                  <a:schemeClr val="accent1"/>
                </a:solidFill>
                <a:latin typeface="Arial"/>
                <a:cs typeface="Arial"/>
              </a:defRPr>
            </a:lvl4pPr>
            <a:lvl5pPr marL="0" indent="0">
              <a:buNone/>
              <a:defRPr sz="3200" b="0">
                <a:solidFill>
                  <a:schemeClr val="accent1"/>
                </a:solidFill>
                <a:latin typeface="Arial"/>
                <a:cs typeface="Arial"/>
              </a:defRPr>
            </a:lvl5pPr>
            <a:lvl6pPr marL="0" indent="0">
              <a:buNone/>
              <a:defRPr sz="3200">
                <a:solidFill>
                  <a:schemeClr val="accent1"/>
                </a:solidFill>
              </a:defRPr>
            </a:lvl6pPr>
            <a:lvl7pPr marL="0" indent="0">
              <a:buNone/>
              <a:defRPr sz="3200">
                <a:solidFill>
                  <a:schemeClr val="accent1"/>
                </a:solidFill>
              </a:defRPr>
            </a:lvl7pPr>
            <a:lvl8pPr marL="0" indent="0">
              <a:buNone/>
              <a:defRPr sz="3200">
                <a:solidFill>
                  <a:schemeClr val="accent1"/>
                </a:solidFill>
              </a:defRPr>
            </a:lvl8pPr>
            <a:lvl9pPr marL="0" indent="0">
              <a:buNone/>
              <a:defRPr sz="3200">
                <a:solidFill>
                  <a:schemeClr val="accent1"/>
                </a:solidFill>
              </a:defRPr>
            </a:lvl9pPr>
          </a:lstStyle>
          <a:p>
            <a:pPr lvl="0"/>
            <a:r>
              <a:rPr lang="en-US" dirty="0"/>
              <a:t>Section divider title </a:t>
            </a:r>
            <a:r>
              <a:rPr lang="en-US" dirty="0" err="1"/>
              <a:t>arial</a:t>
            </a:r>
            <a:r>
              <a:rPr lang="en-US" dirty="0"/>
              <a:t> 32pt red sentence case</a:t>
            </a:r>
          </a:p>
        </p:txBody>
      </p:sp>
      <p:sp>
        <p:nvSpPr>
          <p:cNvPr id="3" name="Slide Number Placeholder 2">
            <a:extLst>
              <a:ext uri="{FF2B5EF4-FFF2-40B4-BE49-F238E27FC236}">
                <a16:creationId xmlns:a16="http://schemas.microsoft.com/office/drawing/2014/main" id="{6224B660-DFFB-1546-8F68-11C3304B1DE9}"/>
              </a:ext>
            </a:extLst>
          </p:cNvPr>
          <p:cNvSpPr>
            <a:spLocks noGrp="1"/>
          </p:cNvSpPr>
          <p:nvPr>
            <p:ph type="sldNum" sz="quarter" idx="17"/>
          </p:nvPr>
        </p:nvSpPr>
        <p:spPr/>
        <p:txBody>
          <a:bodyPr/>
          <a:lstStyle>
            <a:lvl1pPr>
              <a:defRPr>
                <a:solidFill>
                  <a:schemeClr val="tx1"/>
                </a:solidFill>
              </a:defRPr>
            </a:lvl1pPr>
          </a:lstStyle>
          <a:p>
            <a:fld id="{ABEF7161-39F9-F745-9A2B-33DA2ED59E91}" type="slidenum">
              <a:rPr lang="en-US" smtClean="0"/>
              <a:pPr/>
              <a:t>‹#›</a:t>
            </a:fld>
            <a:endParaRPr lang="en-US" dirty="0"/>
          </a:p>
        </p:txBody>
      </p:sp>
    </p:spTree>
    <p:extLst>
      <p:ext uri="{BB962C8B-B14F-4D97-AF65-F5344CB8AC3E}">
        <p14:creationId xmlns:p14="http://schemas.microsoft.com/office/powerpoint/2010/main" val="3049488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6172200"/>
            <a:ext cx="309586" cy="412781"/>
          </a:xfrm>
          <a:prstGeom prst="rect">
            <a:avLst/>
          </a:prstGeom>
        </p:spPr>
      </p:pic>
      <p:sp>
        <p:nvSpPr>
          <p:cNvPr id="5" name="Slide Number Placeholder 4">
            <a:extLst>
              <a:ext uri="{FF2B5EF4-FFF2-40B4-BE49-F238E27FC236}">
                <a16:creationId xmlns:a16="http://schemas.microsoft.com/office/drawing/2014/main" id="{FA000A69-246D-0B43-B5C6-5CB9A562AF2D}"/>
              </a:ext>
            </a:extLst>
          </p:cNvPr>
          <p:cNvSpPr>
            <a:spLocks noGrp="1"/>
          </p:cNvSpPr>
          <p:nvPr>
            <p:ph type="sldNum" sz="quarter" idx="20"/>
          </p:nvPr>
        </p:nvSpPr>
        <p:spPr/>
        <p:txBody>
          <a:bodyPr/>
          <a:lstStyle/>
          <a:p>
            <a:fld id="{ABEF7161-39F9-F745-9A2B-33DA2ED59E91}" type="slidenum">
              <a:rPr lang="en-US" smtClean="0"/>
              <a:pPr/>
              <a:t>‹#›</a:t>
            </a:fld>
            <a:endParaRPr lang="en-US" dirty="0"/>
          </a:p>
        </p:txBody>
      </p:sp>
      <p:sp>
        <p:nvSpPr>
          <p:cNvPr id="2" name="Title 1">
            <a:extLst>
              <a:ext uri="{FF2B5EF4-FFF2-40B4-BE49-F238E27FC236}">
                <a16:creationId xmlns:a16="http://schemas.microsoft.com/office/drawing/2014/main" id="{03063EED-7AF4-6943-80B0-77C197FB4E30}"/>
              </a:ext>
            </a:extLst>
          </p:cNvPr>
          <p:cNvSpPr>
            <a:spLocks noGrp="1"/>
          </p:cNvSpPr>
          <p:nvPr>
            <p:ph type="title" hasCustomPrompt="1"/>
          </p:nvPr>
        </p:nvSpPr>
        <p:spPr/>
        <p:txBody>
          <a:bodyPr/>
          <a:lstStyle>
            <a:lvl1pPr>
              <a:defRPr/>
            </a:lvl1pPr>
          </a:lstStyle>
          <a:p>
            <a:r>
              <a:rPr lang="en-US" dirty="0"/>
              <a:t>Title Arial 24pt red sentence case</a:t>
            </a:r>
          </a:p>
        </p:txBody>
      </p:sp>
    </p:spTree>
    <p:extLst>
      <p:ext uri="{BB962C8B-B14F-4D97-AF65-F5344CB8AC3E}">
        <p14:creationId xmlns:p14="http://schemas.microsoft.com/office/powerpoint/2010/main" val="30322714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6172200"/>
            <a:ext cx="309586" cy="412781"/>
          </a:xfrm>
          <a:prstGeom prst="rect">
            <a:avLst/>
          </a:prstGeom>
        </p:spPr>
      </p:pic>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p:txBody>
          <a:bodyPr/>
          <a:lstStyle>
            <a:lvl1pPr>
              <a:defRPr/>
            </a:lvl1pPr>
          </a:lstStyle>
          <a:p>
            <a:r>
              <a:rPr lang="en-US" dirty="0"/>
              <a:t>Title Arial 24pt red sentence case</a:t>
            </a:r>
          </a:p>
        </p:txBody>
      </p:sp>
      <p:sp>
        <p:nvSpPr>
          <p:cNvPr id="4" name="Text Placeholder 3">
            <a:extLst>
              <a:ext uri="{FF2B5EF4-FFF2-40B4-BE49-F238E27FC236}">
                <a16:creationId xmlns:a16="http://schemas.microsoft.com/office/drawing/2014/main" id="{BB8AD409-AA84-2E45-820C-609753B40071}"/>
              </a:ext>
            </a:extLst>
          </p:cNvPr>
          <p:cNvSpPr>
            <a:spLocks noGrp="1"/>
          </p:cNvSpPr>
          <p:nvPr>
            <p:ph type="body" sz="quarter" idx="22" hasCustomPrompt="1"/>
          </p:nvPr>
        </p:nvSpPr>
        <p:spPr>
          <a:xfrm>
            <a:off x="304800" y="1295402"/>
            <a:ext cx="8535988" cy="4562111"/>
          </a:xfrm>
        </p:spPr>
        <p:txBody>
          <a:bodyPr/>
          <a:lstStyle>
            <a:lvl1pPr>
              <a:defRPr/>
            </a:lvl1pPr>
          </a:lstStyle>
          <a:p>
            <a:pPr lvl="0"/>
            <a:r>
              <a:rPr lang="en-US" dirty="0"/>
              <a:t>Main copy Arial 14pt black.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1"/>
            <a:r>
              <a:rPr lang="en-US" dirty="0"/>
              <a:t>Second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2"/>
            <a:r>
              <a:rPr lang="en-US" dirty="0"/>
              <a:t>Third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3"/>
            <a:r>
              <a:rPr lang="en-US" dirty="0"/>
              <a:t>Fourth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3387614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6172200"/>
            <a:ext cx="309586" cy="412781"/>
          </a:xfrm>
          <a:prstGeom prst="rect">
            <a:avLst/>
          </a:prstGeom>
        </p:spPr>
      </p:pic>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a:xfrm>
            <a:off x="301624" y="381000"/>
            <a:ext cx="8537576" cy="369332"/>
          </a:xfrm>
        </p:spPr>
        <p:txBody>
          <a:bodyPr/>
          <a:lstStyle>
            <a:lvl1pPr>
              <a:defRPr/>
            </a:lvl1pPr>
          </a:lstStyle>
          <a:p>
            <a:r>
              <a:rPr lang="en-US" dirty="0"/>
              <a:t>Title Arial 24pt red sentence case</a:t>
            </a:r>
          </a:p>
        </p:txBody>
      </p:sp>
      <p:sp>
        <p:nvSpPr>
          <p:cNvPr id="8" name="Picture Placeholder 3">
            <a:extLst>
              <a:ext uri="{FF2B5EF4-FFF2-40B4-BE49-F238E27FC236}">
                <a16:creationId xmlns:a16="http://schemas.microsoft.com/office/drawing/2014/main" id="{E5FFBC75-5C11-7F49-8071-D82DF0C3E262}"/>
              </a:ext>
            </a:extLst>
          </p:cNvPr>
          <p:cNvSpPr>
            <a:spLocks noGrp="1"/>
          </p:cNvSpPr>
          <p:nvPr>
            <p:ph type="pic" sz="quarter" idx="14" hasCustomPrompt="1"/>
          </p:nvPr>
        </p:nvSpPr>
        <p:spPr>
          <a:xfrm>
            <a:off x="5029200" y="1295400"/>
            <a:ext cx="4114800" cy="4572000"/>
          </a:xfrm>
          <a:prstGeom prst="rect">
            <a:avLst/>
          </a:prstGeom>
          <a:solidFill>
            <a:schemeClr val="tx2">
              <a:lumMod val="20000"/>
              <a:lumOff val="80000"/>
            </a:schemeClr>
          </a:solidFill>
          <a:ln>
            <a:noFill/>
          </a:ln>
        </p:spPr>
        <p:txBody>
          <a:bodyPr tIns="91440" bIns="91440">
            <a:normAutofit/>
          </a:bodyPr>
          <a:lstStyle>
            <a:lvl1pPr marL="0" indent="0">
              <a:buNone/>
              <a:defRPr sz="1000" b="1" cap="none">
                <a:solidFill>
                  <a:schemeClr val="tx2"/>
                </a:solidFill>
                <a:latin typeface="Arial"/>
                <a:cs typeface="Arial"/>
              </a:defRPr>
            </a:lvl1pPr>
          </a:lstStyle>
          <a:p>
            <a:r>
              <a:rPr lang="en-US" dirty="0"/>
              <a:t>Click icon to add image</a:t>
            </a:r>
          </a:p>
        </p:txBody>
      </p:sp>
      <p:sp>
        <p:nvSpPr>
          <p:cNvPr id="4" name="Text Placeholder 3">
            <a:extLst>
              <a:ext uri="{FF2B5EF4-FFF2-40B4-BE49-F238E27FC236}">
                <a16:creationId xmlns:a16="http://schemas.microsoft.com/office/drawing/2014/main" id="{A5221F32-7023-A742-AC86-057DC08A0618}"/>
              </a:ext>
            </a:extLst>
          </p:cNvPr>
          <p:cNvSpPr>
            <a:spLocks noGrp="1"/>
          </p:cNvSpPr>
          <p:nvPr>
            <p:ph type="body" sz="quarter" idx="22" hasCustomPrompt="1"/>
          </p:nvPr>
        </p:nvSpPr>
        <p:spPr>
          <a:xfrm>
            <a:off x="301624" y="1295400"/>
            <a:ext cx="4270376" cy="4572000"/>
          </a:xfrm>
        </p:spPr>
        <p:txBody>
          <a:bodyPr/>
          <a:lstStyle>
            <a:lvl1pPr>
              <a:defRPr/>
            </a:lvl1pPr>
          </a:lstStyle>
          <a:p>
            <a:pPr lvl="0"/>
            <a:r>
              <a:rPr lang="en-US" dirty="0"/>
              <a:t>Main copy Arial 14pt black.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1"/>
            <a:r>
              <a:rPr lang="en-US" dirty="0"/>
              <a:t>Second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2"/>
            <a:r>
              <a:rPr lang="en-US" dirty="0"/>
              <a:t>Third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3"/>
            <a:r>
              <a:rPr lang="en-US" dirty="0"/>
              <a:t>Fourth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0"/>
            <a:endParaRPr lang="en-US" dirty="0"/>
          </a:p>
        </p:txBody>
      </p:sp>
    </p:spTree>
    <p:extLst>
      <p:ext uri="{BB962C8B-B14F-4D97-AF65-F5344CB8AC3E}">
        <p14:creationId xmlns:p14="http://schemas.microsoft.com/office/powerpoint/2010/main" val="14913222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6172200"/>
            <a:ext cx="309586" cy="412781"/>
          </a:xfrm>
          <a:prstGeom prst="rect">
            <a:avLst/>
          </a:prstGeom>
        </p:spPr>
      </p:pic>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p:txBody>
          <a:bodyPr/>
          <a:lstStyle>
            <a:lvl1pPr>
              <a:defRPr/>
            </a:lvl1pPr>
          </a:lstStyle>
          <a:p>
            <a:r>
              <a:rPr lang="en-US" dirty="0"/>
              <a:t>Title Arial 24pt red sentence case</a:t>
            </a:r>
          </a:p>
        </p:txBody>
      </p:sp>
      <p:sp>
        <p:nvSpPr>
          <p:cNvPr id="8" name="Picture Placeholder 3">
            <a:extLst>
              <a:ext uri="{FF2B5EF4-FFF2-40B4-BE49-F238E27FC236}">
                <a16:creationId xmlns:a16="http://schemas.microsoft.com/office/drawing/2014/main" id="{E5FFBC75-5C11-7F49-8071-D82DF0C3E262}"/>
              </a:ext>
            </a:extLst>
          </p:cNvPr>
          <p:cNvSpPr>
            <a:spLocks noGrp="1"/>
          </p:cNvSpPr>
          <p:nvPr>
            <p:ph type="pic" sz="quarter" idx="14" hasCustomPrompt="1"/>
          </p:nvPr>
        </p:nvSpPr>
        <p:spPr>
          <a:xfrm>
            <a:off x="0" y="1295400"/>
            <a:ext cx="4114800" cy="4572000"/>
          </a:xfrm>
          <a:prstGeom prst="rect">
            <a:avLst/>
          </a:prstGeom>
          <a:solidFill>
            <a:schemeClr val="tx2">
              <a:lumMod val="20000"/>
              <a:lumOff val="80000"/>
            </a:schemeClr>
          </a:solidFill>
          <a:ln>
            <a:noFill/>
          </a:ln>
        </p:spPr>
        <p:txBody>
          <a:bodyPr tIns="91440" bIns="91440">
            <a:normAutofit/>
          </a:bodyPr>
          <a:lstStyle>
            <a:lvl1pPr marL="0" indent="0">
              <a:buNone/>
              <a:defRPr sz="1000" b="1" cap="none">
                <a:solidFill>
                  <a:schemeClr val="tx2"/>
                </a:solidFill>
                <a:latin typeface="Arial"/>
                <a:cs typeface="Arial"/>
              </a:defRPr>
            </a:lvl1pPr>
          </a:lstStyle>
          <a:p>
            <a:r>
              <a:rPr lang="en-US" dirty="0"/>
              <a:t>Click icon to add image</a:t>
            </a:r>
          </a:p>
        </p:txBody>
      </p:sp>
      <p:sp>
        <p:nvSpPr>
          <p:cNvPr id="4" name="Text Placeholder 3">
            <a:extLst>
              <a:ext uri="{FF2B5EF4-FFF2-40B4-BE49-F238E27FC236}">
                <a16:creationId xmlns:a16="http://schemas.microsoft.com/office/drawing/2014/main" id="{771E85E7-1738-3149-9375-A105E1E34358}"/>
              </a:ext>
            </a:extLst>
          </p:cNvPr>
          <p:cNvSpPr>
            <a:spLocks noGrp="1"/>
          </p:cNvSpPr>
          <p:nvPr>
            <p:ph type="body" sz="quarter" idx="22" hasCustomPrompt="1"/>
          </p:nvPr>
        </p:nvSpPr>
        <p:spPr>
          <a:xfrm>
            <a:off x="4572000" y="1295400"/>
            <a:ext cx="4267200" cy="4572000"/>
          </a:xfrm>
        </p:spPr>
        <p:txBody>
          <a:bodyPr/>
          <a:lstStyle>
            <a:lvl1pPr>
              <a:defRPr/>
            </a:lvl1pPr>
          </a:lstStyle>
          <a:p>
            <a:pPr lvl="0"/>
            <a:r>
              <a:rPr lang="en-US" dirty="0"/>
              <a:t>Main copy Arial 14pt black.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1"/>
            <a:r>
              <a:rPr lang="en-US" dirty="0"/>
              <a:t>Second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2"/>
            <a:r>
              <a:rPr lang="en-US" dirty="0"/>
              <a:t>Third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3"/>
            <a:r>
              <a:rPr lang="en-US" dirty="0"/>
              <a:t>Fourth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p:txBody>
      </p:sp>
    </p:spTree>
    <p:extLst>
      <p:ext uri="{BB962C8B-B14F-4D97-AF65-F5344CB8AC3E}">
        <p14:creationId xmlns:p14="http://schemas.microsoft.com/office/powerpoint/2010/main" val="1848168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Bottom">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6172200"/>
            <a:ext cx="309586" cy="412781"/>
          </a:xfrm>
          <a:prstGeom prst="rect">
            <a:avLst/>
          </a:prstGeom>
        </p:spPr>
      </p:pic>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a:xfrm>
            <a:off x="301624" y="381000"/>
            <a:ext cx="8537576" cy="369332"/>
          </a:xfrm>
        </p:spPr>
        <p:txBody>
          <a:bodyPr/>
          <a:lstStyle>
            <a:lvl1pPr>
              <a:defRPr/>
            </a:lvl1pPr>
          </a:lstStyle>
          <a:p>
            <a:r>
              <a:rPr lang="en-US" dirty="0"/>
              <a:t>Title Arial 24pt red sentence case</a:t>
            </a:r>
          </a:p>
        </p:txBody>
      </p:sp>
      <p:sp>
        <p:nvSpPr>
          <p:cNvPr id="8" name="Picture Placeholder 3">
            <a:extLst>
              <a:ext uri="{FF2B5EF4-FFF2-40B4-BE49-F238E27FC236}">
                <a16:creationId xmlns:a16="http://schemas.microsoft.com/office/drawing/2014/main" id="{E5FFBC75-5C11-7F49-8071-D82DF0C3E262}"/>
              </a:ext>
            </a:extLst>
          </p:cNvPr>
          <p:cNvSpPr>
            <a:spLocks noGrp="1"/>
          </p:cNvSpPr>
          <p:nvPr>
            <p:ph type="pic" sz="quarter" idx="14" hasCustomPrompt="1"/>
          </p:nvPr>
        </p:nvSpPr>
        <p:spPr>
          <a:xfrm>
            <a:off x="0" y="3282397"/>
            <a:ext cx="9144000" cy="2585003"/>
          </a:xfrm>
          <a:prstGeom prst="rect">
            <a:avLst/>
          </a:prstGeom>
          <a:solidFill>
            <a:schemeClr val="tx2">
              <a:lumMod val="20000"/>
              <a:lumOff val="80000"/>
            </a:schemeClr>
          </a:solidFill>
          <a:ln>
            <a:noFill/>
          </a:ln>
        </p:spPr>
        <p:txBody>
          <a:bodyPr tIns="91440" bIns="91440">
            <a:normAutofit/>
          </a:bodyPr>
          <a:lstStyle>
            <a:lvl1pPr marL="0" indent="0">
              <a:buNone/>
              <a:defRPr sz="1000" b="1" cap="none">
                <a:solidFill>
                  <a:schemeClr val="tx2"/>
                </a:solidFill>
                <a:latin typeface="Arial"/>
                <a:cs typeface="Arial"/>
              </a:defRPr>
            </a:lvl1pPr>
          </a:lstStyle>
          <a:p>
            <a:r>
              <a:rPr lang="en-US" dirty="0"/>
              <a:t>Click icon to add image</a:t>
            </a:r>
          </a:p>
        </p:txBody>
      </p:sp>
      <p:sp>
        <p:nvSpPr>
          <p:cNvPr id="4" name="Text Placeholder 3">
            <a:extLst>
              <a:ext uri="{FF2B5EF4-FFF2-40B4-BE49-F238E27FC236}">
                <a16:creationId xmlns:a16="http://schemas.microsoft.com/office/drawing/2014/main" id="{84A85946-3149-F44B-8CAA-2BB03309A599}"/>
              </a:ext>
            </a:extLst>
          </p:cNvPr>
          <p:cNvSpPr>
            <a:spLocks noGrp="1"/>
          </p:cNvSpPr>
          <p:nvPr>
            <p:ph type="body" sz="quarter" idx="22" hasCustomPrompt="1"/>
          </p:nvPr>
        </p:nvSpPr>
        <p:spPr>
          <a:xfrm>
            <a:off x="301624" y="1295403"/>
            <a:ext cx="8539164" cy="1602317"/>
          </a:xfrm>
        </p:spPr>
        <p:txBody>
          <a:bodyPr/>
          <a:lstStyle>
            <a:lvl1pPr>
              <a:defRPr/>
            </a:lvl1pPr>
          </a:lstStyle>
          <a:p>
            <a:pPr lvl="0"/>
            <a:r>
              <a:rPr lang="en-US" dirty="0"/>
              <a:t>Main copy Arial 14pt black.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1"/>
            <a:r>
              <a:rPr lang="en-US" dirty="0"/>
              <a:t>Bullet point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0"/>
            <a:endParaRPr lang="en-US" dirty="0"/>
          </a:p>
        </p:txBody>
      </p:sp>
    </p:spTree>
    <p:extLst>
      <p:ext uri="{BB962C8B-B14F-4D97-AF65-F5344CB8AC3E}">
        <p14:creationId xmlns:p14="http://schemas.microsoft.com/office/powerpoint/2010/main" val="1970074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Right Full">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E5FFBC75-5C11-7F49-8071-D82DF0C3E262}"/>
              </a:ext>
            </a:extLst>
          </p:cNvPr>
          <p:cNvSpPr>
            <a:spLocks noGrp="1"/>
          </p:cNvSpPr>
          <p:nvPr>
            <p:ph type="pic" sz="quarter" idx="14" hasCustomPrompt="1"/>
          </p:nvPr>
        </p:nvSpPr>
        <p:spPr>
          <a:xfrm>
            <a:off x="5029200" y="0"/>
            <a:ext cx="4114800" cy="6858000"/>
          </a:xfrm>
          <a:prstGeom prst="rect">
            <a:avLst/>
          </a:prstGeom>
          <a:solidFill>
            <a:schemeClr val="tx2">
              <a:lumMod val="20000"/>
              <a:lumOff val="80000"/>
            </a:schemeClr>
          </a:solidFill>
          <a:ln>
            <a:noFill/>
          </a:ln>
        </p:spPr>
        <p:txBody>
          <a:bodyPr tIns="91440" bIns="91440">
            <a:normAutofit/>
          </a:bodyPr>
          <a:lstStyle>
            <a:lvl1pPr marL="0" indent="0">
              <a:buNone/>
              <a:defRPr sz="1000" b="1" cap="none">
                <a:solidFill>
                  <a:schemeClr val="tx2"/>
                </a:solidFill>
                <a:latin typeface="Arial"/>
                <a:cs typeface="Arial"/>
              </a:defRPr>
            </a:lvl1pPr>
          </a:lstStyle>
          <a:p>
            <a:r>
              <a:rPr lang="en-US" dirty="0"/>
              <a:t>Click icon to add image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6172200"/>
            <a:ext cx="309586" cy="412781"/>
          </a:xfrm>
          <a:prstGeom prst="rect">
            <a:avLst/>
          </a:prstGeom>
        </p:spPr>
      </p:pic>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a:xfrm>
            <a:off x="301624" y="381000"/>
            <a:ext cx="4498976" cy="369332"/>
          </a:xfrm>
        </p:spPr>
        <p:txBody>
          <a:bodyPr/>
          <a:lstStyle>
            <a:lvl1pPr>
              <a:defRPr/>
            </a:lvl1pPr>
          </a:lstStyle>
          <a:p>
            <a:r>
              <a:rPr lang="en-US" dirty="0"/>
              <a:t>Title Arial 24pt red sentence case</a:t>
            </a:r>
          </a:p>
        </p:txBody>
      </p:sp>
      <p:sp>
        <p:nvSpPr>
          <p:cNvPr id="4" name="Text Placeholder 3">
            <a:extLst>
              <a:ext uri="{FF2B5EF4-FFF2-40B4-BE49-F238E27FC236}">
                <a16:creationId xmlns:a16="http://schemas.microsoft.com/office/drawing/2014/main" id="{89629748-2E1D-ED46-B19A-CB9276569B52}"/>
              </a:ext>
            </a:extLst>
          </p:cNvPr>
          <p:cNvSpPr>
            <a:spLocks noGrp="1"/>
          </p:cNvSpPr>
          <p:nvPr>
            <p:ph type="body" sz="quarter" idx="22" hasCustomPrompt="1"/>
          </p:nvPr>
        </p:nvSpPr>
        <p:spPr>
          <a:xfrm>
            <a:off x="301624" y="1295400"/>
            <a:ext cx="4270376" cy="4572000"/>
          </a:xfrm>
        </p:spPr>
        <p:txBody>
          <a:bodyPr/>
          <a:lstStyle>
            <a:lvl1pPr>
              <a:defRPr/>
            </a:lvl1pPr>
          </a:lstStyle>
          <a:p>
            <a:pPr lvl="0"/>
            <a:r>
              <a:rPr lang="en-US" dirty="0"/>
              <a:t>Main copy Arial 14pt black.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1"/>
            <a:r>
              <a:rPr lang="en-US" dirty="0"/>
              <a:t>Second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2"/>
            <a:r>
              <a:rPr lang="en-US" dirty="0"/>
              <a:t>Third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2"/>
            <a:r>
              <a:rPr lang="en-US" dirty="0"/>
              <a:t>Fourth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p:txBody>
      </p:sp>
    </p:spTree>
    <p:extLst>
      <p:ext uri="{BB962C8B-B14F-4D97-AF65-F5344CB8AC3E}">
        <p14:creationId xmlns:p14="http://schemas.microsoft.com/office/powerpoint/2010/main" val="2627503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C057C-DCCB-4534-AEDD-68286E27E343}" type="datetimeFigureOut">
              <a:rPr lang="en-US" smtClean="0"/>
              <a:t>3/17/2022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04E308-1578-42C6-9449-AA2897479E7B}" type="slidenum">
              <a:rPr lang="en-US" smtClean="0"/>
              <a:t>‹#›</a:t>
            </a:fld>
            <a:endParaRPr lang="en-US"/>
          </a:p>
        </p:txBody>
      </p:sp>
    </p:spTree>
    <p:extLst>
      <p:ext uri="{BB962C8B-B14F-4D97-AF65-F5344CB8AC3E}">
        <p14:creationId xmlns:p14="http://schemas.microsoft.com/office/powerpoint/2010/main" val="25046642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Dynamic Box">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E5FFBC75-5C11-7F49-8071-D82DF0C3E262}"/>
              </a:ext>
            </a:extLst>
          </p:cNvPr>
          <p:cNvSpPr>
            <a:spLocks noGrp="1"/>
          </p:cNvSpPr>
          <p:nvPr>
            <p:ph type="pic" sz="quarter" idx="14" hasCustomPrompt="1"/>
          </p:nvPr>
        </p:nvSpPr>
        <p:spPr>
          <a:xfrm>
            <a:off x="5029200" y="0"/>
            <a:ext cx="4114800" cy="6858000"/>
          </a:xfrm>
          <a:prstGeom prst="rect">
            <a:avLst/>
          </a:prstGeom>
          <a:solidFill>
            <a:schemeClr val="tx2">
              <a:lumMod val="20000"/>
              <a:lumOff val="80000"/>
            </a:schemeClr>
          </a:solidFill>
          <a:ln>
            <a:noFill/>
          </a:ln>
        </p:spPr>
        <p:txBody>
          <a:bodyPr tIns="91440" bIns="91440">
            <a:normAutofit/>
          </a:bodyPr>
          <a:lstStyle>
            <a:lvl1pPr marL="0" indent="0">
              <a:buNone/>
              <a:defRPr sz="1000" b="1" cap="none">
                <a:solidFill>
                  <a:schemeClr val="tx2"/>
                </a:solidFill>
                <a:latin typeface="Arial"/>
                <a:cs typeface="Arial"/>
              </a:defRPr>
            </a:lvl1pPr>
          </a:lstStyle>
          <a:p>
            <a:r>
              <a:rPr lang="en-US" dirty="0"/>
              <a:t>Click icon to add image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6172200"/>
            <a:ext cx="309586" cy="412781"/>
          </a:xfrm>
          <a:prstGeom prst="rect">
            <a:avLst/>
          </a:prstGeom>
        </p:spPr>
      </p:pic>
      <p:sp>
        <p:nvSpPr>
          <p:cNvPr id="19" name="Text Placeholder 18"/>
          <p:cNvSpPr>
            <a:spLocks noGrp="1"/>
          </p:cNvSpPr>
          <p:nvPr>
            <p:ph type="body" sz="quarter" idx="19" hasCustomPrompt="1"/>
          </p:nvPr>
        </p:nvSpPr>
        <p:spPr>
          <a:xfrm>
            <a:off x="1" y="1295400"/>
            <a:ext cx="6400800" cy="3454400"/>
          </a:xfrm>
          <a:prstGeom prst="rect">
            <a:avLst/>
          </a:prstGeom>
          <a:solidFill>
            <a:schemeClr val="accent1"/>
          </a:solidFill>
        </p:spPr>
        <p:txBody>
          <a:bodyPr lIns="274320" tIns="274320" rIns="274320" bIns="274320">
            <a:normAutofit/>
          </a:bodyPr>
          <a:lstStyle>
            <a:lvl1pPr marL="0" indent="0">
              <a:spcBef>
                <a:spcPts val="0"/>
              </a:spcBef>
              <a:spcAft>
                <a:spcPts val="1200"/>
              </a:spcAft>
              <a:buFont typeface="Arial" charset="0"/>
              <a:buNone/>
              <a:defRPr sz="1400">
                <a:solidFill>
                  <a:schemeClr val="bg1"/>
                </a:solidFill>
              </a:defRPr>
            </a:lvl1pPr>
            <a:lvl2pPr marL="0" indent="0">
              <a:spcBef>
                <a:spcPts val="0"/>
              </a:spcBef>
              <a:spcAft>
                <a:spcPts val="1200"/>
              </a:spcAft>
              <a:buFont typeface="Arial" charset="0"/>
              <a:buNone/>
              <a:tabLst/>
              <a:defRPr sz="1400">
                <a:solidFill>
                  <a:schemeClr val="bg1"/>
                </a:solidFill>
              </a:defRPr>
            </a:lvl2pPr>
            <a:lvl3pPr marL="0" indent="0">
              <a:spcBef>
                <a:spcPts val="0"/>
              </a:spcBef>
              <a:spcAft>
                <a:spcPts val="1200"/>
              </a:spcAft>
              <a:buFont typeface="Arial" charset="0"/>
              <a:buNone/>
              <a:tabLst/>
              <a:defRPr sz="1400">
                <a:solidFill>
                  <a:schemeClr val="bg1"/>
                </a:solidFill>
              </a:defRPr>
            </a:lvl3pPr>
            <a:lvl4pPr marL="0" indent="0">
              <a:spcBef>
                <a:spcPts val="0"/>
              </a:spcBef>
              <a:buFont typeface="Arial" charset="0"/>
              <a:buNone/>
              <a:tabLst/>
              <a:defRPr sz="1400">
                <a:solidFill>
                  <a:schemeClr val="bg1"/>
                </a:solidFill>
              </a:defRPr>
            </a:lvl4pPr>
            <a:lvl5pPr marL="0" indent="0">
              <a:buFont typeface="Arial" charset="0"/>
              <a:buNone/>
              <a:defRPr sz="1400">
                <a:solidFill>
                  <a:schemeClr val="bg1"/>
                </a:solidFill>
              </a:defRPr>
            </a:lvl5pPr>
            <a:lvl6pPr marL="0" indent="0">
              <a:buNone/>
              <a:defRPr>
                <a:solidFill>
                  <a:schemeClr val="bg1"/>
                </a:solidFill>
              </a:defRPr>
            </a:lvl6pPr>
            <a:lvl7pPr marL="0" indent="0">
              <a:buNone/>
              <a:defRPr>
                <a:solidFill>
                  <a:schemeClr val="bg1"/>
                </a:solidFill>
              </a:defRPr>
            </a:lvl7pPr>
            <a:lvl8pPr marL="0" indent="0">
              <a:buNone/>
              <a:defRPr>
                <a:solidFill>
                  <a:schemeClr val="bg1"/>
                </a:solidFill>
              </a:defRPr>
            </a:lvl8pPr>
            <a:lvl9pPr marL="0" indent="0">
              <a:buNone/>
              <a:defRPr>
                <a:solidFill>
                  <a:schemeClr val="bg1"/>
                </a:solidFill>
              </a:defRPr>
            </a:lvl9pPr>
          </a:lstStyle>
          <a:p>
            <a:pPr lvl="0"/>
            <a:r>
              <a:rPr lang="en-US" dirty="0"/>
              <a:t>Main copy Arial 14pt white. Change the text box color to compliment the image and add a 4.5pt white stoke focus box if needed.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a:t>
            </a:r>
          </a:p>
        </p:txBody>
      </p:sp>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lvl1pPr>
              <a:defRPr b="1">
                <a:solidFill>
                  <a:schemeClr val="bg1"/>
                </a:solidFill>
              </a:defRPr>
            </a:lvl1p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a:xfrm>
            <a:off x="301624" y="381000"/>
            <a:ext cx="4498976" cy="369332"/>
          </a:xfrm>
        </p:spPr>
        <p:txBody>
          <a:bodyPr/>
          <a:lstStyle>
            <a:lvl1pPr>
              <a:defRPr/>
            </a:lvl1pPr>
          </a:lstStyle>
          <a:p>
            <a:r>
              <a:rPr lang="en-US" dirty="0"/>
              <a:t>Title Arial 24pt red sentence case</a:t>
            </a:r>
          </a:p>
        </p:txBody>
      </p:sp>
    </p:spTree>
    <p:extLst>
      <p:ext uri="{BB962C8B-B14F-4D97-AF65-F5344CB8AC3E}">
        <p14:creationId xmlns:p14="http://schemas.microsoft.com/office/powerpoint/2010/main" val="2096739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ynamic Box">
    <p:spTree>
      <p:nvGrpSpPr>
        <p:cNvPr id="1" name=""/>
        <p:cNvGrpSpPr/>
        <p:nvPr/>
      </p:nvGrpSpPr>
      <p:grpSpPr>
        <a:xfrm>
          <a:off x="0" y="0"/>
          <a:ext cx="0" cy="0"/>
          <a:chOff x="0" y="0"/>
          <a:chExt cx="0" cy="0"/>
        </a:xfrm>
      </p:grpSpPr>
      <p:sp>
        <p:nvSpPr>
          <p:cNvPr id="5" name="Picture Placeholder 4"/>
          <p:cNvSpPr>
            <a:spLocks noGrp="1"/>
          </p:cNvSpPr>
          <p:nvPr>
            <p:ph type="pic" sz="quarter" idx="21" hasCustomPrompt="1"/>
          </p:nvPr>
        </p:nvSpPr>
        <p:spPr>
          <a:xfrm>
            <a:off x="-2908" y="352"/>
            <a:ext cx="9146908" cy="6857648"/>
          </a:xfrm>
          <a:prstGeom prst="rect">
            <a:avLst/>
          </a:prstGeom>
          <a:solidFill>
            <a:schemeClr val="tx2">
              <a:lumMod val="20000"/>
              <a:lumOff val="80000"/>
            </a:schemeClr>
          </a:solidFill>
        </p:spPr>
        <p:txBody>
          <a:bodyPr lIns="91440" tIns="91440" rIns="91440" bIns="91440"/>
          <a:lstStyle>
            <a:lvl1pPr marL="0" indent="0">
              <a:buNone/>
              <a:defRPr sz="1000" b="1">
                <a:solidFill>
                  <a:schemeClr val="tx2"/>
                </a:solidFill>
              </a:defRPr>
            </a:lvl1pPr>
          </a:lstStyle>
          <a:p>
            <a:r>
              <a:rPr lang="en-US" dirty="0"/>
              <a:t>Click icon to add image</a:t>
            </a:r>
          </a:p>
        </p:txBody>
      </p:sp>
      <p:sp>
        <p:nvSpPr>
          <p:cNvPr id="3" name="Slide Number Placeholder 2">
            <a:extLst>
              <a:ext uri="{FF2B5EF4-FFF2-40B4-BE49-F238E27FC236}">
                <a16:creationId xmlns:a16="http://schemas.microsoft.com/office/drawing/2014/main" id="{A69D49E5-38C5-BF4F-88DE-E5DE86DA42D2}"/>
              </a:ext>
            </a:extLst>
          </p:cNvPr>
          <p:cNvSpPr>
            <a:spLocks noGrp="1"/>
          </p:cNvSpPr>
          <p:nvPr>
            <p:ph type="sldNum" sz="quarter" idx="23"/>
          </p:nvPr>
        </p:nvSpPr>
        <p:spPr/>
        <p:txBody>
          <a:bodyPr/>
          <a:lstStyle>
            <a:lvl1pPr>
              <a:defRPr b="1">
                <a:solidFill>
                  <a:schemeClr val="bg1"/>
                </a:solidFill>
              </a:defRPr>
            </a:lvl1pPr>
          </a:lstStyle>
          <a:p>
            <a:fld id="{ABEF7161-39F9-F745-9A2B-33DA2ED59E91}" type="slidenum">
              <a:rPr lang="en-US" smtClean="0"/>
              <a:pPr/>
              <a:t>‹#›</a:t>
            </a:fld>
            <a:endParaRPr lang="en-US" dirty="0"/>
          </a:p>
        </p:txBody>
      </p:sp>
      <p:sp>
        <p:nvSpPr>
          <p:cNvPr id="7" name="Text Placeholder 12">
            <a:extLst>
              <a:ext uri="{FF2B5EF4-FFF2-40B4-BE49-F238E27FC236}">
                <a16:creationId xmlns:a16="http://schemas.microsoft.com/office/drawing/2014/main" id="{521840AC-F4B0-8D42-A07C-DDB653429F72}"/>
              </a:ext>
            </a:extLst>
          </p:cNvPr>
          <p:cNvSpPr>
            <a:spLocks noGrp="1"/>
          </p:cNvSpPr>
          <p:nvPr>
            <p:ph type="body" sz="quarter" idx="24" hasCustomPrompt="1"/>
          </p:nvPr>
        </p:nvSpPr>
        <p:spPr>
          <a:xfrm>
            <a:off x="4952998" y="1171949"/>
            <a:ext cx="4191002" cy="4507753"/>
          </a:xfrm>
          <a:prstGeom prst="rect">
            <a:avLst/>
          </a:prstGeom>
          <a:solidFill>
            <a:schemeClr val="accent1"/>
          </a:solidFill>
        </p:spPr>
        <p:txBody>
          <a:bodyPr lIns="274320" tIns="274320" rIns="274320" bIns="274320">
            <a:noAutofit/>
          </a:bodyPr>
          <a:lstStyle>
            <a:lvl1pPr marL="0" indent="0">
              <a:buNone/>
              <a:defRPr sz="2400" b="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vl6pPr marL="0" indent="0">
              <a:buNone/>
              <a:defRPr sz="2400">
                <a:solidFill>
                  <a:schemeClr val="bg1"/>
                </a:solidFill>
              </a:defRPr>
            </a:lvl6pPr>
            <a:lvl7pPr marL="0" indent="0">
              <a:buNone/>
              <a:defRPr sz="2400">
                <a:solidFill>
                  <a:schemeClr val="bg1"/>
                </a:solidFill>
              </a:defRPr>
            </a:lvl7pPr>
            <a:lvl8pPr marL="0" indent="0">
              <a:buNone/>
              <a:defRPr sz="2400">
                <a:solidFill>
                  <a:schemeClr val="bg1"/>
                </a:solidFill>
              </a:defRPr>
            </a:lvl8pPr>
            <a:lvl9pPr marL="0" indent="0">
              <a:buNone/>
              <a:defRPr sz="2400">
                <a:solidFill>
                  <a:schemeClr val="bg1"/>
                </a:solidFill>
              </a:defRPr>
            </a:lvl9pPr>
          </a:lstStyle>
          <a:p>
            <a:pPr lvl="0"/>
            <a:r>
              <a:rPr lang="en-US" dirty="0"/>
              <a:t>Title Arial 24pt white. Change the text box color to compliment the image and add a 4.5pt white stroke focus box if needed.</a:t>
            </a:r>
          </a:p>
        </p:txBody>
      </p:sp>
      <p:pic>
        <p:nvPicPr>
          <p:cNvPr id="6" name="Picture 5">
            <a:extLst>
              <a:ext uri="{FF2B5EF4-FFF2-40B4-BE49-F238E27FC236}">
                <a16:creationId xmlns:a16="http://schemas.microsoft.com/office/drawing/2014/main" id="{165A8DC0-7487-8E45-A86A-B7E89B38E5E3}"/>
              </a:ext>
            </a:extLst>
          </p:cNvPr>
          <p:cNvPicPr>
            <a:picLocks noChangeAspect="1"/>
          </p:cNvPicPr>
          <p:nvPr userDrawn="1"/>
        </p:nvPicPr>
        <p:blipFill>
          <a:blip r:embed="rId2">
            <a:biLevel thresh="25000"/>
          </a:blip>
          <a:stretch>
            <a:fillRect/>
          </a:stretch>
        </p:blipFill>
        <p:spPr>
          <a:xfrm>
            <a:off x="210892" y="6163746"/>
            <a:ext cx="318781" cy="425041"/>
          </a:xfrm>
          <a:prstGeom prst="rect">
            <a:avLst/>
          </a:prstGeom>
        </p:spPr>
      </p:pic>
    </p:spTree>
    <p:extLst>
      <p:ext uri="{BB962C8B-B14F-4D97-AF65-F5344CB8AC3E}">
        <p14:creationId xmlns:p14="http://schemas.microsoft.com/office/powerpoint/2010/main" val="19271604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pact Statement">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486855A2-317F-CF40-9B30-752B8EB10CFD}"/>
              </a:ext>
            </a:extLst>
          </p:cNvPr>
          <p:cNvSpPr>
            <a:spLocks noGrp="1"/>
          </p:cNvSpPr>
          <p:nvPr>
            <p:ph type="body" sz="quarter" idx="15" hasCustomPrompt="1"/>
          </p:nvPr>
        </p:nvSpPr>
        <p:spPr>
          <a:xfrm>
            <a:off x="685800" y="1175125"/>
            <a:ext cx="8458200" cy="4507753"/>
          </a:xfrm>
          <a:prstGeom prst="rect">
            <a:avLst/>
          </a:prstGeom>
          <a:solidFill>
            <a:schemeClr val="accent1"/>
          </a:solidFill>
        </p:spPr>
        <p:txBody>
          <a:bodyPr wrap="square" lIns="274320" tIns="274320" rIns="274320" bIns="274320" anchor="t">
            <a:noAutofit/>
          </a:bodyPr>
          <a:lstStyle>
            <a:lvl1pPr marL="176209" indent="-176209">
              <a:lnSpc>
                <a:spcPct val="100000"/>
              </a:lnSpc>
              <a:spcBef>
                <a:spcPts val="0"/>
              </a:spcBef>
              <a:buNone/>
              <a:tabLst/>
              <a:defRPr sz="3000" b="0" cap="none" baseline="0">
                <a:solidFill>
                  <a:schemeClr val="bg1"/>
                </a:solidFill>
                <a:latin typeface="Arial"/>
                <a:cs typeface="Arial"/>
              </a:defRPr>
            </a:lvl1pPr>
            <a:lvl2pPr marL="173732" indent="-173732">
              <a:buNone/>
              <a:defRPr sz="3000" b="0" cap="none">
                <a:solidFill>
                  <a:schemeClr val="bg1"/>
                </a:solidFill>
                <a:latin typeface="Arial"/>
                <a:cs typeface="Arial"/>
              </a:defRPr>
            </a:lvl2pPr>
            <a:lvl3pPr marL="173732" indent="-173732">
              <a:buNone/>
              <a:defRPr sz="3000" b="0">
                <a:solidFill>
                  <a:schemeClr val="bg1"/>
                </a:solidFill>
                <a:latin typeface="Arial"/>
                <a:cs typeface="Arial"/>
              </a:defRPr>
            </a:lvl3pPr>
            <a:lvl4pPr marL="173732" indent="-173732">
              <a:buNone/>
              <a:defRPr sz="3000" b="0">
                <a:solidFill>
                  <a:schemeClr val="bg1"/>
                </a:solidFill>
                <a:latin typeface="Arial"/>
                <a:cs typeface="Arial"/>
              </a:defRPr>
            </a:lvl4pPr>
            <a:lvl5pPr marL="173732" indent="-173732">
              <a:buNone/>
              <a:defRPr sz="3000" b="0">
                <a:solidFill>
                  <a:schemeClr val="bg1"/>
                </a:solidFill>
                <a:latin typeface="Arial"/>
                <a:cs typeface="Arial"/>
              </a:defRPr>
            </a:lvl5pPr>
            <a:lvl6pPr marL="173732" indent="-173732">
              <a:buNone/>
              <a:defRPr sz="3000">
                <a:solidFill>
                  <a:schemeClr val="bg1"/>
                </a:solidFill>
              </a:defRPr>
            </a:lvl6pPr>
            <a:lvl7pPr marL="173732" indent="-173732">
              <a:buNone/>
              <a:defRPr sz="3000">
                <a:solidFill>
                  <a:schemeClr val="bg1"/>
                </a:solidFill>
              </a:defRPr>
            </a:lvl7pPr>
            <a:lvl8pPr marL="173732" indent="-173732">
              <a:buNone/>
              <a:defRPr sz="3000">
                <a:solidFill>
                  <a:schemeClr val="bg1"/>
                </a:solidFill>
              </a:defRPr>
            </a:lvl8pPr>
            <a:lvl9pPr marL="173732" indent="-173732">
              <a:buNone/>
              <a:defRPr sz="3000">
                <a:solidFill>
                  <a:schemeClr val="bg1"/>
                </a:solidFill>
              </a:defRPr>
            </a:lvl9pPr>
          </a:lstStyle>
          <a:p>
            <a:pPr lvl="0"/>
            <a:r>
              <a:rPr lang="en-US" dirty="0"/>
              <a:t>“Impact statement </a:t>
            </a:r>
            <a:r>
              <a:rPr lang="en-US" dirty="0" err="1"/>
              <a:t>i.E.</a:t>
            </a:r>
            <a:r>
              <a:rPr lang="en-US" dirty="0"/>
              <a:t> Quote </a:t>
            </a:r>
            <a:r>
              <a:rPr lang="en-US" dirty="0" err="1"/>
              <a:t>arial</a:t>
            </a:r>
            <a:r>
              <a:rPr lang="en-US" dirty="0"/>
              <a:t> 30pt white sentence case. Text box color can be changed if needed.”</a:t>
            </a:r>
          </a:p>
        </p:txBody>
      </p:sp>
      <p:sp>
        <p:nvSpPr>
          <p:cNvPr id="6" name="Text Placeholder 28">
            <a:extLst>
              <a:ext uri="{FF2B5EF4-FFF2-40B4-BE49-F238E27FC236}">
                <a16:creationId xmlns:a16="http://schemas.microsoft.com/office/drawing/2014/main" id="{8AF3BB55-F058-674F-9079-C555118EC09A}"/>
              </a:ext>
            </a:extLst>
          </p:cNvPr>
          <p:cNvSpPr>
            <a:spLocks noGrp="1"/>
          </p:cNvSpPr>
          <p:nvPr>
            <p:ph type="body" sz="quarter" idx="12" hasCustomPrompt="1"/>
          </p:nvPr>
        </p:nvSpPr>
        <p:spPr>
          <a:xfrm>
            <a:off x="985522" y="3771080"/>
            <a:ext cx="7848599" cy="397933"/>
          </a:xfrm>
          <a:prstGeom prst="rect">
            <a:avLst/>
          </a:prstGeom>
        </p:spPr>
        <p:txBody>
          <a:bodyPr wrap="square" lIns="0" tIns="0" rIns="0" bIns="0" anchor="t">
            <a:noAutofit/>
          </a:bodyPr>
          <a:lstStyle>
            <a:lvl1pPr marL="0" indent="0" algn="l">
              <a:lnSpc>
                <a:spcPct val="100000"/>
              </a:lnSpc>
              <a:buNone/>
              <a:defRPr sz="1400" baseline="0">
                <a:solidFill>
                  <a:schemeClr val="bg1"/>
                </a:solidFill>
                <a:latin typeface="Arial"/>
                <a:cs typeface="Arial"/>
              </a:defRPr>
            </a:lvl1pPr>
            <a:lvl2pPr marL="0" indent="0">
              <a:buNone/>
              <a:defRPr sz="1400">
                <a:solidFill>
                  <a:schemeClr val="bg1"/>
                </a:solidFill>
                <a:latin typeface="Arial"/>
                <a:cs typeface="Arial"/>
              </a:defRPr>
            </a:lvl2pPr>
            <a:lvl3pPr marL="0" indent="0">
              <a:buNone/>
              <a:defRPr sz="1400">
                <a:solidFill>
                  <a:schemeClr val="bg1"/>
                </a:solidFill>
                <a:latin typeface="Arial"/>
                <a:cs typeface="Arial"/>
              </a:defRPr>
            </a:lvl3pPr>
            <a:lvl4pPr marL="0" indent="0">
              <a:buNone/>
              <a:defRPr sz="1400">
                <a:solidFill>
                  <a:schemeClr val="bg1"/>
                </a:solidFill>
                <a:latin typeface="Arial"/>
                <a:cs typeface="Arial"/>
              </a:defRPr>
            </a:lvl4pPr>
            <a:lvl5pPr marL="0" indent="0">
              <a:buNone/>
              <a:defRPr sz="1400">
                <a:solidFill>
                  <a:schemeClr val="bg1"/>
                </a:solidFill>
                <a:latin typeface="Arial"/>
                <a:cs typeface="Arial"/>
              </a:defRPr>
            </a:lvl5pPr>
            <a:lvl6pPr marL="0" indent="0">
              <a:buNone/>
              <a:defRPr>
                <a:solidFill>
                  <a:schemeClr val="bg1"/>
                </a:solidFill>
              </a:defRPr>
            </a:lvl6pPr>
            <a:lvl7pPr marL="0" indent="0">
              <a:buNone/>
              <a:defRPr>
                <a:solidFill>
                  <a:schemeClr val="bg1"/>
                </a:solidFill>
              </a:defRPr>
            </a:lvl7pPr>
            <a:lvl8pPr marL="0" indent="0">
              <a:buNone/>
              <a:defRPr>
                <a:solidFill>
                  <a:schemeClr val="bg1"/>
                </a:solidFill>
              </a:defRPr>
            </a:lvl8pPr>
            <a:lvl9pPr marL="0" indent="0">
              <a:buNone/>
              <a:defRPr>
                <a:solidFill>
                  <a:schemeClr val="bg1"/>
                </a:solidFill>
              </a:defRPr>
            </a:lvl9pPr>
          </a:lstStyle>
          <a:p>
            <a:pPr lvl="0"/>
            <a:r>
              <a:rPr lang="en-US" dirty="0"/>
              <a:t>— Quote attribution, Arial 14pt white left align</a:t>
            </a:r>
          </a:p>
        </p:txBody>
      </p:sp>
      <p:pic>
        <p:nvPicPr>
          <p:cNvPr id="8" name="Picture 7">
            <a:extLst>
              <a:ext uri="{FF2B5EF4-FFF2-40B4-BE49-F238E27FC236}">
                <a16:creationId xmlns:a16="http://schemas.microsoft.com/office/drawing/2014/main" id="{6FF3D3B8-5375-3F46-9313-B1A72060C2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6172200"/>
            <a:ext cx="309586" cy="412781"/>
          </a:xfrm>
          <a:prstGeom prst="rect">
            <a:avLst/>
          </a:prstGeom>
        </p:spPr>
      </p:pic>
      <p:sp>
        <p:nvSpPr>
          <p:cNvPr id="7" name="Slide Number Placeholder 4">
            <a:extLst>
              <a:ext uri="{FF2B5EF4-FFF2-40B4-BE49-F238E27FC236}">
                <a16:creationId xmlns:a16="http://schemas.microsoft.com/office/drawing/2014/main" id="{3ED1AA34-85F7-5949-8B4C-D31828DEDCB3}"/>
              </a:ext>
            </a:extLst>
          </p:cNvPr>
          <p:cNvSpPr>
            <a:spLocks noGrp="1"/>
          </p:cNvSpPr>
          <p:nvPr>
            <p:ph type="sldNum" sz="quarter" idx="21"/>
          </p:nvPr>
        </p:nvSpPr>
        <p:spPr>
          <a:xfrm>
            <a:off x="8229600" y="6369753"/>
            <a:ext cx="611188" cy="208849"/>
          </a:xfrm>
        </p:spPr>
        <p:txBody>
          <a:bodyPr/>
          <a:lstStyle/>
          <a:p>
            <a:fld id="{ABEF7161-39F9-F745-9A2B-33DA2ED59E91}" type="slidenum">
              <a:rPr lang="en-US" smtClean="0"/>
              <a:pPr/>
              <a:t>‹#›</a:t>
            </a:fld>
            <a:endParaRPr lang="en-US" dirty="0"/>
          </a:p>
        </p:txBody>
      </p:sp>
    </p:spTree>
    <p:extLst>
      <p:ext uri="{BB962C8B-B14F-4D97-AF65-F5344CB8AC3E}">
        <p14:creationId xmlns:p14="http://schemas.microsoft.com/office/powerpoint/2010/main" val="4092203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w/Visual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6172200"/>
            <a:ext cx="309586" cy="412781"/>
          </a:xfrm>
          <a:prstGeom prst="rect">
            <a:avLst/>
          </a:prstGeom>
        </p:spPr>
      </p:pic>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a:xfrm>
            <a:off x="301624" y="381000"/>
            <a:ext cx="8537576" cy="369332"/>
          </a:xfrm>
        </p:spPr>
        <p:txBody>
          <a:bodyPr/>
          <a:lstStyle>
            <a:lvl1pPr>
              <a:defRPr/>
            </a:lvl1pPr>
          </a:lstStyle>
          <a:p>
            <a:r>
              <a:rPr lang="en-US" dirty="0"/>
              <a:t>Title Arial 24pt red sentence case</a:t>
            </a:r>
          </a:p>
        </p:txBody>
      </p:sp>
      <p:sp>
        <p:nvSpPr>
          <p:cNvPr id="12" name="Content Placeholder 9">
            <a:extLst>
              <a:ext uri="{FF2B5EF4-FFF2-40B4-BE49-F238E27FC236}">
                <a16:creationId xmlns:a16="http://schemas.microsoft.com/office/drawing/2014/main" id="{A56C8512-47D5-484C-87CE-7C3186A645A8}"/>
              </a:ext>
            </a:extLst>
          </p:cNvPr>
          <p:cNvSpPr>
            <a:spLocks noGrp="1"/>
          </p:cNvSpPr>
          <p:nvPr>
            <p:ph sz="quarter" idx="23" hasCustomPrompt="1"/>
          </p:nvPr>
        </p:nvSpPr>
        <p:spPr>
          <a:xfrm>
            <a:off x="5029202" y="1295400"/>
            <a:ext cx="3809999" cy="4572000"/>
          </a:xfrm>
          <a:prstGeom prst="rect">
            <a:avLst/>
          </a:prstGeom>
        </p:spPr>
        <p:txBody>
          <a:bodyPr/>
          <a:lstStyle>
            <a:lvl1pPr marL="0" indent="0">
              <a:buNone/>
              <a:defRPr sz="1000" b="1">
                <a:solidFill>
                  <a:schemeClr val="tx2"/>
                </a:solidFill>
              </a:defRPr>
            </a:lvl1pPr>
          </a:lstStyle>
          <a:p>
            <a:r>
              <a:rPr lang="en-US" dirty="0"/>
              <a:t>Click to add table, chart, smart art, image or media</a:t>
            </a:r>
          </a:p>
        </p:txBody>
      </p:sp>
      <p:sp>
        <p:nvSpPr>
          <p:cNvPr id="4" name="Text Placeholder 3">
            <a:extLst>
              <a:ext uri="{FF2B5EF4-FFF2-40B4-BE49-F238E27FC236}">
                <a16:creationId xmlns:a16="http://schemas.microsoft.com/office/drawing/2014/main" id="{8D644167-7C34-FB45-A590-B82ACD2E1F9F}"/>
              </a:ext>
            </a:extLst>
          </p:cNvPr>
          <p:cNvSpPr>
            <a:spLocks noGrp="1"/>
          </p:cNvSpPr>
          <p:nvPr>
            <p:ph type="body" sz="quarter" idx="24" hasCustomPrompt="1"/>
          </p:nvPr>
        </p:nvSpPr>
        <p:spPr>
          <a:xfrm>
            <a:off x="301624" y="1295400"/>
            <a:ext cx="4270376" cy="4572000"/>
          </a:xfrm>
        </p:spPr>
        <p:txBody>
          <a:bodyPr/>
          <a:lstStyle>
            <a:lvl1pPr>
              <a:defRPr/>
            </a:lvl1pPr>
          </a:lstStyle>
          <a:p>
            <a:pPr lvl="0"/>
            <a:r>
              <a:rPr lang="en-US" dirty="0"/>
              <a:t>Main copy Arial 14pt black.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1"/>
            <a:r>
              <a:rPr lang="en-US" dirty="0"/>
              <a:t>Second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2"/>
            <a:r>
              <a:rPr lang="en-US" dirty="0"/>
              <a:t>Third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3"/>
            <a:r>
              <a:rPr lang="en-US" dirty="0"/>
              <a:t>Fourth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0"/>
            <a:endParaRPr lang="en-US" dirty="0"/>
          </a:p>
        </p:txBody>
      </p:sp>
    </p:spTree>
    <p:extLst>
      <p:ext uri="{BB962C8B-B14F-4D97-AF65-F5344CB8AC3E}">
        <p14:creationId xmlns:p14="http://schemas.microsoft.com/office/powerpoint/2010/main" val="919485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w/Visual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6172200"/>
            <a:ext cx="309586" cy="412781"/>
          </a:xfrm>
          <a:prstGeom prst="rect">
            <a:avLst/>
          </a:prstGeom>
        </p:spPr>
      </p:pic>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p:txBody>
          <a:bodyPr/>
          <a:lstStyle>
            <a:lvl1pPr>
              <a:defRPr/>
            </a:lvl1pPr>
          </a:lstStyle>
          <a:p>
            <a:r>
              <a:rPr lang="en-US" dirty="0"/>
              <a:t>Title Arial 24pt red sentence case</a:t>
            </a:r>
          </a:p>
        </p:txBody>
      </p:sp>
      <p:sp>
        <p:nvSpPr>
          <p:cNvPr id="12" name="Content Placeholder 9">
            <a:extLst>
              <a:ext uri="{FF2B5EF4-FFF2-40B4-BE49-F238E27FC236}">
                <a16:creationId xmlns:a16="http://schemas.microsoft.com/office/drawing/2014/main" id="{A56C8512-47D5-484C-87CE-7C3186A645A8}"/>
              </a:ext>
            </a:extLst>
          </p:cNvPr>
          <p:cNvSpPr>
            <a:spLocks noGrp="1"/>
          </p:cNvSpPr>
          <p:nvPr>
            <p:ph sz="quarter" idx="23" hasCustomPrompt="1"/>
          </p:nvPr>
        </p:nvSpPr>
        <p:spPr>
          <a:xfrm>
            <a:off x="304008" y="1295400"/>
            <a:ext cx="3809999" cy="4572000"/>
          </a:xfrm>
          <a:prstGeom prst="rect">
            <a:avLst/>
          </a:prstGeom>
        </p:spPr>
        <p:txBody>
          <a:bodyPr/>
          <a:lstStyle>
            <a:lvl1pPr marL="0" indent="0">
              <a:buNone/>
              <a:defRPr sz="1000" b="1">
                <a:solidFill>
                  <a:schemeClr val="tx2"/>
                </a:solidFill>
              </a:defRPr>
            </a:lvl1pPr>
          </a:lstStyle>
          <a:p>
            <a:r>
              <a:rPr lang="en-US" dirty="0"/>
              <a:t>Click to add table, chart, smart art, image or media</a:t>
            </a:r>
          </a:p>
        </p:txBody>
      </p:sp>
      <p:sp>
        <p:nvSpPr>
          <p:cNvPr id="4" name="Text Placeholder 3">
            <a:extLst>
              <a:ext uri="{FF2B5EF4-FFF2-40B4-BE49-F238E27FC236}">
                <a16:creationId xmlns:a16="http://schemas.microsoft.com/office/drawing/2014/main" id="{DF2A478F-A26D-1E42-93B4-3E7E683F7EEC}"/>
              </a:ext>
            </a:extLst>
          </p:cNvPr>
          <p:cNvSpPr>
            <a:spLocks noGrp="1"/>
          </p:cNvSpPr>
          <p:nvPr>
            <p:ph type="body" sz="quarter" idx="24" hasCustomPrompt="1"/>
          </p:nvPr>
        </p:nvSpPr>
        <p:spPr>
          <a:xfrm>
            <a:off x="4572000" y="1295400"/>
            <a:ext cx="4267200" cy="4572000"/>
          </a:xfrm>
        </p:spPr>
        <p:txBody>
          <a:bodyPr/>
          <a:lstStyle>
            <a:lvl1pPr>
              <a:defRPr/>
            </a:lvl1pPr>
          </a:lstStyle>
          <a:p>
            <a:pPr lvl="0"/>
            <a:r>
              <a:rPr lang="en-US" dirty="0"/>
              <a:t>Main copy Arial 14pt black.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1"/>
            <a:r>
              <a:rPr lang="en-US" dirty="0"/>
              <a:t>Second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2"/>
            <a:r>
              <a:rPr lang="en-US" dirty="0"/>
              <a:t>Third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3"/>
            <a:r>
              <a:rPr lang="en-US" dirty="0"/>
              <a:t>Fourth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p:txBody>
      </p:sp>
    </p:spTree>
    <p:extLst>
      <p:ext uri="{BB962C8B-B14F-4D97-AF65-F5344CB8AC3E}">
        <p14:creationId xmlns:p14="http://schemas.microsoft.com/office/powerpoint/2010/main" val="2296897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act Box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526974-B06E-BD41-9C3F-6CE3F55E92B5}"/>
              </a:ext>
            </a:extLst>
          </p:cNvPr>
          <p:cNvSpPr>
            <a:spLocks noGrp="1"/>
          </p:cNvSpPr>
          <p:nvPr>
            <p:ph type="sldNum" sz="quarter" idx="10"/>
          </p:nvPr>
        </p:nvSpPr>
        <p:spPr/>
        <p:txBody>
          <a:bodyPr/>
          <a:lstStyle/>
          <a:p>
            <a:fld id="{ABEF7161-39F9-F745-9A2B-33DA2ED59E91}" type="slidenum">
              <a:rPr lang="en-US" smtClean="0"/>
              <a:pPr/>
              <a:t>‹#›</a:t>
            </a:fld>
            <a:endParaRPr lang="en-US" dirty="0"/>
          </a:p>
        </p:txBody>
      </p:sp>
      <p:cxnSp>
        <p:nvCxnSpPr>
          <p:cNvPr id="16" name="Straight Connector 15">
            <a:extLst>
              <a:ext uri="{FF2B5EF4-FFF2-40B4-BE49-F238E27FC236}">
                <a16:creationId xmlns:a16="http://schemas.microsoft.com/office/drawing/2014/main" id="{273CFFCD-76B0-EC4D-8FEA-6E201D58A3F3}"/>
              </a:ext>
            </a:extLst>
          </p:cNvPr>
          <p:cNvCxnSpPr/>
          <p:nvPr userDrawn="1"/>
        </p:nvCxnSpPr>
        <p:spPr>
          <a:xfrm>
            <a:off x="4571195" y="0"/>
            <a:ext cx="0" cy="6858000"/>
          </a:xfrm>
          <a:prstGeom prst="line">
            <a:avLst/>
          </a:prstGeom>
          <a:ln w="38100" cap="flat" cmpd="sng">
            <a:solidFill>
              <a:schemeClr val="tx1"/>
            </a:solidFill>
            <a:prstDash val="solid"/>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05EE9D-427E-E641-AF2F-020FEFCA276B}"/>
              </a:ext>
            </a:extLst>
          </p:cNvPr>
          <p:cNvCxnSpPr/>
          <p:nvPr userDrawn="1"/>
        </p:nvCxnSpPr>
        <p:spPr>
          <a:xfrm>
            <a:off x="4587240" y="3437063"/>
            <a:ext cx="4556760" cy="0"/>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AE3F1D9-A4E6-1340-99D4-4148CBB4E9F0}"/>
              </a:ext>
            </a:extLst>
          </p:cNvPr>
          <p:cNvCxnSpPr/>
          <p:nvPr userDrawn="1"/>
        </p:nvCxnSpPr>
        <p:spPr>
          <a:xfrm>
            <a:off x="6872435" y="3464560"/>
            <a:ext cx="0" cy="3393440"/>
          </a:xfrm>
          <a:prstGeom prst="line">
            <a:avLst/>
          </a:prstGeom>
          <a:ln w="38100" cap="flat" cmpd="sng">
            <a:solidFill>
              <a:schemeClr val="tx1"/>
            </a:solidFill>
            <a:prstDash val="solid"/>
            <a:round/>
          </a:ln>
        </p:spPr>
        <p:style>
          <a:lnRef idx="1">
            <a:schemeClr val="accent1"/>
          </a:lnRef>
          <a:fillRef idx="0">
            <a:schemeClr val="accent1"/>
          </a:fillRef>
          <a:effectRef idx="0">
            <a:schemeClr val="accent1"/>
          </a:effectRef>
          <a:fontRef idx="minor">
            <a:schemeClr val="tx1"/>
          </a:fontRef>
        </p:style>
      </p:cxnSp>
      <p:sp>
        <p:nvSpPr>
          <p:cNvPr id="19" name="Text Placeholder 4">
            <a:extLst>
              <a:ext uri="{FF2B5EF4-FFF2-40B4-BE49-F238E27FC236}">
                <a16:creationId xmlns:a16="http://schemas.microsoft.com/office/drawing/2014/main" id="{3DD29EEA-A5D7-7542-A8B6-5AB47DE6A79F}"/>
              </a:ext>
            </a:extLst>
          </p:cNvPr>
          <p:cNvSpPr>
            <a:spLocks noGrp="1"/>
          </p:cNvSpPr>
          <p:nvPr>
            <p:ph type="body" sz="quarter" idx="14" hasCustomPrompt="1"/>
          </p:nvPr>
        </p:nvSpPr>
        <p:spPr>
          <a:xfrm>
            <a:off x="4829916" y="2453047"/>
            <a:ext cx="4010868" cy="430887"/>
          </a:xfrm>
          <a:prstGeom prst="rect">
            <a:avLst/>
          </a:prstGeom>
        </p:spPr>
        <p:txBody>
          <a:bodyPr vert="horz" wrap="square" lIns="0" tIns="0" rIns="0" bIns="0" anchor="b">
            <a:spAutoFit/>
          </a:bodyPr>
          <a:lstStyle>
            <a:lvl1pPr marL="0" indent="0">
              <a:lnSpc>
                <a:spcPct val="100000"/>
              </a:lnSpc>
              <a:buNone/>
              <a:defRPr sz="1400" b="0" i="0" cap="none" baseline="0">
                <a:solidFill>
                  <a:schemeClr val="tx1"/>
                </a:solidFill>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a:lvl8pPr>
            <a:lvl9pPr marL="0" indent="0">
              <a:buNone/>
              <a:defRPr/>
            </a:lvl9pPr>
          </a:lstStyle>
          <a:p>
            <a:pPr lvl="0"/>
            <a:r>
              <a:rPr lang="en-US" dirty="0"/>
              <a:t>Fact text Arial 14pt black sentence case. </a:t>
            </a:r>
            <a:br>
              <a:rPr lang="en-US" dirty="0"/>
            </a:br>
            <a:r>
              <a:rPr lang="en-US" dirty="0"/>
              <a:t>UL icons can be used to enhance descriptions.</a:t>
            </a:r>
          </a:p>
        </p:txBody>
      </p:sp>
      <p:sp>
        <p:nvSpPr>
          <p:cNvPr id="20" name="Text Placeholder 4">
            <a:extLst>
              <a:ext uri="{FF2B5EF4-FFF2-40B4-BE49-F238E27FC236}">
                <a16:creationId xmlns:a16="http://schemas.microsoft.com/office/drawing/2014/main" id="{EAEF2D7C-0D87-6A41-ABD7-8DDE9C06F839}"/>
              </a:ext>
            </a:extLst>
          </p:cNvPr>
          <p:cNvSpPr>
            <a:spLocks noGrp="1"/>
          </p:cNvSpPr>
          <p:nvPr>
            <p:ph type="body" sz="quarter" idx="15" hasCustomPrompt="1"/>
          </p:nvPr>
        </p:nvSpPr>
        <p:spPr>
          <a:xfrm>
            <a:off x="301627" y="5026093"/>
            <a:ext cx="3584575" cy="830997"/>
          </a:xfrm>
          <a:prstGeom prst="rect">
            <a:avLst/>
          </a:prstGeom>
        </p:spPr>
        <p:txBody>
          <a:bodyPr vert="horz" wrap="square" lIns="0" tIns="0" rIns="0" bIns="0" anchor="b">
            <a:spAutoFit/>
          </a:bodyPr>
          <a:lstStyle>
            <a:lvl1pPr marL="0" indent="0">
              <a:lnSpc>
                <a:spcPct val="100000"/>
              </a:lnSpc>
              <a:buNone/>
              <a:defRPr sz="1800" b="0" i="0" cap="none" baseline="0">
                <a:solidFill>
                  <a:schemeClr val="tx1"/>
                </a:solidFill>
              </a:defRPr>
            </a:lvl1pPr>
            <a:lvl2pPr marL="0" indent="0">
              <a:buNone/>
              <a:defRPr sz="1800"/>
            </a:lvl2pPr>
            <a:lvl3pPr marL="0" indent="0">
              <a:buNone/>
              <a:defRPr sz="1800">
                <a:solidFill>
                  <a:schemeClr val="tx1"/>
                </a:solidFill>
              </a:defRPr>
            </a:lvl3pPr>
            <a:lvl4pPr marL="0" indent="0">
              <a:buNone/>
              <a:defRPr sz="1800">
                <a:solidFill>
                  <a:schemeClr val="tx1"/>
                </a:solidFill>
              </a:defRPr>
            </a:lvl4pPr>
            <a:lvl5pPr marL="0" indent="0">
              <a:buNone/>
              <a:defRPr sz="1800"/>
            </a:lvl5pPr>
            <a:lvl6pPr marL="0" indent="0">
              <a:buNone/>
              <a:defRPr sz="1800"/>
            </a:lvl6pPr>
            <a:lvl7pPr marL="0" indent="0">
              <a:buNone/>
              <a:defRPr sz="1800"/>
            </a:lvl7pPr>
            <a:lvl8pPr marL="0" indent="0">
              <a:buNone/>
              <a:defRPr sz="1800"/>
            </a:lvl8pPr>
            <a:lvl9pPr marL="0" indent="0">
              <a:buNone/>
              <a:defRPr sz="1800"/>
            </a:lvl9pPr>
          </a:lstStyle>
          <a:p>
            <a:pPr lvl="0"/>
            <a:r>
              <a:rPr lang="en-US" dirty="0"/>
              <a:t>Fact text Arial 18pt black sentence case. UL icons can be used to enhance descriptions.</a:t>
            </a:r>
          </a:p>
        </p:txBody>
      </p:sp>
      <p:sp>
        <p:nvSpPr>
          <p:cNvPr id="21" name="Text Placeholder 4">
            <a:extLst>
              <a:ext uri="{FF2B5EF4-FFF2-40B4-BE49-F238E27FC236}">
                <a16:creationId xmlns:a16="http://schemas.microsoft.com/office/drawing/2014/main" id="{6B647B26-85A6-204F-956B-09E9E6BA4D99}"/>
              </a:ext>
            </a:extLst>
          </p:cNvPr>
          <p:cNvSpPr>
            <a:spLocks noGrp="1"/>
          </p:cNvSpPr>
          <p:nvPr>
            <p:ph type="body" sz="quarter" idx="17" hasCustomPrompt="1"/>
          </p:nvPr>
        </p:nvSpPr>
        <p:spPr>
          <a:xfrm>
            <a:off x="4829917" y="5419501"/>
            <a:ext cx="1780592" cy="738664"/>
          </a:xfrm>
          <a:prstGeom prst="rect">
            <a:avLst/>
          </a:prstGeom>
        </p:spPr>
        <p:txBody>
          <a:bodyPr vert="horz" wrap="square" lIns="0" tIns="0" rIns="0" bIns="0" anchor="b">
            <a:spAutoFit/>
          </a:bodyPr>
          <a:lstStyle>
            <a:lvl1pPr marL="0" indent="0">
              <a:lnSpc>
                <a:spcPct val="100000"/>
              </a:lnSpc>
              <a:buNone/>
              <a:defRPr sz="1200" b="0" i="0" cap="none" baseline="0">
                <a:solidFill>
                  <a:schemeClr val="tx1"/>
                </a:solidFill>
              </a:defRPr>
            </a:lvl1pPr>
            <a:lvl2pPr marL="0" indent="0">
              <a:buNone/>
              <a:defRPr sz="1200"/>
            </a:lvl2pPr>
            <a:lvl3pPr marL="0" indent="0">
              <a:buNone/>
              <a:defRPr sz="1200"/>
            </a:lvl3pPr>
            <a:lvl4pPr marL="0" indent="0">
              <a:buNone/>
              <a:defRPr sz="1200"/>
            </a:lvl4pPr>
            <a:lvl5pPr marL="0" indent="0">
              <a:buNone/>
              <a:defRPr sz="1200"/>
            </a:lvl5pPr>
            <a:lvl6pPr marL="0" indent="0">
              <a:buNone/>
              <a:defRPr sz="1200"/>
            </a:lvl6pPr>
            <a:lvl7pPr marL="0" indent="0">
              <a:buNone/>
              <a:defRPr sz="1200"/>
            </a:lvl7pPr>
            <a:lvl8pPr marL="0" indent="0">
              <a:buNone/>
              <a:defRPr sz="1200"/>
            </a:lvl8pPr>
            <a:lvl9pPr marL="0" indent="0">
              <a:buNone/>
              <a:defRPr sz="1200"/>
            </a:lvl9pPr>
          </a:lstStyle>
          <a:p>
            <a:pPr lvl="0"/>
            <a:r>
              <a:rPr lang="en-US" dirty="0"/>
              <a:t>Fact text Arial 12pt black sentence case. UL icons can be used to enhance descriptions.</a:t>
            </a:r>
          </a:p>
        </p:txBody>
      </p:sp>
      <p:sp>
        <p:nvSpPr>
          <p:cNvPr id="22" name="Text Placeholder 4">
            <a:extLst>
              <a:ext uri="{FF2B5EF4-FFF2-40B4-BE49-F238E27FC236}">
                <a16:creationId xmlns:a16="http://schemas.microsoft.com/office/drawing/2014/main" id="{D1DC6DC9-819F-CF48-A37B-F2466F069A4B}"/>
              </a:ext>
            </a:extLst>
          </p:cNvPr>
          <p:cNvSpPr>
            <a:spLocks noGrp="1"/>
          </p:cNvSpPr>
          <p:nvPr>
            <p:ph type="body" sz="quarter" idx="18" hasCustomPrompt="1"/>
          </p:nvPr>
        </p:nvSpPr>
        <p:spPr>
          <a:xfrm>
            <a:off x="7134364" y="5419501"/>
            <a:ext cx="1706425" cy="738664"/>
          </a:xfrm>
          <a:prstGeom prst="rect">
            <a:avLst/>
          </a:prstGeom>
        </p:spPr>
        <p:txBody>
          <a:bodyPr vert="horz" wrap="square" lIns="0" tIns="0" rIns="0" bIns="0" anchor="b">
            <a:spAutoFit/>
          </a:bodyPr>
          <a:lstStyle>
            <a:lvl1pPr marL="0" indent="0">
              <a:lnSpc>
                <a:spcPct val="100000"/>
              </a:lnSpc>
              <a:buNone/>
              <a:defRPr sz="1200" b="0" i="0" cap="none" baseline="0">
                <a:solidFill>
                  <a:schemeClr val="tx1"/>
                </a:solidFill>
              </a:defRPr>
            </a:lvl1pPr>
            <a:lvl2pPr marL="0" indent="0">
              <a:buNone/>
              <a:defRPr sz="1200"/>
            </a:lvl2pPr>
            <a:lvl3pPr marL="0" indent="0">
              <a:buNone/>
              <a:defRPr sz="1200"/>
            </a:lvl3pPr>
            <a:lvl4pPr marL="0" indent="0">
              <a:buNone/>
              <a:defRPr sz="1200"/>
            </a:lvl4pPr>
            <a:lvl5pPr marL="0" indent="0">
              <a:buNone/>
              <a:defRPr sz="1200"/>
            </a:lvl5pPr>
            <a:lvl6pPr marL="0" indent="0">
              <a:buNone/>
              <a:defRPr sz="1200"/>
            </a:lvl6pPr>
            <a:lvl7pPr marL="0" indent="0">
              <a:buNone/>
              <a:defRPr sz="1200"/>
            </a:lvl7pPr>
            <a:lvl8pPr marL="0" indent="0">
              <a:buNone/>
              <a:defRPr sz="1200"/>
            </a:lvl8pPr>
            <a:lvl9pPr marL="0" indent="0">
              <a:buNone/>
              <a:defRPr sz="1200"/>
            </a:lvl9pPr>
          </a:lstStyle>
          <a:p>
            <a:pPr lvl="0"/>
            <a:r>
              <a:rPr lang="en-US" dirty="0"/>
              <a:t>Fact text Arial 12pt black sentence case. UL icons can be used to enhance descriptions.</a:t>
            </a:r>
          </a:p>
        </p:txBody>
      </p:sp>
      <p:sp>
        <p:nvSpPr>
          <p:cNvPr id="23" name="Picture Placeholder 36">
            <a:extLst>
              <a:ext uri="{FF2B5EF4-FFF2-40B4-BE49-F238E27FC236}">
                <a16:creationId xmlns:a16="http://schemas.microsoft.com/office/drawing/2014/main" id="{FE8F7770-D37E-3E41-BF69-C5CF69F2E92A}"/>
              </a:ext>
            </a:extLst>
          </p:cNvPr>
          <p:cNvSpPr>
            <a:spLocks noGrp="1" noChangeAspect="1"/>
          </p:cNvSpPr>
          <p:nvPr>
            <p:ph type="pic" sz="quarter" idx="21" hasCustomPrompt="1"/>
          </p:nvPr>
        </p:nvSpPr>
        <p:spPr>
          <a:xfrm>
            <a:off x="301625" y="3225800"/>
            <a:ext cx="914400" cy="1219200"/>
          </a:xfrm>
          <a:prstGeom prst="rect">
            <a:avLst/>
          </a:prstGeom>
        </p:spPr>
        <p:txBody>
          <a:bodyPr vert="horz" lIns="0" tIns="0" rIns="0" bIns="0" anchor="ctr">
            <a:noAutofit/>
          </a:bodyPr>
          <a:lstStyle>
            <a:lvl1pPr marL="0" indent="0" algn="ctr">
              <a:buNone/>
              <a:defRPr sz="1100" b="1" i="0" cap="none">
                <a:solidFill>
                  <a:schemeClr val="bg1">
                    <a:lumMod val="50000"/>
                  </a:schemeClr>
                </a:solidFill>
              </a:defRPr>
            </a:lvl1pPr>
          </a:lstStyle>
          <a:p>
            <a:r>
              <a:rPr lang="en-US" dirty="0"/>
              <a:t>Icon</a:t>
            </a:r>
          </a:p>
        </p:txBody>
      </p:sp>
      <p:sp>
        <p:nvSpPr>
          <p:cNvPr id="15" name="Picture Placeholder 36">
            <a:extLst>
              <a:ext uri="{FF2B5EF4-FFF2-40B4-BE49-F238E27FC236}">
                <a16:creationId xmlns:a16="http://schemas.microsoft.com/office/drawing/2014/main" id="{9AB6CC90-93A0-C246-8A4C-6A6B185DC443}"/>
              </a:ext>
            </a:extLst>
          </p:cNvPr>
          <p:cNvSpPr>
            <a:spLocks noGrp="1"/>
          </p:cNvSpPr>
          <p:nvPr>
            <p:ph type="pic" sz="quarter" idx="24" hasCustomPrompt="1"/>
          </p:nvPr>
        </p:nvSpPr>
        <p:spPr>
          <a:xfrm>
            <a:off x="4829916" y="1193800"/>
            <a:ext cx="685800" cy="914400"/>
          </a:xfrm>
          <a:prstGeom prst="rect">
            <a:avLst/>
          </a:prstGeom>
        </p:spPr>
        <p:txBody>
          <a:bodyPr vert="horz" lIns="0" tIns="0" rIns="0" bIns="0" anchor="ctr">
            <a:noAutofit/>
          </a:bodyPr>
          <a:lstStyle>
            <a:lvl1pPr marL="0" indent="0" algn="ctr">
              <a:buNone/>
              <a:defRPr sz="1100" b="1" i="0" cap="none">
                <a:solidFill>
                  <a:schemeClr val="bg1">
                    <a:lumMod val="50000"/>
                  </a:schemeClr>
                </a:solidFill>
              </a:defRPr>
            </a:lvl1pPr>
          </a:lstStyle>
          <a:p>
            <a:r>
              <a:rPr lang="en-US" dirty="0"/>
              <a:t>Icon</a:t>
            </a:r>
          </a:p>
        </p:txBody>
      </p:sp>
      <p:sp>
        <p:nvSpPr>
          <p:cNvPr id="27" name="Picture Placeholder 36">
            <a:extLst>
              <a:ext uri="{FF2B5EF4-FFF2-40B4-BE49-F238E27FC236}">
                <a16:creationId xmlns:a16="http://schemas.microsoft.com/office/drawing/2014/main" id="{EC2E1D76-F347-D747-92A4-BD5352710B05}"/>
              </a:ext>
            </a:extLst>
          </p:cNvPr>
          <p:cNvSpPr>
            <a:spLocks noGrp="1"/>
          </p:cNvSpPr>
          <p:nvPr>
            <p:ph type="pic" sz="quarter" idx="25" hasCustomPrompt="1"/>
          </p:nvPr>
        </p:nvSpPr>
        <p:spPr>
          <a:xfrm>
            <a:off x="4829916" y="4038600"/>
            <a:ext cx="685800" cy="914400"/>
          </a:xfrm>
          <a:prstGeom prst="rect">
            <a:avLst/>
          </a:prstGeom>
        </p:spPr>
        <p:txBody>
          <a:bodyPr vert="horz" lIns="0" tIns="0" rIns="0" bIns="0" anchor="ctr">
            <a:noAutofit/>
          </a:bodyPr>
          <a:lstStyle>
            <a:lvl1pPr marL="0" indent="0" algn="ctr">
              <a:buNone/>
              <a:defRPr sz="1100" b="1" i="0" cap="none">
                <a:solidFill>
                  <a:schemeClr val="bg1">
                    <a:lumMod val="50000"/>
                  </a:schemeClr>
                </a:solidFill>
              </a:defRPr>
            </a:lvl1pPr>
          </a:lstStyle>
          <a:p>
            <a:r>
              <a:rPr lang="en-US" dirty="0"/>
              <a:t>Icon</a:t>
            </a:r>
          </a:p>
        </p:txBody>
      </p:sp>
      <p:sp>
        <p:nvSpPr>
          <p:cNvPr id="28" name="Picture Placeholder 36">
            <a:extLst>
              <a:ext uri="{FF2B5EF4-FFF2-40B4-BE49-F238E27FC236}">
                <a16:creationId xmlns:a16="http://schemas.microsoft.com/office/drawing/2014/main" id="{8F19068F-FEE7-2349-805A-D0A0E664B2D3}"/>
              </a:ext>
            </a:extLst>
          </p:cNvPr>
          <p:cNvSpPr>
            <a:spLocks noGrp="1"/>
          </p:cNvSpPr>
          <p:nvPr>
            <p:ph type="pic" sz="quarter" idx="26" hasCustomPrompt="1"/>
          </p:nvPr>
        </p:nvSpPr>
        <p:spPr>
          <a:xfrm>
            <a:off x="7134362" y="4038600"/>
            <a:ext cx="685800" cy="914400"/>
          </a:xfrm>
          <a:prstGeom prst="rect">
            <a:avLst/>
          </a:prstGeom>
        </p:spPr>
        <p:txBody>
          <a:bodyPr vert="horz" lIns="0" tIns="0" rIns="0" bIns="0" anchor="ctr">
            <a:noAutofit/>
          </a:bodyPr>
          <a:lstStyle>
            <a:lvl1pPr marL="0" indent="0" algn="ctr">
              <a:buNone/>
              <a:defRPr sz="1100" b="1" i="0" cap="none">
                <a:solidFill>
                  <a:schemeClr val="bg1">
                    <a:lumMod val="50000"/>
                  </a:schemeClr>
                </a:solidFill>
              </a:defRPr>
            </a:lvl1pPr>
          </a:lstStyle>
          <a:p>
            <a:r>
              <a:rPr lang="en-US" dirty="0"/>
              <a:t>Icon</a:t>
            </a:r>
          </a:p>
        </p:txBody>
      </p:sp>
      <p:pic>
        <p:nvPicPr>
          <p:cNvPr id="24" name="Picture 23">
            <a:extLst>
              <a:ext uri="{FF2B5EF4-FFF2-40B4-BE49-F238E27FC236}">
                <a16:creationId xmlns:a16="http://schemas.microsoft.com/office/drawing/2014/main" id="{BCB4E84E-5B2E-8948-B1FD-731FF81B32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6172200"/>
            <a:ext cx="309586" cy="412781"/>
          </a:xfrm>
          <a:prstGeom prst="rect">
            <a:avLst/>
          </a:prstGeom>
        </p:spPr>
      </p:pic>
    </p:spTree>
    <p:extLst>
      <p:ext uri="{BB962C8B-B14F-4D97-AF65-F5344CB8AC3E}">
        <p14:creationId xmlns:p14="http://schemas.microsoft.com/office/powerpoint/2010/main" val="37744050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ckground Color">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220413" y="6172200"/>
            <a:ext cx="309586" cy="412781"/>
          </a:xfrm>
          <a:prstGeom prst="rect">
            <a:avLst/>
          </a:prstGeom>
        </p:spPr>
      </p:pic>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lvl1pPr>
              <a:defRPr>
                <a:solidFill>
                  <a:schemeClr val="bg1"/>
                </a:solidFill>
              </a:defRPr>
            </a:lvl1p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a:xfrm>
            <a:off x="301624" y="381000"/>
            <a:ext cx="8537576" cy="369332"/>
          </a:xfrm>
        </p:spPr>
        <p:txBody>
          <a:bodyPr/>
          <a:lstStyle>
            <a:lvl1pPr>
              <a:defRPr>
                <a:solidFill>
                  <a:schemeClr val="bg1"/>
                </a:solidFill>
              </a:defRPr>
            </a:lvl1pPr>
          </a:lstStyle>
          <a:p>
            <a:r>
              <a:rPr lang="en-US" dirty="0"/>
              <a:t>Title Arial 24pt white sentence case</a:t>
            </a:r>
          </a:p>
        </p:txBody>
      </p:sp>
      <p:sp>
        <p:nvSpPr>
          <p:cNvPr id="4" name="Text Placeholder 3">
            <a:extLst>
              <a:ext uri="{FF2B5EF4-FFF2-40B4-BE49-F238E27FC236}">
                <a16:creationId xmlns:a16="http://schemas.microsoft.com/office/drawing/2014/main" id="{07BDF5B6-0C60-034D-B7BF-9455A7808CAC}"/>
              </a:ext>
            </a:extLst>
          </p:cNvPr>
          <p:cNvSpPr>
            <a:spLocks noGrp="1"/>
          </p:cNvSpPr>
          <p:nvPr>
            <p:ph type="body" sz="quarter" idx="22" hasCustomPrompt="1"/>
          </p:nvPr>
        </p:nvSpPr>
        <p:spPr>
          <a:xfrm>
            <a:off x="301624" y="1295400"/>
            <a:ext cx="8539164" cy="45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Main copy Arial 14pt white. Change the background color as desired.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1"/>
            <a:r>
              <a:rPr lang="en-US" dirty="0"/>
              <a:t>Second level 14pt white lorem ipsum dolor sit </a:t>
            </a:r>
            <a:r>
              <a:rPr lang="en-US" dirty="0" err="1"/>
              <a:t>amet</a:t>
            </a:r>
            <a:r>
              <a:rPr lang="en-US" dirty="0"/>
              <a:t>, </a:t>
            </a:r>
            <a:r>
              <a:rPr lang="en-US" dirty="0" err="1"/>
              <a:t>consectetuer</a:t>
            </a:r>
            <a:r>
              <a:rPr lang="en-US" dirty="0"/>
              <a:t> </a:t>
            </a:r>
            <a:r>
              <a:rPr lang="en-US" dirty="0" err="1"/>
              <a:t>adipiscing</a:t>
            </a:r>
            <a:endParaRPr lang="en-US" dirty="0"/>
          </a:p>
          <a:p>
            <a:pPr lvl="2"/>
            <a:r>
              <a:rPr lang="en-US" dirty="0"/>
              <a:t>Third level 14pt white lorem ipsum dolor sit </a:t>
            </a:r>
            <a:r>
              <a:rPr lang="en-US" dirty="0" err="1"/>
              <a:t>amet</a:t>
            </a:r>
            <a:r>
              <a:rPr lang="en-US" dirty="0"/>
              <a:t>, </a:t>
            </a:r>
            <a:r>
              <a:rPr lang="en-US" dirty="0" err="1"/>
              <a:t>consectetuer</a:t>
            </a:r>
            <a:r>
              <a:rPr lang="en-US" dirty="0"/>
              <a:t> </a:t>
            </a:r>
            <a:r>
              <a:rPr lang="en-US" dirty="0" err="1"/>
              <a:t>adipiscing</a:t>
            </a:r>
            <a:endParaRPr lang="en-US" dirty="0"/>
          </a:p>
          <a:p>
            <a:pPr lvl="3"/>
            <a:r>
              <a:rPr lang="en-US" dirty="0"/>
              <a:t>Fourth level 14pt white lorem ipsum dolor sit </a:t>
            </a:r>
            <a:r>
              <a:rPr lang="en-US" dirty="0" err="1"/>
              <a:t>amet</a:t>
            </a:r>
            <a:r>
              <a:rPr lang="en-US" dirty="0"/>
              <a:t>, </a:t>
            </a:r>
            <a:r>
              <a:rPr lang="en-US" dirty="0" err="1"/>
              <a:t>consectetuer</a:t>
            </a:r>
            <a:r>
              <a:rPr lang="en-US" dirty="0"/>
              <a:t> </a:t>
            </a:r>
            <a:r>
              <a:rPr lang="en-US" dirty="0" err="1"/>
              <a:t>adipiscing</a:t>
            </a:r>
            <a:endParaRPr lang="en-US" dirty="0"/>
          </a:p>
        </p:txBody>
      </p:sp>
    </p:spTree>
    <p:extLst>
      <p:ext uri="{BB962C8B-B14F-4D97-AF65-F5344CB8AC3E}">
        <p14:creationId xmlns:p14="http://schemas.microsoft.com/office/powerpoint/2010/main" val="21808211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ackground Color w/Icon">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220413" y="6172200"/>
            <a:ext cx="309586" cy="412781"/>
          </a:xfrm>
          <a:prstGeom prst="rect">
            <a:avLst/>
          </a:prstGeom>
        </p:spPr>
      </p:pic>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lvl1pPr>
              <a:defRPr>
                <a:solidFill>
                  <a:schemeClr val="bg1"/>
                </a:solidFill>
              </a:defRPr>
            </a:lvl1p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p:txBody>
          <a:bodyPr/>
          <a:lstStyle>
            <a:lvl1pPr>
              <a:defRPr>
                <a:solidFill>
                  <a:schemeClr val="bg1"/>
                </a:solidFill>
              </a:defRPr>
            </a:lvl1pPr>
          </a:lstStyle>
          <a:p>
            <a:r>
              <a:rPr lang="en-US" dirty="0"/>
              <a:t>Title Arial 24pt white sentence case</a:t>
            </a:r>
          </a:p>
        </p:txBody>
      </p:sp>
      <p:sp>
        <p:nvSpPr>
          <p:cNvPr id="4" name="Picture Placeholder 3">
            <a:extLst>
              <a:ext uri="{FF2B5EF4-FFF2-40B4-BE49-F238E27FC236}">
                <a16:creationId xmlns:a16="http://schemas.microsoft.com/office/drawing/2014/main" id="{CDEA4420-2445-3947-BB55-6A360C13D376}"/>
              </a:ext>
            </a:extLst>
          </p:cNvPr>
          <p:cNvSpPr>
            <a:spLocks noGrp="1"/>
          </p:cNvSpPr>
          <p:nvPr>
            <p:ph type="pic" sz="quarter" idx="22" hasCustomPrompt="1"/>
          </p:nvPr>
        </p:nvSpPr>
        <p:spPr>
          <a:xfrm>
            <a:off x="301627" y="1295402"/>
            <a:ext cx="917575" cy="1223433"/>
          </a:xfrm>
          <a:prstGeom prst="rect">
            <a:avLst/>
          </a:prstGeom>
        </p:spPr>
        <p:txBody>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1000" b="1">
                <a:solidFill>
                  <a:schemeClr val="bg1"/>
                </a:solidFill>
              </a:defRPr>
            </a:lvl1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lang="en-US" dirty="0"/>
              <a:t>Click to add icon</a:t>
            </a:r>
          </a:p>
        </p:txBody>
      </p:sp>
      <p:sp>
        <p:nvSpPr>
          <p:cNvPr id="6" name="Text Placeholder 5">
            <a:extLst>
              <a:ext uri="{FF2B5EF4-FFF2-40B4-BE49-F238E27FC236}">
                <a16:creationId xmlns:a16="http://schemas.microsoft.com/office/drawing/2014/main" id="{16C89DCB-C00A-9E41-A579-705DC6463A93}"/>
              </a:ext>
            </a:extLst>
          </p:cNvPr>
          <p:cNvSpPr>
            <a:spLocks noGrp="1"/>
          </p:cNvSpPr>
          <p:nvPr>
            <p:ph type="body" sz="quarter" idx="23" hasCustomPrompt="1"/>
          </p:nvPr>
        </p:nvSpPr>
        <p:spPr>
          <a:xfrm>
            <a:off x="1447800" y="1295402"/>
            <a:ext cx="7391400" cy="387561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Main copy Arial 14pt white. Change the background color as desired.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1"/>
            <a:r>
              <a:rPr lang="en-US" dirty="0"/>
              <a:t>Second level 14pt white lorem ipsum dolor sit </a:t>
            </a:r>
            <a:r>
              <a:rPr lang="en-US" dirty="0" err="1"/>
              <a:t>amet</a:t>
            </a:r>
            <a:r>
              <a:rPr lang="en-US" dirty="0"/>
              <a:t>, </a:t>
            </a:r>
            <a:r>
              <a:rPr lang="en-US" dirty="0" err="1"/>
              <a:t>consectetuer</a:t>
            </a:r>
            <a:r>
              <a:rPr lang="en-US" dirty="0"/>
              <a:t> </a:t>
            </a:r>
            <a:r>
              <a:rPr lang="en-US" dirty="0" err="1"/>
              <a:t>adipiscing</a:t>
            </a:r>
            <a:endParaRPr lang="en-US" dirty="0"/>
          </a:p>
          <a:p>
            <a:pPr lvl="2"/>
            <a:r>
              <a:rPr lang="en-US" dirty="0"/>
              <a:t>Third level 14pt white lorem ipsum dolor sit </a:t>
            </a:r>
            <a:r>
              <a:rPr lang="en-US" dirty="0" err="1"/>
              <a:t>amet</a:t>
            </a:r>
            <a:r>
              <a:rPr lang="en-US" dirty="0"/>
              <a:t>, </a:t>
            </a:r>
            <a:r>
              <a:rPr lang="en-US" dirty="0" err="1"/>
              <a:t>consectetuer</a:t>
            </a:r>
            <a:r>
              <a:rPr lang="en-US" dirty="0"/>
              <a:t> </a:t>
            </a:r>
            <a:r>
              <a:rPr lang="en-US" dirty="0" err="1"/>
              <a:t>adipiscin</a:t>
            </a:r>
            <a:endParaRPr lang="en-US" dirty="0"/>
          </a:p>
          <a:p>
            <a:pPr lvl="3"/>
            <a:r>
              <a:rPr lang="en-US" dirty="0"/>
              <a:t>Fourth level 14pt white lorem ipsum dolor sit </a:t>
            </a:r>
            <a:r>
              <a:rPr lang="en-US" dirty="0" err="1"/>
              <a:t>amet</a:t>
            </a:r>
            <a:r>
              <a:rPr lang="en-US" dirty="0"/>
              <a:t>, </a:t>
            </a:r>
            <a:r>
              <a:rPr lang="en-US" dirty="0" err="1"/>
              <a:t>consectetuer</a:t>
            </a:r>
            <a:r>
              <a:rPr lang="en-US" dirty="0"/>
              <a:t> </a:t>
            </a:r>
            <a:r>
              <a:rPr lang="en-US" dirty="0" err="1"/>
              <a:t>adipiscing</a:t>
            </a:r>
            <a:endParaRPr lang="en-US" dirty="0"/>
          </a:p>
        </p:txBody>
      </p:sp>
    </p:spTree>
    <p:extLst>
      <p:ext uri="{BB962C8B-B14F-4D97-AF65-F5344CB8AC3E}">
        <p14:creationId xmlns:p14="http://schemas.microsoft.com/office/powerpoint/2010/main" val="467115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Picture Placeholder 4"/>
          <p:cNvSpPr>
            <a:spLocks noGrp="1"/>
          </p:cNvSpPr>
          <p:nvPr>
            <p:ph type="pic" sz="quarter" idx="21" hasCustomPrompt="1"/>
          </p:nvPr>
        </p:nvSpPr>
        <p:spPr>
          <a:xfrm>
            <a:off x="-2908" y="352"/>
            <a:ext cx="9146908" cy="6857648"/>
          </a:xfrm>
          <a:prstGeom prst="rect">
            <a:avLst/>
          </a:prstGeom>
          <a:solidFill>
            <a:schemeClr val="tx2">
              <a:lumMod val="20000"/>
              <a:lumOff val="80000"/>
            </a:schemeClr>
          </a:solidFill>
        </p:spPr>
        <p:txBody>
          <a:bodyPr lIns="91440" tIns="91440" rIns="91440" bIns="91440"/>
          <a:lstStyle>
            <a:lvl1pPr marL="0" indent="0">
              <a:buNone/>
              <a:defRPr sz="1000" b="1">
                <a:solidFill>
                  <a:schemeClr val="tx2"/>
                </a:solidFill>
              </a:defRPr>
            </a:lvl1pPr>
          </a:lstStyle>
          <a:p>
            <a:r>
              <a:rPr lang="en-US" dirty="0"/>
              <a:t>Click icon to add image</a:t>
            </a:r>
          </a:p>
        </p:txBody>
      </p:sp>
      <p:sp>
        <p:nvSpPr>
          <p:cNvPr id="3" name="Slide Number Placeholder 2">
            <a:extLst>
              <a:ext uri="{FF2B5EF4-FFF2-40B4-BE49-F238E27FC236}">
                <a16:creationId xmlns:a16="http://schemas.microsoft.com/office/drawing/2014/main" id="{A69D49E5-38C5-BF4F-88DE-E5DE86DA42D2}"/>
              </a:ext>
            </a:extLst>
          </p:cNvPr>
          <p:cNvSpPr>
            <a:spLocks noGrp="1"/>
          </p:cNvSpPr>
          <p:nvPr>
            <p:ph type="sldNum" sz="quarter" idx="23"/>
          </p:nvPr>
        </p:nvSpPr>
        <p:spPr/>
        <p:txBody>
          <a:bodyPr/>
          <a:lstStyle>
            <a:lvl1pPr>
              <a:defRPr b="1">
                <a:solidFill>
                  <a:schemeClr val="bg1"/>
                </a:solidFill>
              </a:defRPr>
            </a:lvl1pPr>
          </a:lstStyle>
          <a:p>
            <a:fld id="{ABEF7161-39F9-F745-9A2B-33DA2ED59E91}" type="slidenum">
              <a:rPr lang="en-US" smtClean="0"/>
              <a:pPr/>
              <a:t>‹#›</a:t>
            </a:fld>
            <a:endParaRPr lang="en-US" dirty="0"/>
          </a:p>
        </p:txBody>
      </p:sp>
      <p:pic>
        <p:nvPicPr>
          <p:cNvPr id="4" name="Picture 3">
            <a:extLst>
              <a:ext uri="{FF2B5EF4-FFF2-40B4-BE49-F238E27FC236}">
                <a16:creationId xmlns:a16="http://schemas.microsoft.com/office/drawing/2014/main" id="{59A5DB62-DBD8-1549-A3D6-67B3264CE81A}"/>
              </a:ext>
            </a:extLst>
          </p:cNvPr>
          <p:cNvPicPr>
            <a:picLocks noChangeAspect="1"/>
          </p:cNvPicPr>
          <p:nvPr userDrawn="1"/>
        </p:nvPicPr>
        <p:blipFill>
          <a:blip r:embed="rId2">
            <a:biLevel thresh="25000"/>
          </a:blip>
          <a:stretch>
            <a:fillRect/>
          </a:stretch>
        </p:blipFill>
        <p:spPr>
          <a:xfrm>
            <a:off x="210892" y="6163746"/>
            <a:ext cx="318781" cy="425041"/>
          </a:xfrm>
          <a:prstGeom prst="rect">
            <a:avLst/>
          </a:prstGeom>
        </p:spPr>
      </p:pic>
    </p:spTree>
    <p:extLst>
      <p:ext uri="{BB962C8B-B14F-4D97-AF65-F5344CB8AC3E}">
        <p14:creationId xmlns:p14="http://schemas.microsoft.com/office/powerpoint/2010/main" val="14960958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4352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18643043"/>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63B5FC-67F2-E74F-9017-481BA9471A7E}"/>
              </a:ext>
            </a:extLst>
          </p:cNvPr>
          <p:cNvSpPr>
            <a:spLocks noGrp="1"/>
          </p:cNvSpPr>
          <p:nvPr>
            <p:ph type="ftr" sz="quarter" idx="11"/>
          </p:nvPr>
        </p:nvSpPr>
        <p:spPr>
          <a:xfrm>
            <a:off x="301624" y="6369753"/>
            <a:ext cx="3046412" cy="208849"/>
          </a:xfrm>
        </p:spPr>
        <p:txBody>
          <a:bodyPr/>
          <a:lstStyle>
            <a:lvl1pPr>
              <a:defRPr lang="en-US" b="0" i="0" smtClean="0">
                <a:effectLst/>
              </a:defRPr>
            </a:lvl1pPr>
          </a:lstStyle>
          <a:p>
            <a:r>
              <a:rPr lang="en-US" dirty="0"/>
              <a:t>UL and the UL logo are trademarks of UL LLC © 2019.</a:t>
            </a:r>
            <a:endParaRPr lang="en-US" dirty="0">
              <a:ea typeface="Open Sans" charset="0"/>
              <a:cs typeface="Arial"/>
            </a:endParaRPr>
          </a:p>
        </p:txBody>
      </p:sp>
      <p:sp>
        <p:nvSpPr>
          <p:cNvPr id="5" name="Slide Number Placeholder 4">
            <a:extLst>
              <a:ext uri="{FF2B5EF4-FFF2-40B4-BE49-F238E27FC236}">
                <a16:creationId xmlns:a16="http://schemas.microsoft.com/office/drawing/2014/main" id="{DB633805-0445-224B-9CCA-B9CC92767D34}"/>
              </a:ext>
            </a:extLst>
          </p:cNvPr>
          <p:cNvSpPr>
            <a:spLocks noGrp="1"/>
          </p:cNvSpPr>
          <p:nvPr>
            <p:ph type="sldNum" sz="quarter" idx="12"/>
          </p:nvPr>
        </p:nvSpPr>
        <p:spPr/>
        <p:txBody>
          <a:bodyPr/>
          <a:lstStyle/>
          <a:p>
            <a:fld id="{ABEF7161-39F9-F745-9A2B-33DA2ED59E91}" type="slidenum">
              <a:rPr lang="en-US" smtClean="0"/>
              <a:pPr/>
              <a:t>‹#›</a:t>
            </a:fld>
            <a:endParaRPr lang="en-US" dirty="0"/>
          </a:p>
        </p:txBody>
      </p:sp>
      <p:sp>
        <p:nvSpPr>
          <p:cNvPr id="7" name="Text Placeholder 26">
            <a:extLst>
              <a:ext uri="{FF2B5EF4-FFF2-40B4-BE49-F238E27FC236}">
                <a16:creationId xmlns:a16="http://schemas.microsoft.com/office/drawing/2014/main" id="{05562F06-8F9E-4D4B-B185-5DDE992B2476}"/>
              </a:ext>
            </a:extLst>
          </p:cNvPr>
          <p:cNvSpPr>
            <a:spLocks noGrp="1"/>
          </p:cNvSpPr>
          <p:nvPr>
            <p:ph type="body" sz="quarter" idx="13" hasCustomPrompt="1"/>
          </p:nvPr>
        </p:nvSpPr>
        <p:spPr>
          <a:xfrm>
            <a:off x="301624" y="3441994"/>
            <a:ext cx="5641976" cy="984885"/>
          </a:xfrm>
          <a:prstGeom prst="rect">
            <a:avLst/>
          </a:prstGeom>
        </p:spPr>
        <p:txBody>
          <a:bodyPr wrap="square" lIns="0" tIns="0" rIns="0" bIns="0" anchor="b">
            <a:spAutoFit/>
          </a:bodyPr>
          <a:lstStyle>
            <a:lvl1pPr marL="0" indent="0">
              <a:lnSpc>
                <a:spcPct val="100000"/>
              </a:lnSpc>
              <a:spcBef>
                <a:spcPts val="0"/>
              </a:spcBef>
              <a:buNone/>
              <a:defRPr sz="3200" b="0" cap="none" baseline="0">
                <a:solidFill>
                  <a:schemeClr val="accent1"/>
                </a:solidFill>
                <a:latin typeface="Arial"/>
                <a:cs typeface="Arial"/>
              </a:defRPr>
            </a:lvl1pPr>
            <a:lvl2pPr marL="0" indent="0">
              <a:buNone/>
              <a:defRPr sz="3200" b="0">
                <a:solidFill>
                  <a:schemeClr val="accent1"/>
                </a:solidFill>
                <a:latin typeface="Arial"/>
                <a:cs typeface="Arial"/>
              </a:defRPr>
            </a:lvl2pPr>
            <a:lvl3pPr marL="0" indent="0">
              <a:buNone/>
              <a:defRPr sz="3200" b="0">
                <a:solidFill>
                  <a:schemeClr val="accent1"/>
                </a:solidFill>
                <a:latin typeface="Arial"/>
                <a:cs typeface="Arial"/>
              </a:defRPr>
            </a:lvl3pPr>
            <a:lvl4pPr marL="0" indent="0">
              <a:buNone/>
              <a:defRPr sz="3200" b="0">
                <a:solidFill>
                  <a:schemeClr val="accent1"/>
                </a:solidFill>
                <a:latin typeface="Arial"/>
                <a:cs typeface="Arial"/>
              </a:defRPr>
            </a:lvl4pPr>
            <a:lvl5pPr marL="0" indent="0">
              <a:buNone/>
              <a:defRPr sz="3200" b="0">
                <a:solidFill>
                  <a:schemeClr val="accent1"/>
                </a:solidFill>
                <a:latin typeface="Arial"/>
                <a:cs typeface="Arial"/>
              </a:defRPr>
            </a:lvl5pPr>
            <a:lvl6pPr marL="0" indent="0">
              <a:buNone/>
              <a:defRPr sz="3200">
                <a:solidFill>
                  <a:schemeClr val="accent1"/>
                </a:solidFill>
              </a:defRPr>
            </a:lvl6pPr>
            <a:lvl7pPr marL="0" indent="0">
              <a:buNone/>
              <a:defRPr sz="3200">
                <a:solidFill>
                  <a:schemeClr val="accent1"/>
                </a:solidFill>
              </a:defRPr>
            </a:lvl7pPr>
            <a:lvl8pPr marL="0" indent="0">
              <a:buNone/>
              <a:defRPr sz="3200">
                <a:solidFill>
                  <a:schemeClr val="accent1"/>
                </a:solidFill>
              </a:defRPr>
            </a:lvl8pPr>
            <a:lvl9pPr marL="0" indent="0">
              <a:buNone/>
              <a:defRPr sz="3200">
                <a:solidFill>
                  <a:schemeClr val="accent1"/>
                </a:solidFill>
              </a:defRPr>
            </a:lvl9pPr>
          </a:lstStyle>
          <a:p>
            <a:pPr lvl="0"/>
            <a:r>
              <a:rPr lang="en-US" dirty="0"/>
              <a:t>End copy Arial 32pt red sentence case</a:t>
            </a:r>
          </a:p>
        </p:txBody>
      </p:sp>
      <p:pic>
        <p:nvPicPr>
          <p:cNvPr id="8" name="Picture 7">
            <a:extLst>
              <a:ext uri="{FF2B5EF4-FFF2-40B4-BE49-F238E27FC236}">
                <a16:creationId xmlns:a16="http://schemas.microsoft.com/office/drawing/2014/main" id="{9A3F5993-30EB-A640-9DAE-DACCF24954C4}"/>
              </a:ext>
            </a:extLst>
          </p:cNvPr>
          <p:cNvPicPr>
            <a:picLocks noChangeAspect="1"/>
          </p:cNvPicPr>
          <p:nvPr userDrawn="1"/>
        </p:nvPicPr>
        <p:blipFill rotWithShape="1">
          <a:blip r:embed="rId2"/>
          <a:srcRect r="15914"/>
          <a:stretch/>
        </p:blipFill>
        <p:spPr>
          <a:xfrm>
            <a:off x="6837358" y="771144"/>
            <a:ext cx="2306642" cy="3657600"/>
          </a:xfrm>
          <a:prstGeom prst="rect">
            <a:avLst/>
          </a:prstGeom>
        </p:spPr>
      </p:pic>
    </p:spTree>
    <p:extLst>
      <p:ext uri="{BB962C8B-B14F-4D97-AF65-F5344CB8AC3E}">
        <p14:creationId xmlns:p14="http://schemas.microsoft.com/office/powerpoint/2010/main" val="8234713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 Slide w/Taglin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63B5FC-67F2-E74F-9017-481BA9471A7E}"/>
              </a:ext>
            </a:extLst>
          </p:cNvPr>
          <p:cNvSpPr>
            <a:spLocks noGrp="1"/>
          </p:cNvSpPr>
          <p:nvPr>
            <p:ph type="ftr" sz="quarter" idx="11"/>
          </p:nvPr>
        </p:nvSpPr>
        <p:spPr>
          <a:xfrm>
            <a:off x="301624" y="6369753"/>
            <a:ext cx="3046412" cy="208849"/>
          </a:xfrm>
        </p:spPr>
        <p:txBody>
          <a:bodyPr/>
          <a:lstStyle>
            <a:lvl1pPr>
              <a:defRPr lang="en-US" b="0" i="0" smtClean="0">
                <a:effectLst/>
              </a:defRPr>
            </a:lvl1pPr>
          </a:lstStyle>
          <a:p>
            <a:r>
              <a:rPr lang="en-US" dirty="0"/>
              <a:t>UL and the UL logo are trademarks of UL LLC © 2019.</a:t>
            </a:r>
            <a:endParaRPr lang="en-US" dirty="0">
              <a:ea typeface="Open Sans" charset="0"/>
              <a:cs typeface="Arial"/>
            </a:endParaRPr>
          </a:p>
        </p:txBody>
      </p:sp>
      <p:sp>
        <p:nvSpPr>
          <p:cNvPr id="5" name="Slide Number Placeholder 4">
            <a:extLst>
              <a:ext uri="{FF2B5EF4-FFF2-40B4-BE49-F238E27FC236}">
                <a16:creationId xmlns:a16="http://schemas.microsoft.com/office/drawing/2014/main" id="{DB633805-0445-224B-9CCA-B9CC92767D34}"/>
              </a:ext>
            </a:extLst>
          </p:cNvPr>
          <p:cNvSpPr>
            <a:spLocks noGrp="1"/>
          </p:cNvSpPr>
          <p:nvPr>
            <p:ph type="sldNum" sz="quarter" idx="12"/>
          </p:nvPr>
        </p:nvSpPr>
        <p:spPr/>
        <p:txBody>
          <a:bodyPr/>
          <a:lstStyle/>
          <a:p>
            <a:fld id="{ABEF7161-39F9-F745-9A2B-33DA2ED59E91}" type="slidenum">
              <a:rPr lang="en-US" smtClean="0"/>
              <a:pPr/>
              <a:t>‹#›</a:t>
            </a:fld>
            <a:endParaRPr lang="en-US" dirty="0"/>
          </a:p>
        </p:txBody>
      </p:sp>
      <p:sp>
        <p:nvSpPr>
          <p:cNvPr id="7" name="Text Placeholder 26">
            <a:extLst>
              <a:ext uri="{FF2B5EF4-FFF2-40B4-BE49-F238E27FC236}">
                <a16:creationId xmlns:a16="http://schemas.microsoft.com/office/drawing/2014/main" id="{05562F06-8F9E-4D4B-B185-5DDE992B2476}"/>
              </a:ext>
            </a:extLst>
          </p:cNvPr>
          <p:cNvSpPr>
            <a:spLocks noGrp="1"/>
          </p:cNvSpPr>
          <p:nvPr>
            <p:ph type="body" sz="quarter" idx="13" hasCustomPrompt="1"/>
          </p:nvPr>
        </p:nvSpPr>
        <p:spPr>
          <a:xfrm>
            <a:off x="301624" y="3441994"/>
            <a:ext cx="5641976" cy="984885"/>
          </a:xfrm>
          <a:prstGeom prst="rect">
            <a:avLst/>
          </a:prstGeom>
        </p:spPr>
        <p:txBody>
          <a:bodyPr wrap="square" lIns="0" tIns="0" rIns="0" bIns="0" anchor="b">
            <a:spAutoFit/>
          </a:bodyPr>
          <a:lstStyle>
            <a:lvl1pPr marL="0" indent="0">
              <a:lnSpc>
                <a:spcPct val="100000"/>
              </a:lnSpc>
              <a:spcBef>
                <a:spcPts val="0"/>
              </a:spcBef>
              <a:buNone/>
              <a:defRPr sz="3200" b="0" cap="none" baseline="0">
                <a:solidFill>
                  <a:schemeClr val="accent1"/>
                </a:solidFill>
                <a:latin typeface="Arial"/>
                <a:cs typeface="Arial"/>
              </a:defRPr>
            </a:lvl1pPr>
            <a:lvl2pPr marL="0" indent="0">
              <a:buNone/>
              <a:defRPr sz="3200" b="0">
                <a:solidFill>
                  <a:schemeClr val="accent1"/>
                </a:solidFill>
                <a:latin typeface="Arial"/>
                <a:cs typeface="Arial"/>
              </a:defRPr>
            </a:lvl2pPr>
            <a:lvl3pPr marL="0" indent="0">
              <a:buNone/>
              <a:defRPr sz="3200" b="0">
                <a:solidFill>
                  <a:schemeClr val="accent1"/>
                </a:solidFill>
                <a:latin typeface="Arial"/>
                <a:cs typeface="Arial"/>
              </a:defRPr>
            </a:lvl3pPr>
            <a:lvl4pPr marL="0" indent="0">
              <a:buNone/>
              <a:defRPr sz="3200" b="0">
                <a:solidFill>
                  <a:schemeClr val="accent1"/>
                </a:solidFill>
                <a:latin typeface="Arial"/>
                <a:cs typeface="Arial"/>
              </a:defRPr>
            </a:lvl4pPr>
            <a:lvl5pPr marL="0" indent="0">
              <a:buNone/>
              <a:defRPr sz="3200" b="0">
                <a:solidFill>
                  <a:schemeClr val="accent1"/>
                </a:solidFill>
                <a:latin typeface="Arial"/>
                <a:cs typeface="Arial"/>
              </a:defRPr>
            </a:lvl5pPr>
            <a:lvl6pPr marL="0" indent="0">
              <a:buNone/>
              <a:defRPr sz="3200">
                <a:solidFill>
                  <a:schemeClr val="accent1"/>
                </a:solidFill>
              </a:defRPr>
            </a:lvl6pPr>
            <a:lvl7pPr marL="0" indent="0">
              <a:buNone/>
              <a:defRPr sz="3200">
                <a:solidFill>
                  <a:schemeClr val="accent1"/>
                </a:solidFill>
              </a:defRPr>
            </a:lvl7pPr>
            <a:lvl8pPr marL="0" indent="0">
              <a:buNone/>
              <a:defRPr sz="3200">
                <a:solidFill>
                  <a:schemeClr val="accent1"/>
                </a:solidFill>
              </a:defRPr>
            </a:lvl8pPr>
            <a:lvl9pPr marL="0" indent="0">
              <a:buNone/>
              <a:defRPr sz="3200">
                <a:solidFill>
                  <a:schemeClr val="accent1"/>
                </a:solidFill>
              </a:defRPr>
            </a:lvl9pPr>
          </a:lstStyle>
          <a:p>
            <a:pPr lvl="0"/>
            <a:r>
              <a:rPr lang="en-US" dirty="0"/>
              <a:t>End copy Arial 32pt red sentence case</a:t>
            </a:r>
          </a:p>
        </p:txBody>
      </p:sp>
      <p:pic>
        <p:nvPicPr>
          <p:cNvPr id="8" name="Picture 7">
            <a:extLst>
              <a:ext uri="{FF2B5EF4-FFF2-40B4-BE49-F238E27FC236}">
                <a16:creationId xmlns:a16="http://schemas.microsoft.com/office/drawing/2014/main" id="{9A3F5993-30EB-A640-9DAE-DACCF24954C4}"/>
              </a:ext>
            </a:extLst>
          </p:cNvPr>
          <p:cNvPicPr>
            <a:picLocks noChangeAspect="1"/>
          </p:cNvPicPr>
          <p:nvPr userDrawn="1"/>
        </p:nvPicPr>
        <p:blipFill rotWithShape="1">
          <a:blip r:embed="rId2"/>
          <a:srcRect r="15914"/>
          <a:stretch/>
        </p:blipFill>
        <p:spPr>
          <a:xfrm>
            <a:off x="6837358" y="771144"/>
            <a:ext cx="2306642" cy="3657600"/>
          </a:xfrm>
          <a:prstGeom prst="rect">
            <a:avLst/>
          </a:prstGeom>
        </p:spPr>
      </p:pic>
      <p:pic>
        <p:nvPicPr>
          <p:cNvPr id="9" name="Picture 8">
            <a:extLst>
              <a:ext uri="{FF2B5EF4-FFF2-40B4-BE49-F238E27FC236}">
                <a16:creationId xmlns:a16="http://schemas.microsoft.com/office/drawing/2014/main" id="{C1F8D15B-8F3E-D744-B93D-E9695EE3FB66}"/>
              </a:ext>
            </a:extLst>
          </p:cNvPr>
          <p:cNvPicPr>
            <a:picLocks noChangeAspect="1"/>
          </p:cNvPicPr>
          <p:nvPr userDrawn="1"/>
        </p:nvPicPr>
        <p:blipFill>
          <a:blip r:embed="rId3"/>
          <a:stretch>
            <a:fillRect/>
          </a:stretch>
        </p:blipFill>
        <p:spPr>
          <a:xfrm>
            <a:off x="301624" y="5838720"/>
            <a:ext cx="1828800" cy="291675"/>
          </a:xfrm>
          <a:prstGeom prst="rect">
            <a:avLst/>
          </a:prstGeom>
        </p:spPr>
      </p:pic>
    </p:spTree>
    <p:extLst>
      <p:ext uri="{BB962C8B-B14F-4D97-AF65-F5344CB8AC3E}">
        <p14:creationId xmlns:p14="http://schemas.microsoft.com/office/powerpoint/2010/main" val="16384390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 Slide Red">
    <p:bg>
      <p:bgPr>
        <a:solidFill>
          <a:schemeClr val="accent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95A1C2A-2379-3F42-9BA1-54E60295A0D5}"/>
              </a:ext>
            </a:extLst>
          </p:cNvPr>
          <p:cNvSpPr>
            <a:spLocks noGrp="1"/>
          </p:cNvSpPr>
          <p:nvPr>
            <p:ph type="ftr" sz="quarter" idx="11"/>
          </p:nvPr>
        </p:nvSpPr>
        <p:spPr>
          <a:xfrm>
            <a:off x="301624" y="6369753"/>
            <a:ext cx="3046412" cy="208849"/>
          </a:xfrm>
        </p:spPr>
        <p:txBody>
          <a:bodyPr/>
          <a:lstStyle>
            <a:lvl1pPr>
              <a:defRPr lang="en-US" b="0" i="0" smtClean="0">
                <a:solidFill>
                  <a:schemeClr val="bg1"/>
                </a:solidFill>
                <a:effectLst/>
              </a:defRPr>
            </a:lvl1pPr>
          </a:lstStyle>
          <a:p>
            <a:r>
              <a:rPr lang="en-US" dirty="0"/>
              <a:t>UL and the UL logo are trademarks of UL LLC © 2019.</a:t>
            </a:r>
            <a:endParaRPr lang="en-US" dirty="0">
              <a:ea typeface="Open Sans" charset="0"/>
              <a:cs typeface="Arial"/>
            </a:endParaRPr>
          </a:p>
        </p:txBody>
      </p:sp>
      <p:sp>
        <p:nvSpPr>
          <p:cNvPr id="5" name="Slide Number Placeholder 4">
            <a:extLst>
              <a:ext uri="{FF2B5EF4-FFF2-40B4-BE49-F238E27FC236}">
                <a16:creationId xmlns:a16="http://schemas.microsoft.com/office/drawing/2014/main" id="{16EC5C5D-B1EB-A244-9D9B-D2E05C535755}"/>
              </a:ext>
            </a:extLst>
          </p:cNvPr>
          <p:cNvSpPr>
            <a:spLocks noGrp="1"/>
          </p:cNvSpPr>
          <p:nvPr>
            <p:ph type="sldNum" sz="quarter" idx="12"/>
          </p:nvPr>
        </p:nvSpPr>
        <p:spPr/>
        <p:txBody>
          <a:bodyPr/>
          <a:lstStyle>
            <a:lvl1pPr>
              <a:defRPr b="1">
                <a:solidFill>
                  <a:schemeClr val="bg1"/>
                </a:solidFill>
              </a:defRPr>
            </a:lvl1pPr>
          </a:lstStyle>
          <a:p>
            <a:fld id="{ABEF7161-39F9-F745-9A2B-33DA2ED59E91}" type="slidenum">
              <a:rPr lang="en-US" smtClean="0"/>
              <a:pPr/>
              <a:t>‹#›</a:t>
            </a:fld>
            <a:endParaRPr lang="en-US" dirty="0"/>
          </a:p>
        </p:txBody>
      </p:sp>
      <p:sp>
        <p:nvSpPr>
          <p:cNvPr id="6" name="Text Placeholder 26">
            <a:extLst>
              <a:ext uri="{FF2B5EF4-FFF2-40B4-BE49-F238E27FC236}">
                <a16:creationId xmlns:a16="http://schemas.microsoft.com/office/drawing/2014/main" id="{26DFE8E0-A422-6947-B124-7BF9BC6F172B}"/>
              </a:ext>
            </a:extLst>
          </p:cNvPr>
          <p:cNvSpPr>
            <a:spLocks noGrp="1"/>
          </p:cNvSpPr>
          <p:nvPr>
            <p:ph type="body" sz="quarter" idx="13" hasCustomPrompt="1"/>
          </p:nvPr>
        </p:nvSpPr>
        <p:spPr>
          <a:xfrm>
            <a:off x="301624" y="3441994"/>
            <a:ext cx="5641976" cy="984885"/>
          </a:xfrm>
          <a:prstGeom prst="rect">
            <a:avLst/>
          </a:prstGeom>
        </p:spPr>
        <p:txBody>
          <a:bodyPr wrap="square" lIns="0" tIns="0" rIns="0" bIns="0" anchor="b">
            <a:spAutoFit/>
          </a:bodyPr>
          <a:lstStyle>
            <a:lvl1pPr marL="0" indent="0">
              <a:lnSpc>
                <a:spcPct val="100000"/>
              </a:lnSpc>
              <a:spcBef>
                <a:spcPts val="0"/>
              </a:spcBef>
              <a:buNone/>
              <a:defRPr sz="3200" b="0" cap="none" baseline="0">
                <a:solidFill>
                  <a:schemeClr val="bg1"/>
                </a:solidFill>
                <a:latin typeface="Arial"/>
                <a:cs typeface="Arial"/>
              </a:defRPr>
            </a:lvl1pPr>
            <a:lvl2pPr marL="0" indent="0">
              <a:buNone/>
              <a:defRPr sz="3200" b="0">
                <a:solidFill>
                  <a:schemeClr val="bg1"/>
                </a:solidFill>
                <a:latin typeface="Arial"/>
                <a:cs typeface="Arial"/>
              </a:defRPr>
            </a:lvl2pPr>
            <a:lvl3pPr marL="0" indent="0">
              <a:buNone/>
              <a:defRPr sz="3200" b="0">
                <a:solidFill>
                  <a:schemeClr val="bg1"/>
                </a:solidFill>
                <a:latin typeface="Arial"/>
                <a:cs typeface="Arial"/>
              </a:defRPr>
            </a:lvl3pPr>
            <a:lvl4pPr marL="0" indent="0">
              <a:buNone/>
              <a:defRPr sz="3200" b="0">
                <a:solidFill>
                  <a:schemeClr val="bg1"/>
                </a:solidFill>
                <a:latin typeface="Arial"/>
                <a:cs typeface="Arial"/>
              </a:defRPr>
            </a:lvl4pPr>
            <a:lvl5pPr marL="0" indent="0">
              <a:buNone/>
              <a:defRPr sz="3200" b="0">
                <a:solidFill>
                  <a:schemeClr val="bg1"/>
                </a:solidFill>
                <a:latin typeface="Arial"/>
                <a:cs typeface="Arial"/>
              </a:defRPr>
            </a:lvl5pPr>
            <a:lvl6pPr marL="0" indent="0">
              <a:buNone/>
              <a:defRPr sz="3200">
                <a:solidFill>
                  <a:schemeClr val="bg1"/>
                </a:solidFill>
              </a:defRPr>
            </a:lvl6pPr>
            <a:lvl7pPr marL="0" indent="0">
              <a:buNone/>
              <a:defRPr sz="3200">
                <a:solidFill>
                  <a:schemeClr val="bg1"/>
                </a:solidFill>
              </a:defRPr>
            </a:lvl7pPr>
            <a:lvl8pPr marL="0" indent="0">
              <a:buNone/>
              <a:defRPr sz="3200">
                <a:solidFill>
                  <a:schemeClr val="bg1"/>
                </a:solidFill>
              </a:defRPr>
            </a:lvl8pPr>
            <a:lvl9pPr marL="0" indent="0">
              <a:buNone/>
              <a:defRPr sz="3200">
                <a:solidFill>
                  <a:schemeClr val="bg1"/>
                </a:solidFill>
              </a:defRPr>
            </a:lvl9pPr>
          </a:lstStyle>
          <a:p>
            <a:pPr lvl="0"/>
            <a:r>
              <a:rPr lang="en-US" dirty="0"/>
              <a:t>End copy Arial 32pt white sentence case</a:t>
            </a:r>
          </a:p>
        </p:txBody>
      </p:sp>
      <p:pic>
        <p:nvPicPr>
          <p:cNvPr id="7" name="Picture 6">
            <a:extLst>
              <a:ext uri="{FF2B5EF4-FFF2-40B4-BE49-F238E27FC236}">
                <a16:creationId xmlns:a16="http://schemas.microsoft.com/office/drawing/2014/main" id="{9F0FE5B6-88B7-674C-816D-6AA84ABDBE44}"/>
              </a:ext>
            </a:extLst>
          </p:cNvPr>
          <p:cNvPicPr>
            <a:picLocks noChangeAspect="1"/>
          </p:cNvPicPr>
          <p:nvPr userDrawn="1"/>
        </p:nvPicPr>
        <p:blipFill rotWithShape="1">
          <a:blip r:embed="rId2"/>
          <a:srcRect r="16444"/>
          <a:stretch/>
        </p:blipFill>
        <p:spPr>
          <a:xfrm>
            <a:off x="6851904" y="760859"/>
            <a:ext cx="2292096" cy="3657600"/>
          </a:xfrm>
          <a:prstGeom prst="rect">
            <a:avLst/>
          </a:prstGeom>
        </p:spPr>
      </p:pic>
    </p:spTree>
    <p:extLst>
      <p:ext uri="{BB962C8B-B14F-4D97-AF65-F5344CB8AC3E}">
        <p14:creationId xmlns:p14="http://schemas.microsoft.com/office/powerpoint/2010/main" val="32238114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 Slide Red w/Tagline">
    <p:bg>
      <p:bgPr>
        <a:solidFill>
          <a:schemeClr val="accent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95A1C2A-2379-3F42-9BA1-54E60295A0D5}"/>
              </a:ext>
            </a:extLst>
          </p:cNvPr>
          <p:cNvSpPr>
            <a:spLocks noGrp="1"/>
          </p:cNvSpPr>
          <p:nvPr>
            <p:ph type="ftr" sz="quarter" idx="11"/>
          </p:nvPr>
        </p:nvSpPr>
        <p:spPr>
          <a:xfrm>
            <a:off x="301624" y="6369753"/>
            <a:ext cx="3046412" cy="208849"/>
          </a:xfrm>
        </p:spPr>
        <p:txBody>
          <a:bodyPr/>
          <a:lstStyle>
            <a:lvl1pPr>
              <a:defRPr lang="en-US" b="0" i="0" smtClean="0">
                <a:solidFill>
                  <a:schemeClr val="bg1"/>
                </a:solidFill>
                <a:effectLst/>
              </a:defRPr>
            </a:lvl1pPr>
          </a:lstStyle>
          <a:p>
            <a:r>
              <a:rPr lang="en-US" dirty="0"/>
              <a:t>UL and the UL logo are trademarks of UL LLC © 2019.</a:t>
            </a:r>
            <a:endParaRPr lang="en-US" dirty="0">
              <a:ea typeface="Open Sans" charset="0"/>
              <a:cs typeface="Arial"/>
            </a:endParaRPr>
          </a:p>
        </p:txBody>
      </p:sp>
      <p:sp>
        <p:nvSpPr>
          <p:cNvPr id="5" name="Slide Number Placeholder 4">
            <a:extLst>
              <a:ext uri="{FF2B5EF4-FFF2-40B4-BE49-F238E27FC236}">
                <a16:creationId xmlns:a16="http://schemas.microsoft.com/office/drawing/2014/main" id="{16EC5C5D-B1EB-A244-9D9B-D2E05C535755}"/>
              </a:ext>
            </a:extLst>
          </p:cNvPr>
          <p:cNvSpPr>
            <a:spLocks noGrp="1"/>
          </p:cNvSpPr>
          <p:nvPr>
            <p:ph type="sldNum" sz="quarter" idx="12"/>
          </p:nvPr>
        </p:nvSpPr>
        <p:spPr/>
        <p:txBody>
          <a:bodyPr/>
          <a:lstStyle>
            <a:lvl1pPr>
              <a:defRPr b="1">
                <a:solidFill>
                  <a:schemeClr val="bg1"/>
                </a:solidFill>
              </a:defRPr>
            </a:lvl1pPr>
          </a:lstStyle>
          <a:p>
            <a:fld id="{ABEF7161-39F9-F745-9A2B-33DA2ED59E91}" type="slidenum">
              <a:rPr lang="en-US" smtClean="0"/>
              <a:pPr/>
              <a:t>‹#›</a:t>
            </a:fld>
            <a:endParaRPr lang="en-US" dirty="0"/>
          </a:p>
        </p:txBody>
      </p:sp>
      <p:sp>
        <p:nvSpPr>
          <p:cNvPr id="6" name="Text Placeholder 26">
            <a:extLst>
              <a:ext uri="{FF2B5EF4-FFF2-40B4-BE49-F238E27FC236}">
                <a16:creationId xmlns:a16="http://schemas.microsoft.com/office/drawing/2014/main" id="{26DFE8E0-A422-6947-B124-7BF9BC6F172B}"/>
              </a:ext>
            </a:extLst>
          </p:cNvPr>
          <p:cNvSpPr>
            <a:spLocks noGrp="1"/>
          </p:cNvSpPr>
          <p:nvPr>
            <p:ph type="body" sz="quarter" idx="13" hasCustomPrompt="1"/>
          </p:nvPr>
        </p:nvSpPr>
        <p:spPr>
          <a:xfrm>
            <a:off x="301624" y="3441994"/>
            <a:ext cx="5641976" cy="984885"/>
          </a:xfrm>
          <a:prstGeom prst="rect">
            <a:avLst/>
          </a:prstGeom>
        </p:spPr>
        <p:txBody>
          <a:bodyPr wrap="square" lIns="0" tIns="0" rIns="0" bIns="0" anchor="b">
            <a:spAutoFit/>
          </a:bodyPr>
          <a:lstStyle>
            <a:lvl1pPr marL="0" indent="0">
              <a:lnSpc>
                <a:spcPct val="100000"/>
              </a:lnSpc>
              <a:spcBef>
                <a:spcPts val="0"/>
              </a:spcBef>
              <a:buNone/>
              <a:defRPr sz="3200" b="0" cap="none" baseline="0">
                <a:solidFill>
                  <a:schemeClr val="bg1"/>
                </a:solidFill>
                <a:latin typeface="Arial"/>
                <a:cs typeface="Arial"/>
              </a:defRPr>
            </a:lvl1pPr>
            <a:lvl2pPr marL="0" indent="0">
              <a:buNone/>
              <a:defRPr sz="3200" b="0">
                <a:solidFill>
                  <a:schemeClr val="bg1"/>
                </a:solidFill>
                <a:latin typeface="Arial"/>
                <a:cs typeface="Arial"/>
              </a:defRPr>
            </a:lvl2pPr>
            <a:lvl3pPr marL="0" indent="0">
              <a:buNone/>
              <a:defRPr sz="3200" b="0">
                <a:solidFill>
                  <a:schemeClr val="bg1"/>
                </a:solidFill>
                <a:latin typeface="Arial"/>
                <a:cs typeface="Arial"/>
              </a:defRPr>
            </a:lvl3pPr>
            <a:lvl4pPr marL="0" indent="0">
              <a:buNone/>
              <a:defRPr sz="3200" b="0">
                <a:solidFill>
                  <a:schemeClr val="bg1"/>
                </a:solidFill>
                <a:latin typeface="Arial"/>
                <a:cs typeface="Arial"/>
              </a:defRPr>
            </a:lvl4pPr>
            <a:lvl5pPr marL="0" indent="0">
              <a:buNone/>
              <a:defRPr sz="3200" b="0">
                <a:solidFill>
                  <a:schemeClr val="bg1"/>
                </a:solidFill>
                <a:latin typeface="Arial"/>
                <a:cs typeface="Arial"/>
              </a:defRPr>
            </a:lvl5pPr>
            <a:lvl6pPr marL="0" indent="0">
              <a:buNone/>
              <a:defRPr sz="3200">
                <a:solidFill>
                  <a:schemeClr val="bg1"/>
                </a:solidFill>
              </a:defRPr>
            </a:lvl6pPr>
            <a:lvl7pPr marL="0" indent="0">
              <a:buNone/>
              <a:defRPr sz="3200">
                <a:solidFill>
                  <a:schemeClr val="bg1"/>
                </a:solidFill>
              </a:defRPr>
            </a:lvl7pPr>
            <a:lvl8pPr marL="0" indent="0">
              <a:buNone/>
              <a:defRPr sz="3200">
                <a:solidFill>
                  <a:schemeClr val="bg1"/>
                </a:solidFill>
              </a:defRPr>
            </a:lvl8pPr>
            <a:lvl9pPr marL="0" indent="0">
              <a:buNone/>
              <a:defRPr sz="3200">
                <a:solidFill>
                  <a:schemeClr val="bg1"/>
                </a:solidFill>
              </a:defRPr>
            </a:lvl9pPr>
          </a:lstStyle>
          <a:p>
            <a:pPr lvl="0"/>
            <a:r>
              <a:rPr lang="en-US" dirty="0"/>
              <a:t>End copy Arial 32pt white sentence case</a:t>
            </a:r>
          </a:p>
        </p:txBody>
      </p:sp>
      <p:pic>
        <p:nvPicPr>
          <p:cNvPr id="7" name="Picture 6">
            <a:extLst>
              <a:ext uri="{FF2B5EF4-FFF2-40B4-BE49-F238E27FC236}">
                <a16:creationId xmlns:a16="http://schemas.microsoft.com/office/drawing/2014/main" id="{9F0FE5B6-88B7-674C-816D-6AA84ABDBE44}"/>
              </a:ext>
            </a:extLst>
          </p:cNvPr>
          <p:cNvPicPr>
            <a:picLocks noChangeAspect="1"/>
          </p:cNvPicPr>
          <p:nvPr userDrawn="1"/>
        </p:nvPicPr>
        <p:blipFill rotWithShape="1">
          <a:blip r:embed="rId2"/>
          <a:srcRect r="16444"/>
          <a:stretch/>
        </p:blipFill>
        <p:spPr>
          <a:xfrm>
            <a:off x="6851904" y="760859"/>
            <a:ext cx="2292096" cy="3657600"/>
          </a:xfrm>
          <a:prstGeom prst="rect">
            <a:avLst/>
          </a:prstGeom>
        </p:spPr>
      </p:pic>
      <p:pic>
        <p:nvPicPr>
          <p:cNvPr id="9" name="Picture 8">
            <a:extLst>
              <a:ext uri="{FF2B5EF4-FFF2-40B4-BE49-F238E27FC236}">
                <a16:creationId xmlns:a16="http://schemas.microsoft.com/office/drawing/2014/main" id="{ABB3F97D-76AB-9241-8A4C-4848BF31639E}"/>
              </a:ext>
            </a:extLst>
          </p:cNvPr>
          <p:cNvPicPr>
            <a:picLocks noChangeAspect="1"/>
          </p:cNvPicPr>
          <p:nvPr userDrawn="1"/>
        </p:nvPicPr>
        <p:blipFill>
          <a:blip r:embed="rId3"/>
          <a:stretch>
            <a:fillRect/>
          </a:stretch>
        </p:blipFill>
        <p:spPr>
          <a:xfrm>
            <a:off x="301624" y="5838721"/>
            <a:ext cx="1828800" cy="291673"/>
          </a:xfrm>
          <a:prstGeom prst="rect">
            <a:avLst/>
          </a:prstGeom>
        </p:spPr>
      </p:pic>
    </p:spTree>
    <p:extLst>
      <p:ext uri="{BB962C8B-B14F-4D97-AF65-F5344CB8AC3E}">
        <p14:creationId xmlns:p14="http://schemas.microsoft.com/office/powerpoint/2010/main" val="41625092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 Slide Centere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63B5FC-67F2-E74F-9017-481BA9471A7E}"/>
              </a:ext>
            </a:extLst>
          </p:cNvPr>
          <p:cNvSpPr>
            <a:spLocks noGrp="1"/>
          </p:cNvSpPr>
          <p:nvPr>
            <p:ph type="ftr" sz="quarter" idx="11"/>
          </p:nvPr>
        </p:nvSpPr>
        <p:spPr>
          <a:xfrm>
            <a:off x="301624" y="6369753"/>
            <a:ext cx="3046412" cy="208849"/>
          </a:xfrm>
        </p:spPr>
        <p:txBody>
          <a:bodyPr/>
          <a:lstStyle>
            <a:lvl1pPr>
              <a:defRPr lang="en-US" b="0" i="0" smtClean="0">
                <a:effectLst/>
              </a:defRPr>
            </a:lvl1pPr>
          </a:lstStyle>
          <a:p>
            <a:r>
              <a:rPr lang="en-US" dirty="0"/>
              <a:t>UL and the UL logo are trademarks of UL LLC © 2019.</a:t>
            </a:r>
            <a:endParaRPr lang="en-US" dirty="0">
              <a:ea typeface="Open Sans" charset="0"/>
              <a:cs typeface="Arial"/>
            </a:endParaRPr>
          </a:p>
        </p:txBody>
      </p:sp>
      <p:sp>
        <p:nvSpPr>
          <p:cNvPr id="5" name="Slide Number Placeholder 4">
            <a:extLst>
              <a:ext uri="{FF2B5EF4-FFF2-40B4-BE49-F238E27FC236}">
                <a16:creationId xmlns:a16="http://schemas.microsoft.com/office/drawing/2014/main" id="{DB633805-0445-224B-9CCA-B9CC92767D34}"/>
              </a:ext>
            </a:extLst>
          </p:cNvPr>
          <p:cNvSpPr>
            <a:spLocks noGrp="1"/>
          </p:cNvSpPr>
          <p:nvPr>
            <p:ph type="sldNum" sz="quarter" idx="12"/>
          </p:nvPr>
        </p:nvSpPr>
        <p:spPr/>
        <p:txBody>
          <a:bodyPr/>
          <a:lstStyle/>
          <a:p>
            <a:fld id="{ABEF7161-39F9-F745-9A2B-33DA2ED59E91}" type="slidenum">
              <a:rPr lang="en-US" smtClean="0"/>
              <a:pPr/>
              <a:t>‹#›</a:t>
            </a:fld>
            <a:endParaRPr lang="en-US" dirty="0"/>
          </a:p>
        </p:txBody>
      </p:sp>
      <p:sp>
        <p:nvSpPr>
          <p:cNvPr id="7" name="Text Placeholder 26">
            <a:extLst>
              <a:ext uri="{FF2B5EF4-FFF2-40B4-BE49-F238E27FC236}">
                <a16:creationId xmlns:a16="http://schemas.microsoft.com/office/drawing/2014/main" id="{05562F06-8F9E-4D4B-B185-5DDE992B2476}"/>
              </a:ext>
            </a:extLst>
          </p:cNvPr>
          <p:cNvSpPr>
            <a:spLocks noGrp="1"/>
          </p:cNvSpPr>
          <p:nvPr>
            <p:ph type="body" sz="quarter" idx="13" hasCustomPrompt="1"/>
          </p:nvPr>
        </p:nvSpPr>
        <p:spPr>
          <a:xfrm>
            <a:off x="301624" y="4038600"/>
            <a:ext cx="8537576" cy="338554"/>
          </a:xfrm>
          <a:prstGeom prst="rect">
            <a:avLst/>
          </a:prstGeom>
        </p:spPr>
        <p:txBody>
          <a:bodyPr wrap="square" lIns="0" tIns="0" rIns="0" bIns="0" anchor="t">
            <a:spAutoFit/>
          </a:bodyPr>
          <a:lstStyle>
            <a:lvl1pPr marL="0" indent="0" algn="ctr">
              <a:lnSpc>
                <a:spcPct val="100000"/>
              </a:lnSpc>
              <a:spcBef>
                <a:spcPts val="0"/>
              </a:spcBef>
              <a:buNone/>
              <a:defRPr sz="2200" b="0" cap="none" baseline="0">
                <a:solidFill>
                  <a:schemeClr val="accent1"/>
                </a:solidFill>
                <a:latin typeface="Arial"/>
                <a:cs typeface="Arial"/>
              </a:defRPr>
            </a:lvl1pPr>
            <a:lvl2pPr marL="0" indent="0" algn="ctr">
              <a:buNone/>
              <a:defRPr sz="2200" b="0">
                <a:solidFill>
                  <a:schemeClr val="accent1"/>
                </a:solidFill>
                <a:latin typeface="Arial"/>
                <a:cs typeface="Arial"/>
              </a:defRPr>
            </a:lvl2pPr>
            <a:lvl3pPr marL="0" indent="0" algn="ctr">
              <a:buNone/>
              <a:defRPr sz="2200" b="0">
                <a:solidFill>
                  <a:schemeClr val="accent1"/>
                </a:solidFill>
                <a:latin typeface="Arial"/>
                <a:cs typeface="Arial"/>
              </a:defRPr>
            </a:lvl3pPr>
            <a:lvl4pPr marL="0" indent="0" algn="ctr">
              <a:buNone/>
              <a:defRPr sz="2200" b="0">
                <a:solidFill>
                  <a:schemeClr val="accent1"/>
                </a:solidFill>
                <a:latin typeface="Arial"/>
                <a:cs typeface="Arial"/>
              </a:defRPr>
            </a:lvl4pPr>
            <a:lvl5pPr marL="0" indent="0" algn="ctr">
              <a:buNone/>
              <a:defRPr sz="2200" b="0">
                <a:solidFill>
                  <a:schemeClr val="accent1"/>
                </a:solidFill>
                <a:latin typeface="Arial"/>
                <a:cs typeface="Arial"/>
              </a:defRPr>
            </a:lvl5pPr>
            <a:lvl6pPr marL="0" indent="0" algn="ctr">
              <a:buNone/>
              <a:defRPr sz="2200">
                <a:solidFill>
                  <a:schemeClr val="accent1"/>
                </a:solidFill>
              </a:defRPr>
            </a:lvl6pPr>
            <a:lvl7pPr marL="0" indent="0" algn="ctr">
              <a:buNone/>
              <a:defRPr sz="2200">
                <a:solidFill>
                  <a:schemeClr val="accent1"/>
                </a:solidFill>
              </a:defRPr>
            </a:lvl7pPr>
            <a:lvl8pPr marL="0" indent="0" algn="ctr">
              <a:buNone/>
              <a:defRPr sz="2200">
                <a:solidFill>
                  <a:schemeClr val="accent1"/>
                </a:solidFill>
              </a:defRPr>
            </a:lvl8pPr>
            <a:lvl9pPr marL="0" indent="0" algn="ctr">
              <a:buNone/>
              <a:defRPr sz="2200">
                <a:solidFill>
                  <a:schemeClr val="accent1"/>
                </a:solidFill>
              </a:defRPr>
            </a:lvl9pPr>
          </a:lstStyle>
          <a:p>
            <a:pPr lvl="0"/>
            <a:r>
              <a:rPr lang="en-US" dirty="0"/>
              <a:t>End copy Arial 22pt red sentence case</a:t>
            </a:r>
          </a:p>
        </p:txBody>
      </p:sp>
      <p:pic>
        <p:nvPicPr>
          <p:cNvPr id="6" name="Picture 5">
            <a:extLst>
              <a:ext uri="{FF2B5EF4-FFF2-40B4-BE49-F238E27FC236}">
                <a16:creationId xmlns:a16="http://schemas.microsoft.com/office/drawing/2014/main" id="{B5CBB1D9-B3CA-634B-B87C-2F9FA307651F}"/>
              </a:ext>
            </a:extLst>
          </p:cNvPr>
          <p:cNvPicPr>
            <a:picLocks noChangeAspect="1"/>
          </p:cNvPicPr>
          <p:nvPr userDrawn="1"/>
        </p:nvPicPr>
        <p:blipFill>
          <a:blip r:embed="rId2"/>
          <a:stretch>
            <a:fillRect/>
          </a:stretch>
        </p:blipFill>
        <p:spPr>
          <a:xfrm>
            <a:off x="4107180" y="2209800"/>
            <a:ext cx="914400" cy="1219200"/>
          </a:xfrm>
          <a:prstGeom prst="rect">
            <a:avLst/>
          </a:prstGeom>
        </p:spPr>
      </p:pic>
    </p:spTree>
    <p:extLst>
      <p:ext uri="{BB962C8B-B14F-4D97-AF65-F5344CB8AC3E}">
        <p14:creationId xmlns:p14="http://schemas.microsoft.com/office/powerpoint/2010/main" val="1594903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d Slide Centered w/Taglin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63B5FC-67F2-E74F-9017-481BA9471A7E}"/>
              </a:ext>
            </a:extLst>
          </p:cNvPr>
          <p:cNvSpPr>
            <a:spLocks noGrp="1"/>
          </p:cNvSpPr>
          <p:nvPr>
            <p:ph type="ftr" sz="quarter" idx="11"/>
          </p:nvPr>
        </p:nvSpPr>
        <p:spPr>
          <a:xfrm>
            <a:off x="301624" y="6369753"/>
            <a:ext cx="3046412" cy="208849"/>
          </a:xfrm>
        </p:spPr>
        <p:txBody>
          <a:bodyPr/>
          <a:lstStyle>
            <a:lvl1pPr>
              <a:defRPr lang="en-US" b="0" i="0" smtClean="0">
                <a:effectLst/>
              </a:defRPr>
            </a:lvl1pPr>
          </a:lstStyle>
          <a:p>
            <a:r>
              <a:rPr lang="en-US" dirty="0"/>
              <a:t>UL and the UL logo are trademarks of UL LLC © 2019.</a:t>
            </a:r>
            <a:endParaRPr lang="en-US" dirty="0">
              <a:ea typeface="Open Sans" charset="0"/>
              <a:cs typeface="Arial"/>
            </a:endParaRPr>
          </a:p>
        </p:txBody>
      </p:sp>
      <p:sp>
        <p:nvSpPr>
          <p:cNvPr id="5" name="Slide Number Placeholder 4">
            <a:extLst>
              <a:ext uri="{FF2B5EF4-FFF2-40B4-BE49-F238E27FC236}">
                <a16:creationId xmlns:a16="http://schemas.microsoft.com/office/drawing/2014/main" id="{DB633805-0445-224B-9CCA-B9CC92767D34}"/>
              </a:ext>
            </a:extLst>
          </p:cNvPr>
          <p:cNvSpPr>
            <a:spLocks noGrp="1"/>
          </p:cNvSpPr>
          <p:nvPr>
            <p:ph type="sldNum" sz="quarter" idx="12"/>
          </p:nvPr>
        </p:nvSpPr>
        <p:spPr/>
        <p:txBody>
          <a:bodyPr/>
          <a:lstStyle/>
          <a:p>
            <a:fld id="{ABEF7161-39F9-F745-9A2B-33DA2ED59E91}" type="slidenum">
              <a:rPr lang="en-US" smtClean="0"/>
              <a:pPr/>
              <a:t>‹#›</a:t>
            </a:fld>
            <a:endParaRPr lang="en-US" dirty="0"/>
          </a:p>
        </p:txBody>
      </p:sp>
      <p:sp>
        <p:nvSpPr>
          <p:cNvPr id="7" name="Text Placeholder 26">
            <a:extLst>
              <a:ext uri="{FF2B5EF4-FFF2-40B4-BE49-F238E27FC236}">
                <a16:creationId xmlns:a16="http://schemas.microsoft.com/office/drawing/2014/main" id="{05562F06-8F9E-4D4B-B185-5DDE992B2476}"/>
              </a:ext>
            </a:extLst>
          </p:cNvPr>
          <p:cNvSpPr>
            <a:spLocks noGrp="1"/>
          </p:cNvSpPr>
          <p:nvPr>
            <p:ph type="body" sz="quarter" idx="13" hasCustomPrompt="1"/>
          </p:nvPr>
        </p:nvSpPr>
        <p:spPr>
          <a:xfrm>
            <a:off x="301624" y="3611595"/>
            <a:ext cx="8537576" cy="338554"/>
          </a:xfrm>
          <a:prstGeom prst="rect">
            <a:avLst/>
          </a:prstGeom>
        </p:spPr>
        <p:txBody>
          <a:bodyPr wrap="square" lIns="0" tIns="0" rIns="0" bIns="0" anchor="t">
            <a:spAutoFit/>
          </a:bodyPr>
          <a:lstStyle>
            <a:lvl1pPr marL="0" indent="0" algn="ctr">
              <a:lnSpc>
                <a:spcPct val="100000"/>
              </a:lnSpc>
              <a:spcBef>
                <a:spcPts val="0"/>
              </a:spcBef>
              <a:buNone/>
              <a:defRPr sz="2200" b="0" cap="none" baseline="0">
                <a:solidFill>
                  <a:schemeClr val="accent1"/>
                </a:solidFill>
                <a:latin typeface="Arial"/>
                <a:cs typeface="Arial"/>
              </a:defRPr>
            </a:lvl1pPr>
            <a:lvl2pPr marL="0" indent="0" algn="ctr">
              <a:buNone/>
              <a:defRPr sz="2200" b="0">
                <a:solidFill>
                  <a:schemeClr val="accent1"/>
                </a:solidFill>
                <a:latin typeface="Arial"/>
                <a:cs typeface="Arial"/>
              </a:defRPr>
            </a:lvl2pPr>
            <a:lvl3pPr marL="0" indent="0" algn="ctr">
              <a:buNone/>
              <a:defRPr sz="2200" b="0">
                <a:solidFill>
                  <a:schemeClr val="accent1"/>
                </a:solidFill>
                <a:latin typeface="Arial"/>
                <a:cs typeface="Arial"/>
              </a:defRPr>
            </a:lvl3pPr>
            <a:lvl4pPr marL="0" indent="0" algn="ctr">
              <a:buNone/>
              <a:defRPr sz="2200" b="0">
                <a:solidFill>
                  <a:schemeClr val="accent1"/>
                </a:solidFill>
                <a:latin typeface="Arial"/>
                <a:cs typeface="Arial"/>
              </a:defRPr>
            </a:lvl4pPr>
            <a:lvl5pPr marL="0" indent="0" algn="ctr">
              <a:buNone/>
              <a:defRPr sz="2200" b="0">
                <a:solidFill>
                  <a:schemeClr val="accent1"/>
                </a:solidFill>
                <a:latin typeface="Arial"/>
                <a:cs typeface="Arial"/>
              </a:defRPr>
            </a:lvl5pPr>
            <a:lvl6pPr marL="0" indent="0" algn="ctr">
              <a:buNone/>
              <a:defRPr sz="2200">
                <a:solidFill>
                  <a:schemeClr val="accent1"/>
                </a:solidFill>
              </a:defRPr>
            </a:lvl6pPr>
            <a:lvl7pPr marL="0" indent="0" algn="ctr">
              <a:buNone/>
              <a:defRPr sz="2200">
                <a:solidFill>
                  <a:schemeClr val="accent1"/>
                </a:solidFill>
              </a:defRPr>
            </a:lvl7pPr>
            <a:lvl8pPr marL="0" indent="0" algn="ctr">
              <a:buNone/>
              <a:defRPr sz="2200">
                <a:solidFill>
                  <a:schemeClr val="accent1"/>
                </a:solidFill>
              </a:defRPr>
            </a:lvl8pPr>
            <a:lvl9pPr marL="0" indent="0" algn="ctr">
              <a:buNone/>
              <a:defRPr sz="2200">
                <a:solidFill>
                  <a:schemeClr val="accent1"/>
                </a:solidFill>
              </a:defRPr>
            </a:lvl9pPr>
          </a:lstStyle>
          <a:p>
            <a:pPr lvl="0"/>
            <a:r>
              <a:rPr lang="en-US" dirty="0"/>
              <a:t>End copy Arial 22pt red sentence case</a:t>
            </a:r>
          </a:p>
        </p:txBody>
      </p:sp>
      <p:pic>
        <p:nvPicPr>
          <p:cNvPr id="10" name="Picture 9">
            <a:extLst>
              <a:ext uri="{FF2B5EF4-FFF2-40B4-BE49-F238E27FC236}">
                <a16:creationId xmlns:a16="http://schemas.microsoft.com/office/drawing/2014/main" id="{988DB663-0B21-D84A-8B7B-B740C74E5B04}"/>
              </a:ext>
            </a:extLst>
          </p:cNvPr>
          <p:cNvPicPr>
            <a:picLocks noChangeAspect="1"/>
          </p:cNvPicPr>
          <p:nvPr userDrawn="1"/>
        </p:nvPicPr>
        <p:blipFill>
          <a:blip r:embed="rId2"/>
          <a:stretch>
            <a:fillRect/>
          </a:stretch>
        </p:blipFill>
        <p:spPr>
          <a:xfrm>
            <a:off x="3656012" y="4672600"/>
            <a:ext cx="1828800" cy="291675"/>
          </a:xfrm>
          <a:prstGeom prst="rect">
            <a:avLst/>
          </a:prstGeom>
        </p:spPr>
      </p:pic>
      <p:pic>
        <p:nvPicPr>
          <p:cNvPr id="8" name="Picture 7">
            <a:extLst>
              <a:ext uri="{FF2B5EF4-FFF2-40B4-BE49-F238E27FC236}">
                <a16:creationId xmlns:a16="http://schemas.microsoft.com/office/drawing/2014/main" id="{BA3C445E-77FC-F24A-A73A-7A34E4305361}"/>
              </a:ext>
            </a:extLst>
          </p:cNvPr>
          <p:cNvPicPr>
            <a:picLocks noChangeAspect="1"/>
          </p:cNvPicPr>
          <p:nvPr userDrawn="1"/>
        </p:nvPicPr>
        <p:blipFill>
          <a:blip r:embed="rId3"/>
          <a:stretch>
            <a:fillRect/>
          </a:stretch>
        </p:blipFill>
        <p:spPr>
          <a:xfrm>
            <a:off x="4107180" y="1782793"/>
            <a:ext cx="914400" cy="1219200"/>
          </a:xfrm>
          <a:prstGeom prst="rect">
            <a:avLst/>
          </a:prstGeom>
        </p:spPr>
      </p:pic>
    </p:spTree>
    <p:extLst>
      <p:ext uri="{BB962C8B-B14F-4D97-AF65-F5344CB8AC3E}">
        <p14:creationId xmlns:p14="http://schemas.microsoft.com/office/powerpoint/2010/main" val="7491680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 Slide Centered Red">
    <p:bg>
      <p:bgPr>
        <a:solidFill>
          <a:schemeClr val="accent1"/>
        </a:solidFill>
        <a:effectLst/>
      </p:bgPr>
    </p:bg>
    <p:spTree>
      <p:nvGrpSpPr>
        <p:cNvPr id="1" name=""/>
        <p:cNvGrpSpPr/>
        <p:nvPr/>
      </p:nvGrpSpPr>
      <p:grpSpPr>
        <a:xfrm>
          <a:off x="0" y="0"/>
          <a:ext cx="0" cy="0"/>
          <a:chOff x="0" y="0"/>
          <a:chExt cx="0" cy="0"/>
        </a:xfrm>
      </p:grpSpPr>
      <p:sp>
        <p:nvSpPr>
          <p:cNvPr id="7" name="Text Placeholder 26">
            <a:extLst>
              <a:ext uri="{FF2B5EF4-FFF2-40B4-BE49-F238E27FC236}">
                <a16:creationId xmlns:a16="http://schemas.microsoft.com/office/drawing/2014/main" id="{05562F06-8F9E-4D4B-B185-5DDE992B2476}"/>
              </a:ext>
            </a:extLst>
          </p:cNvPr>
          <p:cNvSpPr>
            <a:spLocks noGrp="1"/>
          </p:cNvSpPr>
          <p:nvPr>
            <p:ph type="body" sz="quarter" idx="13" hasCustomPrompt="1"/>
          </p:nvPr>
        </p:nvSpPr>
        <p:spPr>
          <a:xfrm>
            <a:off x="306388" y="4045731"/>
            <a:ext cx="8534400" cy="338554"/>
          </a:xfrm>
          <a:prstGeom prst="rect">
            <a:avLst/>
          </a:prstGeom>
        </p:spPr>
        <p:txBody>
          <a:bodyPr wrap="square" lIns="0" tIns="0" rIns="0" bIns="0" anchor="t">
            <a:spAutoFit/>
          </a:bodyPr>
          <a:lstStyle>
            <a:lvl1pPr marL="0" indent="0" algn="ctr">
              <a:lnSpc>
                <a:spcPct val="100000"/>
              </a:lnSpc>
              <a:spcBef>
                <a:spcPts val="0"/>
              </a:spcBef>
              <a:buNone/>
              <a:defRPr sz="2200" b="0" cap="none" baseline="0">
                <a:solidFill>
                  <a:schemeClr val="bg1"/>
                </a:solidFill>
                <a:latin typeface="Arial"/>
                <a:cs typeface="Arial"/>
              </a:defRPr>
            </a:lvl1pPr>
            <a:lvl2pPr marL="0" indent="0" algn="ctr">
              <a:buNone/>
              <a:defRPr sz="2200" b="0">
                <a:solidFill>
                  <a:schemeClr val="bg1"/>
                </a:solidFill>
                <a:latin typeface="Arial"/>
                <a:cs typeface="Arial"/>
              </a:defRPr>
            </a:lvl2pPr>
            <a:lvl3pPr marL="0" indent="0" algn="ctr">
              <a:buNone/>
              <a:defRPr sz="2200" b="0">
                <a:solidFill>
                  <a:schemeClr val="bg1"/>
                </a:solidFill>
                <a:latin typeface="Arial"/>
                <a:cs typeface="Arial"/>
              </a:defRPr>
            </a:lvl3pPr>
            <a:lvl4pPr marL="0" indent="0" algn="ctr">
              <a:buNone/>
              <a:defRPr sz="2200" b="0">
                <a:solidFill>
                  <a:schemeClr val="bg1"/>
                </a:solidFill>
                <a:latin typeface="Arial"/>
                <a:cs typeface="Arial"/>
              </a:defRPr>
            </a:lvl4pPr>
            <a:lvl5pPr marL="0" indent="0" algn="ctr">
              <a:buNone/>
              <a:defRPr sz="2200" b="0">
                <a:solidFill>
                  <a:schemeClr val="bg1"/>
                </a:solidFill>
                <a:latin typeface="Arial"/>
                <a:cs typeface="Arial"/>
              </a:defRPr>
            </a:lvl5pPr>
            <a:lvl6pPr marL="0" indent="0" algn="ctr">
              <a:buNone/>
              <a:defRPr sz="2200">
                <a:solidFill>
                  <a:schemeClr val="bg1"/>
                </a:solidFill>
              </a:defRPr>
            </a:lvl6pPr>
            <a:lvl7pPr marL="0" indent="0" algn="ctr">
              <a:buNone/>
              <a:defRPr sz="2200">
                <a:solidFill>
                  <a:schemeClr val="bg1"/>
                </a:solidFill>
              </a:defRPr>
            </a:lvl7pPr>
            <a:lvl8pPr marL="0" indent="0" algn="ctr">
              <a:buNone/>
              <a:defRPr sz="2200">
                <a:solidFill>
                  <a:schemeClr val="bg1"/>
                </a:solidFill>
              </a:defRPr>
            </a:lvl8pPr>
            <a:lvl9pPr marL="0" indent="0" algn="ctr">
              <a:buNone/>
              <a:defRPr sz="2200">
                <a:solidFill>
                  <a:schemeClr val="bg1"/>
                </a:solidFill>
              </a:defRPr>
            </a:lvl9pPr>
          </a:lstStyle>
          <a:p>
            <a:pPr lvl="0"/>
            <a:r>
              <a:rPr lang="en-US" dirty="0"/>
              <a:t>End copy Arial 22pt white sentence case</a:t>
            </a:r>
          </a:p>
        </p:txBody>
      </p:sp>
      <p:sp>
        <p:nvSpPr>
          <p:cNvPr id="2" name="Footer Placeholder 1">
            <a:extLst>
              <a:ext uri="{FF2B5EF4-FFF2-40B4-BE49-F238E27FC236}">
                <a16:creationId xmlns:a16="http://schemas.microsoft.com/office/drawing/2014/main" id="{9BFBB36D-5495-F947-91B5-F2D61FC8EE87}"/>
              </a:ext>
            </a:extLst>
          </p:cNvPr>
          <p:cNvSpPr>
            <a:spLocks noGrp="1"/>
          </p:cNvSpPr>
          <p:nvPr>
            <p:ph type="ftr" sz="quarter" idx="14"/>
          </p:nvPr>
        </p:nvSpPr>
        <p:spPr>
          <a:xfrm>
            <a:off x="306388" y="6369753"/>
            <a:ext cx="3046412" cy="208849"/>
          </a:xfrm>
        </p:spPr>
        <p:txBody>
          <a:bodyPr/>
          <a:lstStyle>
            <a:lvl1pPr>
              <a:defRPr lang="en-US" b="0" i="0" smtClean="0">
                <a:solidFill>
                  <a:schemeClr val="bg1"/>
                </a:solidFill>
                <a:effectLst/>
              </a:defRPr>
            </a:lvl1pPr>
          </a:lstStyle>
          <a:p>
            <a:r>
              <a:rPr lang="en-US" dirty="0"/>
              <a:t>UL and the UL logo are trademarks of UL LLC © 2019.</a:t>
            </a:r>
            <a:endParaRPr lang="en-US" dirty="0">
              <a:ea typeface="Open Sans" charset="0"/>
              <a:cs typeface="Arial"/>
            </a:endParaRPr>
          </a:p>
        </p:txBody>
      </p:sp>
      <p:sp>
        <p:nvSpPr>
          <p:cNvPr id="3" name="Slide Number Placeholder 2">
            <a:extLst>
              <a:ext uri="{FF2B5EF4-FFF2-40B4-BE49-F238E27FC236}">
                <a16:creationId xmlns:a16="http://schemas.microsoft.com/office/drawing/2014/main" id="{ED40E973-54ED-9C4A-A02F-AD13F50A866B}"/>
              </a:ext>
            </a:extLst>
          </p:cNvPr>
          <p:cNvSpPr>
            <a:spLocks noGrp="1"/>
          </p:cNvSpPr>
          <p:nvPr>
            <p:ph type="sldNum" sz="quarter" idx="15"/>
          </p:nvPr>
        </p:nvSpPr>
        <p:spPr/>
        <p:txBody>
          <a:bodyPr/>
          <a:lstStyle>
            <a:lvl1pPr>
              <a:defRPr b="1">
                <a:solidFill>
                  <a:schemeClr val="bg1"/>
                </a:solidFill>
              </a:defRPr>
            </a:lvl1pPr>
          </a:lstStyle>
          <a:p>
            <a:fld id="{ABEF7161-39F9-F745-9A2B-33DA2ED59E91}" type="slidenum">
              <a:rPr lang="en-US" smtClean="0"/>
              <a:pPr/>
              <a:t>‹#›</a:t>
            </a:fld>
            <a:endParaRPr lang="en-US" dirty="0"/>
          </a:p>
        </p:txBody>
      </p:sp>
      <p:pic>
        <p:nvPicPr>
          <p:cNvPr id="8" name="Picture 7">
            <a:extLst>
              <a:ext uri="{FF2B5EF4-FFF2-40B4-BE49-F238E27FC236}">
                <a16:creationId xmlns:a16="http://schemas.microsoft.com/office/drawing/2014/main" id="{1033A45F-0AAB-224D-AC92-11572380802B}"/>
              </a:ext>
            </a:extLst>
          </p:cNvPr>
          <p:cNvPicPr>
            <a:picLocks noChangeAspect="1"/>
          </p:cNvPicPr>
          <p:nvPr userDrawn="1"/>
        </p:nvPicPr>
        <p:blipFill>
          <a:blip r:embed="rId2"/>
          <a:stretch>
            <a:fillRect/>
          </a:stretch>
        </p:blipFill>
        <p:spPr>
          <a:xfrm>
            <a:off x="4113212" y="2209800"/>
            <a:ext cx="914400" cy="1219200"/>
          </a:xfrm>
          <a:prstGeom prst="rect">
            <a:avLst/>
          </a:prstGeom>
        </p:spPr>
      </p:pic>
    </p:spTree>
    <p:extLst>
      <p:ext uri="{BB962C8B-B14F-4D97-AF65-F5344CB8AC3E}">
        <p14:creationId xmlns:p14="http://schemas.microsoft.com/office/powerpoint/2010/main" val="20966481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nd Slide Centered Red w/Tagline">
    <p:bg>
      <p:bgPr>
        <a:solidFill>
          <a:schemeClr val="accent1"/>
        </a:solidFill>
        <a:effectLst/>
      </p:bgPr>
    </p:bg>
    <p:spTree>
      <p:nvGrpSpPr>
        <p:cNvPr id="1" name=""/>
        <p:cNvGrpSpPr/>
        <p:nvPr/>
      </p:nvGrpSpPr>
      <p:grpSpPr>
        <a:xfrm>
          <a:off x="0" y="0"/>
          <a:ext cx="0" cy="0"/>
          <a:chOff x="0" y="0"/>
          <a:chExt cx="0" cy="0"/>
        </a:xfrm>
      </p:grpSpPr>
      <p:sp>
        <p:nvSpPr>
          <p:cNvPr id="7" name="Text Placeholder 26">
            <a:extLst>
              <a:ext uri="{FF2B5EF4-FFF2-40B4-BE49-F238E27FC236}">
                <a16:creationId xmlns:a16="http://schemas.microsoft.com/office/drawing/2014/main" id="{05562F06-8F9E-4D4B-B185-5DDE992B2476}"/>
              </a:ext>
            </a:extLst>
          </p:cNvPr>
          <p:cNvSpPr>
            <a:spLocks noGrp="1"/>
          </p:cNvSpPr>
          <p:nvPr>
            <p:ph type="body" sz="quarter" idx="13" hasCustomPrompt="1"/>
          </p:nvPr>
        </p:nvSpPr>
        <p:spPr>
          <a:xfrm>
            <a:off x="306388" y="3611595"/>
            <a:ext cx="8534400" cy="338554"/>
          </a:xfrm>
          <a:prstGeom prst="rect">
            <a:avLst/>
          </a:prstGeom>
        </p:spPr>
        <p:txBody>
          <a:bodyPr wrap="square" lIns="0" tIns="0" rIns="0" bIns="0" anchor="t">
            <a:spAutoFit/>
          </a:bodyPr>
          <a:lstStyle>
            <a:lvl1pPr marL="0" indent="0" algn="ctr">
              <a:lnSpc>
                <a:spcPct val="100000"/>
              </a:lnSpc>
              <a:spcBef>
                <a:spcPts val="0"/>
              </a:spcBef>
              <a:buNone/>
              <a:defRPr sz="2200" b="0" cap="none" baseline="0">
                <a:solidFill>
                  <a:schemeClr val="bg1"/>
                </a:solidFill>
                <a:latin typeface="Arial"/>
                <a:cs typeface="Arial"/>
              </a:defRPr>
            </a:lvl1pPr>
            <a:lvl2pPr marL="0" indent="0" algn="ctr">
              <a:buNone/>
              <a:defRPr sz="2200" b="0">
                <a:solidFill>
                  <a:schemeClr val="bg1"/>
                </a:solidFill>
                <a:latin typeface="Arial"/>
                <a:cs typeface="Arial"/>
              </a:defRPr>
            </a:lvl2pPr>
            <a:lvl3pPr marL="0" indent="0" algn="ctr">
              <a:buNone/>
              <a:defRPr sz="2200" b="0">
                <a:solidFill>
                  <a:schemeClr val="bg1"/>
                </a:solidFill>
                <a:latin typeface="Arial"/>
                <a:cs typeface="Arial"/>
              </a:defRPr>
            </a:lvl3pPr>
            <a:lvl4pPr marL="0" indent="0" algn="ctr">
              <a:buNone/>
              <a:defRPr sz="2200" b="0">
                <a:solidFill>
                  <a:schemeClr val="bg1"/>
                </a:solidFill>
                <a:latin typeface="Arial"/>
                <a:cs typeface="Arial"/>
              </a:defRPr>
            </a:lvl4pPr>
            <a:lvl5pPr marL="0" indent="0" algn="ctr">
              <a:buNone/>
              <a:defRPr sz="2200" b="0">
                <a:solidFill>
                  <a:schemeClr val="bg1"/>
                </a:solidFill>
                <a:latin typeface="Arial"/>
                <a:cs typeface="Arial"/>
              </a:defRPr>
            </a:lvl5pPr>
            <a:lvl6pPr marL="0" indent="0" algn="ctr">
              <a:buNone/>
              <a:defRPr sz="2200">
                <a:solidFill>
                  <a:schemeClr val="bg1"/>
                </a:solidFill>
              </a:defRPr>
            </a:lvl6pPr>
            <a:lvl7pPr marL="0" indent="0" algn="ctr">
              <a:buNone/>
              <a:defRPr sz="2200">
                <a:solidFill>
                  <a:schemeClr val="bg1"/>
                </a:solidFill>
              </a:defRPr>
            </a:lvl7pPr>
            <a:lvl8pPr marL="0" indent="0" algn="ctr">
              <a:buNone/>
              <a:defRPr sz="2200">
                <a:solidFill>
                  <a:schemeClr val="bg1"/>
                </a:solidFill>
              </a:defRPr>
            </a:lvl8pPr>
            <a:lvl9pPr marL="0" indent="0" algn="ctr">
              <a:buNone/>
              <a:defRPr sz="2200">
                <a:solidFill>
                  <a:schemeClr val="bg1"/>
                </a:solidFill>
              </a:defRPr>
            </a:lvl9pPr>
          </a:lstStyle>
          <a:p>
            <a:pPr lvl="0"/>
            <a:r>
              <a:rPr lang="en-US" dirty="0"/>
              <a:t>End copy Arial 22pt white sentence case</a:t>
            </a:r>
          </a:p>
        </p:txBody>
      </p:sp>
      <p:sp>
        <p:nvSpPr>
          <p:cNvPr id="2" name="Footer Placeholder 1">
            <a:extLst>
              <a:ext uri="{FF2B5EF4-FFF2-40B4-BE49-F238E27FC236}">
                <a16:creationId xmlns:a16="http://schemas.microsoft.com/office/drawing/2014/main" id="{9BFBB36D-5495-F947-91B5-F2D61FC8EE87}"/>
              </a:ext>
            </a:extLst>
          </p:cNvPr>
          <p:cNvSpPr>
            <a:spLocks noGrp="1"/>
          </p:cNvSpPr>
          <p:nvPr>
            <p:ph type="ftr" sz="quarter" idx="14"/>
          </p:nvPr>
        </p:nvSpPr>
        <p:spPr>
          <a:xfrm>
            <a:off x="306388" y="6369753"/>
            <a:ext cx="3046412" cy="208849"/>
          </a:xfrm>
        </p:spPr>
        <p:txBody>
          <a:bodyPr/>
          <a:lstStyle>
            <a:lvl1pPr>
              <a:defRPr lang="en-US" b="0" i="0" smtClean="0">
                <a:solidFill>
                  <a:schemeClr val="bg1"/>
                </a:solidFill>
                <a:effectLst/>
              </a:defRPr>
            </a:lvl1pPr>
          </a:lstStyle>
          <a:p>
            <a:r>
              <a:rPr lang="en-US" dirty="0"/>
              <a:t>UL and the UL logo are trademarks of UL LLC © 2019.</a:t>
            </a:r>
            <a:endParaRPr lang="en-US" dirty="0">
              <a:ea typeface="Open Sans" charset="0"/>
              <a:cs typeface="Arial"/>
            </a:endParaRPr>
          </a:p>
        </p:txBody>
      </p:sp>
      <p:sp>
        <p:nvSpPr>
          <p:cNvPr id="3" name="Slide Number Placeholder 2">
            <a:extLst>
              <a:ext uri="{FF2B5EF4-FFF2-40B4-BE49-F238E27FC236}">
                <a16:creationId xmlns:a16="http://schemas.microsoft.com/office/drawing/2014/main" id="{ED40E973-54ED-9C4A-A02F-AD13F50A866B}"/>
              </a:ext>
            </a:extLst>
          </p:cNvPr>
          <p:cNvSpPr>
            <a:spLocks noGrp="1"/>
          </p:cNvSpPr>
          <p:nvPr>
            <p:ph type="sldNum" sz="quarter" idx="15"/>
          </p:nvPr>
        </p:nvSpPr>
        <p:spPr/>
        <p:txBody>
          <a:bodyPr/>
          <a:lstStyle>
            <a:lvl1pPr>
              <a:defRPr b="1">
                <a:solidFill>
                  <a:schemeClr val="bg1"/>
                </a:solidFill>
              </a:defRPr>
            </a:lvl1pPr>
          </a:lstStyle>
          <a:p>
            <a:fld id="{ABEF7161-39F9-F745-9A2B-33DA2ED59E91}" type="slidenum">
              <a:rPr lang="en-US" smtClean="0"/>
              <a:pPr/>
              <a:t>‹#›</a:t>
            </a:fld>
            <a:endParaRPr lang="en-US" dirty="0"/>
          </a:p>
        </p:txBody>
      </p:sp>
      <p:pic>
        <p:nvPicPr>
          <p:cNvPr id="11" name="Picture 10">
            <a:extLst>
              <a:ext uri="{FF2B5EF4-FFF2-40B4-BE49-F238E27FC236}">
                <a16:creationId xmlns:a16="http://schemas.microsoft.com/office/drawing/2014/main" id="{94FA6009-0CA4-F64F-B11C-53D81E1F293E}"/>
              </a:ext>
            </a:extLst>
          </p:cNvPr>
          <p:cNvPicPr>
            <a:picLocks noChangeAspect="1"/>
          </p:cNvPicPr>
          <p:nvPr userDrawn="1"/>
        </p:nvPicPr>
        <p:blipFill>
          <a:blip r:embed="rId2"/>
          <a:stretch>
            <a:fillRect/>
          </a:stretch>
        </p:blipFill>
        <p:spPr>
          <a:xfrm>
            <a:off x="3657600" y="4672601"/>
            <a:ext cx="1828800" cy="291673"/>
          </a:xfrm>
          <a:prstGeom prst="rect">
            <a:avLst/>
          </a:prstGeom>
        </p:spPr>
      </p:pic>
      <p:pic>
        <p:nvPicPr>
          <p:cNvPr id="8" name="Picture 7">
            <a:extLst>
              <a:ext uri="{FF2B5EF4-FFF2-40B4-BE49-F238E27FC236}">
                <a16:creationId xmlns:a16="http://schemas.microsoft.com/office/drawing/2014/main" id="{19D8EC8F-6134-804F-B39A-DDCA2BFC5DFD}"/>
              </a:ext>
            </a:extLst>
          </p:cNvPr>
          <p:cNvPicPr>
            <a:picLocks noChangeAspect="1"/>
          </p:cNvPicPr>
          <p:nvPr userDrawn="1"/>
        </p:nvPicPr>
        <p:blipFill>
          <a:blip r:embed="rId3"/>
          <a:stretch>
            <a:fillRect/>
          </a:stretch>
        </p:blipFill>
        <p:spPr>
          <a:xfrm>
            <a:off x="4113212" y="1767840"/>
            <a:ext cx="914400" cy="1219200"/>
          </a:xfrm>
          <a:prstGeom prst="rect">
            <a:avLst/>
          </a:prstGeom>
        </p:spPr>
      </p:pic>
    </p:spTree>
    <p:extLst>
      <p:ext uri="{BB962C8B-B14F-4D97-AF65-F5344CB8AC3E}">
        <p14:creationId xmlns:p14="http://schemas.microsoft.com/office/powerpoint/2010/main" val="437923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ew Colors">
    <p:spTree>
      <p:nvGrpSpPr>
        <p:cNvPr id="1" name=""/>
        <p:cNvGrpSpPr/>
        <p:nvPr/>
      </p:nvGrpSpPr>
      <p:grpSpPr>
        <a:xfrm>
          <a:off x="0" y="0"/>
          <a:ext cx="0" cy="0"/>
          <a:chOff x="0" y="0"/>
          <a:chExt cx="0" cy="0"/>
        </a:xfrm>
      </p:grpSpPr>
      <p:graphicFrame>
        <p:nvGraphicFramePr>
          <p:cNvPr id="13" name="Chart Placeholder 5"/>
          <p:cNvGraphicFramePr>
            <a:graphicFrameLocks/>
          </p:cNvGraphicFramePr>
          <p:nvPr userDrawn="1">
            <p:extLst>
              <p:ext uri="{D42A27DB-BD31-4B8C-83A1-F6EECF244321}">
                <p14:modId xmlns:p14="http://schemas.microsoft.com/office/powerpoint/2010/main" val="4259617016"/>
              </p:ext>
            </p:extLst>
          </p:nvPr>
        </p:nvGraphicFramePr>
        <p:xfrm>
          <a:off x="301625" y="2034116"/>
          <a:ext cx="8539168" cy="4011080"/>
        </p:xfrm>
        <a:graphic>
          <a:graphicData uri="http://schemas.openxmlformats.org/drawingml/2006/table">
            <a:tbl>
              <a:tblPr firstRow="1" bandRow="1">
                <a:tableStyleId>{2D5ABB26-0587-4C30-8999-92F81FD0307C}</a:tableStyleId>
              </a:tblPr>
              <a:tblGrid>
                <a:gridCol w="1067396">
                  <a:extLst>
                    <a:ext uri="{9D8B030D-6E8A-4147-A177-3AD203B41FA5}">
                      <a16:colId xmlns:a16="http://schemas.microsoft.com/office/drawing/2014/main" val="20000"/>
                    </a:ext>
                  </a:extLst>
                </a:gridCol>
                <a:gridCol w="1067396">
                  <a:extLst>
                    <a:ext uri="{9D8B030D-6E8A-4147-A177-3AD203B41FA5}">
                      <a16:colId xmlns:a16="http://schemas.microsoft.com/office/drawing/2014/main" val="20001"/>
                    </a:ext>
                  </a:extLst>
                </a:gridCol>
                <a:gridCol w="1067396">
                  <a:extLst>
                    <a:ext uri="{9D8B030D-6E8A-4147-A177-3AD203B41FA5}">
                      <a16:colId xmlns:a16="http://schemas.microsoft.com/office/drawing/2014/main" val="20002"/>
                    </a:ext>
                  </a:extLst>
                </a:gridCol>
                <a:gridCol w="1067396">
                  <a:extLst>
                    <a:ext uri="{9D8B030D-6E8A-4147-A177-3AD203B41FA5}">
                      <a16:colId xmlns:a16="http://schemas.microsoft.com/office/drawing/2014/main" val="20003"/>
                    </a:ext>
                  </a:extLst>
                </a:gridCol>
                <a:gridCol w="1067396">
                  <a:extLst>
                    <a:ext uri="{9D8B030D-6E8A-4147-A177-3AD203B41FA5}">
                      <a16:colId xmlns:a16="http://schemas.microsoft.com/office/drawing/2014/main" val="20004"/>
                    </a:ext>
                  </a:extLst>
                </a:gridCol>
                <a:gridCol w="1067396">
                  <a:extLst>
                    <a:ext uri="{9D8B030D-6E8A-4147-A177-3AD203B41FA5}">
                      <a16:colId xmlns:a16="http://schemas.microsoft.com/office/drawing/2014/main" val="20005"/>
                    </a:ext>
                  </a:extLst>
                </a:gridCol>
                <a:gridCol w="1067396">
                  <a:extLst>
                    <a:ext uri="{9D8B030D-6E8A-4147-A177-3AD203B41FA5}">
                      <a16:colId xmlns:a16="http://schemas.microsoft.com/office/drawing/2014/main" val="20006"/>
                    </a:ext>
                  </a:extLst>
                </a:gridCol>
                <a:gridCol w="1067396">
                  <a:extLst>
                    <a:ext uri="{9D8B030D-6E8A-4147-A177-3AD203B41FA5}">
                      <a16:colId xmlns:a16="http://schemas.microsoft.com/office/drawing/2014/main" val="20007"/>
                    </a:ext>
                  </a:extLst>
                </a:gridCol>
              </a:tblGrid>
              <a:tr h="1337027">
                <a:tc>
                  <a:txBody>
                    <a:bodyPr/>
                    <a:lstStyle/>
                    <a:p>
                      <a:r>
                        <a:rPr lang="en-US" sz="900" b="0" dirty="0">
                          <a:solidFill>
                            <a:schemeClr val="bg1"/>
                          </a:solidFill>
                        </a:rPr>
                        <a:t>UL Red (Light)</a:t>
                      </a:r>
                    </a:p>
                    <a:p>
                      <a:endParaRPr lang="en-US" sz="900" b="0" dirty="0">
                        <a:solidFill>
                          <a:schemeClr val="bg1"/>
                        </a:solidFill>
                      </a:endParaRPr>
                    </a:p>
                    <a:p>
                      <a:r>
                        <a:rPr lang="de-DE" sz="900" b="0" dirty="0">
                          <a:solidFill>
                            <a:schemeClr val="bg1"/>
                          </a:solidFill>
                        </a:rPr>
                        <a:t>R192 G32 B50</a:t>
                      </a:r>
                    </a:p>
                    <a:p>
                      <a:r>
                        <a:rPr lang="de-DE" sz="900" b="0" dirty="0">
                          <a:solidFill>
                            <a:schemeClr val="bg1"/>
                          </a:solidFill>
                        </a:rPr>
                        <a:t>HEX C02032</a:t>
                      </a:r>
                      <a:endParaRPr lang="en-US" sz="900" b="0" dirty="0">
                        <a:solidFill>
                          <a:schemeClr val="bg1"/>
                        </a:solidFill>
                      </a:endParaRPr>
                    </a:p>
                  </a:txBody>
                  <a:tcPr marL="42664" marR="42664" marT="56885" marB="56885">
                    <a:solidFill>
                      <a:srgbClr val="C02032"/>
                    </a:solidFill>
                  </a:tcPr>
                </a:tc>
                <a:tc>
                  <a:txBody>
                    <a:bodyPr/>
                    <a:lstStyle/>
                    <a:p>
                      <a:r>
                        <a:rPr lang="it-IT" sz="900" b="0" dirty="0">
                          <a:solidFill>
                            <a:schemeClr val="bg1"/>
                          </a:solidFill>
                        </a:rPr>
                        <a:t>UL Orange (Light)</a:t>
                      </a:r>
                    </a:p>
                    <a:p>
                      <a:endParaRPr lang="it-IT" sz="900" b="0" dirty="0">
                        <a:solidFill>
                          <a:schemeClr val="bg1"/>
                        </a:solidFill>
                      </a:endParaRPr>
                    </a:p>
                    <a:p>
                      <a:r>
                        <a:rPr lang="da-DK" sz="900" b="0" dirty="0">
                          <a:solidFill>
                            <a:schemeClr val="bg1"/>
                          </a:solidFill>
                        </a:rPr>
                        <a:t>R241 G138 B33</a:t>
                      </a:r>
                    </a:p>
                    <a:p>
                      <a:r>
                        <a:rPr lang="da-DK" sz="900" b="0" dirty="0">
                          <a:solidFill>
                            <a:schemeClr val="bg1"/>
                          </a:solidFill>
                        </a:rPr>
                        <a:t>HEX F18A21</a:t>
                      </a:r>
                      <a:endParaRPr lang="en-US" sz="900" b="0" dirty="0">
                        <a:solidFill>
                          <a:schemeClr val="bg1"/>
                        </a:solidFill>
                      </a:endParaRPr>
                    </a:p>
                  </a:txBody>
                  <a:tcPr marL="42664" marR="42664" marT="56885" marB="56885">
                    <a:solidFill>
                      <a:srgbClr val="F18A21"/>
                    </a:solidFill>
                  </a:tcPr>
                </a:tc>
                <a:tc>
                  <a:txBody>
                    <a:bodyPr/>
                    <a:lstStyle/>
                    <a:p>
                      <a:r>
                        <a:rPr lang="en-US" sz="900" b="0" dirty="0">
                          <a:solidFill>
                            <a:schemeClr val="bg1"/>
                          </a:solidFill>
                        </a:rPr>
                        <a:t>UL Yellow (Light)</a:t>
                      </a:r>
                    </a:p>
                    <a:p>
                      <a:endParaRPr lang="en-US" sz="900" b="0" dirty="0">
                        <a:solidFill>
                          <a:schemeClr val="bg1"/>
                        </a:solidFill>
                      </a:endParaRPr>
                    </a:p>
                    <a:p>
                      <a:r>
                        <a:rPr lang="da-DK" sz="900" b="0" dirty="0">
                          <a:solidFill>
                            <a:schemeClr val="bg1"/>
                          </a:solidFill>
                        </a:rPr>
                        <a:t>R255 G198 B47</a:t>
                      </a:r>
                    </a:p>
                    <a:p>
                      <a:r>
                        <a:rPr lang="da-DK" sz="900" b="0" dirty="0">
                          <a:solidFill>
                            <a:schemeClr val="bg1"/>
                          </a:solidFill>
                        </a:rPr>
                        <a:t>HEX FFC62F</a:t>
                      </a:r>
                      <a:endParaRPr lang="en-US" sz="900" b="0" dirty="0">
                        <a:solidFill>
                          <a:schemeClr val="bg1"/>
                        </a:solidFill>
                      </a:endParaRPr>
                    </a:p>
                  </a:txBody>
                  <a:tcPr marL="42664" marR="42664" marT="56885" marB="56885">
                    <a:solidFill>
                      <a:srgbClr val="FFC72F"/>
                    </a:solidFill>
                  </a:tcPr>
                </a:tc>
                <a:tc>
                  <a:txBody>
                    <a:bodyPr/>
                    <a:lstStyle/>
                    <a:p>
                      <a:r>
                        <a:rPr lang="en-US" sz="900" b="0" dirty="0">
                          <a:solidFill>
                            <a:schemeClr val="bg1"/>
                          </a:solidFill>
                        </a:rPr>
                        <a:t>UL Green (Light)</a:t>
                      </a:r>
                    </a:p>
                    <a:p>
                      <a:endParaRPr lang="en-US" sz="900" b="0" dirty="0">
                        <a:solidFill>
                          <a:schemeClr val="bg1"/>
                        </a:solidFill>
                      </a:endParaRPr>
                    </a:p>
                    <a:p>
                      <a:r>
                        <a:rPr lang="de-DE" sz="900" b="0" dirty="0">
                          <a:solidFill>
                            <a:schemeClr val="bg1"/>
                          </a:solidFill>
                        </a:rPr>
                        <a:t>R146 G200 B62</a:t>
                      </a:r>
                    </a:p>
                    <a:p>
                      <a:r>
                        <a:rPr lang="de-DE" sz="900" b="0" dirty="0">
                          <a:solidFill>
                            <a:schemeClr val="bg1"/>
                          </a:solidFill>
                        </a:rPr>
                        <a:t>HEX 92C83E</a:t>
                      </a:r>
                      <a:endParaRPr lang="en-US" sz="900" b="0" dirty="0">
                        <a:solidFill>
                          <a:schemeClr val="bg1"/>
                        </a:solidFill>
                      </a:endParaRPr>
                    </a:p>
                  </a:txBody>
                  <a:tcPr marL="42664" marR="42664" marT="56885" marB="56885">
                    <a:solidFill>
                      <a:srgbClr val="91C83E"/>
                    </a:solidFill>
                  </a:tcPr>
                </a:tc>
                <a:tc>
                  <a:txBody>
                    <a:bodyPr/>
                    <a:lstStyle/>
                    <a:p>
                      <a:r>
                        <a:rPr lang="en-US" sz="900" b="0" dirty="0">
                          <a:solidFill>
                            <a:schemeClr val="bg1"/>
                          </a:solidFill>
                        </a:rPr>
                        <a:t>UL Teal (Light)</a:t>
                      </a:r>
                    </a:p>
                    <a:p>
                      <a:endParaRPr lang="en-US" sz="900" b="0" dirty="0">
                        <a:solidFill>
                          <a:schemeClr val="bg1"/>
                        </a:solidFill>
                      </a:endParaRPr>
                    </a:p>
                    <a:p>
                      <a:r>
                        <a:rPr lang="de-DE" sz="900" b="0" dirty="0">
                          <a:solidFill>
                            <a:schemeClr val="bg1"/>
                          </a:solidFill>
                        </a:rPr>
                        <a:t>R89 G183 B179</a:t>
                      </a:r>
                    </a:p>
                    <a:p>
                      <a:r>
                        <a:rPr lang="de-DE" sz="900" b="0" dirty="0">
                          <a:solidFill>
                            <a:schemeClr val="bg1"/>
                          </a:solidFill>
                        </a:rPr>
                        <a:t>HEX 59B7B3</a:t>
                      </a:r>
                      <a:endParaRPr lang="en-US" sz="900" b="0" dirty="0">
                        <a:solidFill>
                          <a:schemeClr val="bg1"/>
                        </a:solidFill>
                      </a:endParaRPr>
                    </a:p>
                  </a:txBody>
                  <a:tcPr marL="42664" marR="42664" marT="56885" marB="56885">
                    <a:solidFill>
                      <a:srgbClr val="59B7B3"/>
                    </a:solidFill>
                  </a:tcPr>
                </a:tc>
                <a:tc>
                  <a:txBody>
                    <a:bodyPr/>
                    <a:lstStyle/>
                    <a:p>
                      <a:r>
                        <a:rPr lang="en-US" sz="900" b="0" dirty="0">
                          <a:solidFill>
                            <a:schemeClr val="bg1"/>
                          </a:solidFill>
                        </a:rPr>
                        <a:t>UL Blue (Light)</a:t>
                      </a:r>
                    </a:p>
                    <a:p>
                      <a:endParaRPr lang="en-US" sz="900" b="0" dirty="0">
                        <a:solidFill>
                          <a:schemeClr val="bg1"/>
                        </a:solidFill>
                      </a:endParaRPr>
                    </a:p>
                    <a:p>
                      <a:r>
                        <a:rPr lang="de-DE" sz="900" b="0" dirty="0">
                          <a:solidFill>
                            <a:schemeClr val="bg1"/>
                          </a:solidFill>
                        </a:rPr>
                        <a:t>R103 G177 B226</a:t>
                      </a:r>
                    </a:p>
                    <a:p>
                      <a:r>
                        <a:rPr lang="de-DE" sz="900" b="0" dirty="0">
                          <a:solidFill>
                            <a:schemeClr val="bg1"/>
                          </a:solidFill>
                        </a:rPr>
                        <a:t>HEX 67B1E2</a:t>
                      </a:r>
                      <a:endParaRPr lang="en-US" sz="900" b="0" dirty="0">
                        <a:solidFill>
                          <a:schemeClr val="bg1"/>
                        </a:solidFill>
                      </a:endParaRPr>
                    </a:p>
                  </a:txBody>
                  <a:tcPr marL="42664" marR="42664" marT="56885" marB="56885">
                    <a:solidFill>
                      <a:srgbClr val="66B2E3"/>
                    </a:solidFill>
                  </a:tcPr>
                </a:tc>
                <a:tc>
                  <a:txBody>
                    <a:bodyPr/>
                    <a:lstStyle/>
                    <a:p>
                      <a:r>
                        <a:rPr lang="en-US" sz="900" b="0" dirty="0">
                          <a:solidFill>
                            <a:schemeClr val="bg1"/>
                          </a:solidFill>
                        </a:rPr>
                        <a:t>UL Brown (Light)</a:t>
                      </a:r>
                    </a:p>
                    <a:p>
                      <a:endParaRPr lang="en-US" sz="900" b="0" dirty="0">
                        <a:solidFill>
                          <a:schemeClr val="bg1"/>
                        </a:solidFill>
                      </a:endParaRPr>
                    </a:p>
                    <a:p>
                      <a:r>
                        <a:rPr lang="de-DE" sz="900" b="0" dirty="0">
                          <a:solidFill>
                            <a:schemeClr val="bg1"/>
                          </a:solidFill>
                        </a:rPr>
                        <a:t>R196 G184 B170</a:t>
                      </a:r>
                    </a:p>
                    <a:p>
                      <a:r>
                        <a:rPr lang="de-DE" sz="900" b="0" dirty="0">
                          <a:solidFill>
                            <a:schemeClr val="bg1"/>
                          </a:solidFill>
                        </a:rPr>
                        <a:t>HEX C4B8AA</a:t>
                      </a:r>
                      <a:endParaRPr lang="en-US" sz="900" b="0" dirty="0">
                        <a:solidFill>
                          <a:schemeClr val="bg1"/>
                        </a:solidFill>
                      </a:endParaRPr>
                    </a:p>
                  </a:txBody>
                  <a:tcPr marL="42664" marR="42664" marT="56885" marB="56885">
                    <a:solidFill>
                      <a:srgbClr val="C4B8AA"/>
                    </a:solidFill>
                  </a:tcPr>
                </a:tc>
                <a:tc>
                  <a:txBody>
                    <a:bodyPr/>
                    <a:lstStyle/>
                    <a:p>
                      <a:r>
                        <a:rPr lang="en-US" sz="900" b="0" dirty="0">
                          <a:solidFill>
                            <a:schemeClr val="tx1"/>
                          </a:solidFill>
                        </a:rPr>
                        <a:t>UL White</a:t>
                      </a:r>
                    </a:p>
                    <a:p>
                      <a:endParaRPr lang="en-US" sz="900" b="0" dirty="0">
                        <a:solidFill>
                          <a:schemeClr val="tx1"/>
                        </a:solidFill>
                      </a:endParaRPr>
                    </a:p>
                    <a:p>
                      <a:r>
                        <a:rPr lang="da-DK" sz="900" b="0" dirty="0">
                          <a:solidFill>
                            <a:schemeClr val="tx1"/>
                          </a:solidFill>
                        </a:rPr>
                        <a:t>R255 G255 B255</a:t>
                      </a:r>
                    </a:p>
                    <a:p>
                      <a:r>
                        <a:rPr lang="da-DK" sz="900" b="0" dirty="0">
                          <a:solidFill>
                            <a:schemeClr val="tx1"/>
                          </a:solidFill>
                        </a:rPr>
                        <a:t>HEX FFFFFF</a:t>
                      </a:r>
                      <a:endParaRPr lang="en-US" sz="900" b="0" dirty="0">
                        <a:solidFill>
                          <a:schemeClr val="tx1"/>
                        </a:solidFill>
                      </a:endParaRPr>
                    </a:p>
                  </a:txBody>
                  <a:tcPr marL="42664" marR="42664" marT="56885" marB="56885">
                    <a:solidFill>
                      <a:schemeClr val="bg1"/>
                    </a:solidFill>
                  </a:tcPr>
                </a:tc>
                <a:extLst>
                  <a:ext uri="{0D108BD9-81ED-4DB2-BD59-A6C34878D82A}">
                    <a16:rowId xmlns:a16="http://schemas.microsoft.com/office/drawing/2014/main" val="10000"/>
                  </a:ext>
                </a:extLst>
              </a:tr>
              <a:tr h="1337027">
                <a:tc>
                  <a:txBody>
                    <a:bodyPr/>
                    <a:lstStyle/>
                    <a:p>
                      <a:r>
                        <a:rPr lang="en-US" sz="900" b="0" dirty="0">
                          <a:solidFill>
                            <a:schemeClr val="bg1"/>
                          </a:solidFill>
                        </a:rPr>
                        <a:t>UL Red (Medium)</a:t>
                      </a:r>
                    </a:p>
                    <a:p>
                      <a:endParaRPr lang="en-US" sz="900" b="0" dirty="0">
                        <a:solidFill>
                          <a:schemeClr val="bg1"/>
                        </a:solidFill>
                      </a:endParaRPr>
                    </a:p>
                    <a:p>
                      <a:r>
                        <a:rPr lang="de-DE" sz="900" b="0" dirty="0">
                          <a:solidFill>
                            <a:schemeClr val="bg1"/>
                          </a:solidFill>
                        </a:rPr>
                        <a:t>R137 G36 B51</a:t>
                      </a:r>
                    </a:p>
                    <a:p>
                      <a:r>
                        <a:rPr lang="de-DE" sz="900" b="0" dirty="0">
                          <a:solidFill>
                            <a:schemeClr val="bg1"/>
                          </a:solidFill>
                        </a:rPr>
                        <a:t>HEX 892433</a:t>
                      </a:r>
                      <a:endParaRPr lang="en-US" sz="900" b="0" dirty="0">
                        <a:solidFill>
                          <a:schemeClr val="bg1"/>
                        </a:solidFill>
                      </a:endParaRPr>
                    </a:p>
                  </a:txBody>
                  <a:tcPr marL="42664" marR="42664" marT="56885" marB="56885">
                    <a:solidFill>
                      <a:srgbClr val="892433"/>
                    </a:solidFill>
                  </a:tcPr>
                </a:tc>
                <a:tc>
                  <a:txBody>
                    <a:bodyPr/>
                    <a:lstStyle/>
                    <a:p>
                      <a:r>
                        <a:rPr lang="en-US" sz="900" b="0" dirty="0">
                          <a:solidFill>
                            <a:schemeClr val="bg1"/>
                          </a:solidFill>
                        </a:rPr>
                        <a:t>UL Orange (Medium)</a:t>
                      </a:r>
                    </a:p>
                    <a:p>
                      <a:endParaRPr lang="en-US" sz="900" b="0" dirty="0">
                        <a:solidFill>
                          <a:schemeClr val="bg1"/>
                        </a:solidFill>
                      </a:endParaRPr>
                    </a:p>
                    <a:p>
                      <a:r>
                        <a:rPr lang="fr-FR" sz="900" b="0" dirty="0">
                          <a:solidFill>
                            <a:schemeClr val="bg1"/>
                          </a:solidFill>
                        </a:rPr>
                        <a:t>R207 G95 B40</a:t>
                      </a:r>
                    </a:p>
                    <a:p>
                      <a:r>
                        <a:rPr lang="fr-FR" sz="900" b="0" dirty="0">
                          <a:solidFill>
                            <a:schemeClr val="bg1"/>
                          </a:solidFill>
                        </a:rPr>
                        <a:t>HEX CF5F28</a:t>
                      </a:r>
                      <a:endParaRPr lang="en-US" sz="900" b="0" dirty="0">
                        <a:solidFill>
                          <a:schemeClr val="bg1"/>
                        </a:solidFill>
                      </a:endParaRPr>
                    </a:p>
                  </a:txBody>
                  <a:tcPr marL="42664" marR="42664" marT="56885" marB="56885">
                    <a:solidFill>
                      <a:srgbClr val="CF5F28"/>
                    </a:solidFill>
                  </a:tcPr>
                </a:tc>
                <a:tc>
                  <a:txBody>
                    <a:bodyPr/>
                    <a:lstStyle/>
                    <a:p>
                      <a:r>
                        <a:rPr lang="en-US" sz="900" b="0" dirty="0">
                          <a:solidFill>
                            <a:schemeClr val="bg1"/>
                          </a:solidFill>
                        </a:rPr>
                        <a:t>UL Yellow (Medium)</a:t>
                      </a:r>
                    </a:p>
                    <a:p>
                      <a:endParaRPr lang="en-US" sz="900" b="0" dirty="0">
                        <a:solidFill>
                          <a:schemeClr val="bg1"/>
                        </a:solidFill>
                      </a:endParaRPr>
                    </a:p>
                    <a:p>
                      <a:r>
                        <a:rPr lang="is-IS" sz="900" b="0" dirty="0">
                          <a:solidFill>
                            <a:schemeClr val="bg1"/>
                          </a:solidFill>
                        </a:rPr>
                        <a:t>R208 G146 B42</a:t>
                      </a:r>
                    </a:p>
                    <a:p>
                      <a:r>
                        <a:rPr lang="is-IS" sz="900" b="0" dirty="0">
                          <a:solidFill>
                            <a:schemeClr val="bg1"/>
                          </a:solidFill>
                        </a:rPr>
                        <a:t>HEX D0922A</a:t>
                      </a:r>
                      <a:endParaRPr lang="en-US" sz="900" b="0" dirty="0">
                        <a:solidFill>
                          <a:schemeClr val="bg1"/>
                        </a:solidFill>
                      </a:endParaRPr>
                    </a:p>
                  </a:txBody>
                  <a:tcPr marL="42664" marR="42664" marT="56885" marB="56885">
                    <a:solidFill>
                      <a:srgbClr val="D09229"/>
                    </a:solidFill>
                  </a:tcPr>
                </a:tc>
                <a:tc>
                  <a:txBody>
                    <a:bodyPr/>
                    <a:lstStyle/>
                    <a:p>
                      <a:r>
                        <a:rPr lang="en-US" sz="900" b="0" dirty="0">
                          <a:solidFill>
                            <a:schemeClr val="bg1"/>
                          </a:solidFill>
                        </a:rPr>
                        <a:t>UL Green (Medium)</a:t>
                      </a:r>
                    </a:p>
                    <a:p>
                      <a:endParaRPr lang="en-US" sz="900" b="0" dirty="0">
                        <a:solidFill>
                          <a:schemeClr val="bg1"/>
                        </a:solidFill>
                      </a:endParaRPr>
                    </a:p>
                    <a:p>
                      <a:r>
                        <a:rPr lang="de-DE" sz="900" b="0" dirty="0">
                          <a:solidFill>
                            <a:schemeClr val="bg1"/>
                          </a:solidFill>
                        </a:rPr>
                        <a:t>R76 G158 B69</a:t>
                      </a:r>
                    </a:p>
                    <a:p>
                      <a:r>
                        <a:rPr lang="de-DE" sz="900" b="0" dirty="0">
                          <a:solidFill>
                            <a:schemeClr val="bg1"/>
                          </a:solidFill>
                        </a:rPr>
                        <a:t>HEX 4C9E45</a:t>
                      </a:r>
                      <a:endParaRPr lang="en-US" sz="900" b="0" dirty="0">
                        <a:solidFill>
                          <a:schemeClr val="bg1"/>
                        </a:solidFill>
                      </a:endParaRPr>
                    </a:p>
                  </a:txBody>
                  <a:tcPr marL="42664" marR="42664" marT="56885" marB="56885">
                    <a:solidFill>
                      <a:srgbClr val="4C9E45"/>
                    </a:solidFill>
                  </a:tcPr>
                </a:tc>
                <a:tc>
                  <a:txBody>
                    <a:bodyPr/>
                    <a:lstStyle/>
                    <a:p>
                      <a:r>
                        <a:rPr lang="en-US" sz="900" b="0" dirty="0">
                          <a:solidFill>
                            <a:schemeClr val="bg1"/>
                          </a:solidFill>
                        </a:rPr>
                        <a:t>UL Teal (Medium)</a:t>
                      </a:r>
                    </a:p>
                    <a:p>
                      <a:endParaRPr lang="en-US" sz="900" b="0" dirty="0">
                        <a:solidFill>
                          <a:schemeClr val="bg1"/>
                        </a:solidFill>
                      </a:endParaRPr>
                    </a:p>
                    <a:p>
                      <a:r>
                        <a:rPr lang="de-DE" sz="900" b="0" dirty="0">
                          <a:solidFill>
                            <a:schemeClr val="bg1"/>
                          </a:solidFill>
                        </a:rPr>
                        <a:t>R0 G117  B132</a:t>
                      </a:r>
                    </a:p>
                    <a:p>
                      <a:r>
                        <a:rPr lang="de-DE" sz="900" b="0" dirty="0">
                          <a:solidFill>
                            <a:schemeClr val="bg1"/>
                          </a:solidFill>
                        </a:rPr>
                        <a:t>HEX 007584</a:t>
                      </a:r>
                      <a:endParaRPr lang="en-US" sz="900" b="0" dirty="0">
                        <a:solidFill>
                          <a:schemeClr val="bg1"/>
                        </a:solidFill>
                      </a:endParaRPr>
                    </a:p>
                  </a:txBody>
                  <a:tcPr marL="42664" marR="42664" marT="56885" marB="56885">
                    <a:solidFill>
                      <a:srgbClr val="017584"/>
                    </a:solidFill>
                  </a:tcPr>
                </a:tc>
                <a:tc>
                  <a:txBody>
                    <a:bodyPr/>
                    <a:lstStyle/>
                    <a:p>
                      <a:r>
                        <a:rPr lang="en-US" sz="900" b="0" dirty="0">
                          <a:solidFill>
                            <a:schemeClr val="bg1"/>
                          </a:solidFill>
                        </a:rPr>
                        <a:t>UL Blue (Medium)</a:t>
                      </a:r>
                    </a:p>
                    <a:p>
                      <a:endParaRPr lang="en-US" sz="900" b="0" dirty="0">
                        <a:solidFill>
                          <a:schemeClr val="bg1"/>
                        </a:solidFill>
                      </a:endParaRPr>
                    </a:p>
                    <a:p>
                      <a:r>
                        <a:rPr lang="de-DE" sz="900" b="0" dirty="0">
                          <a:solidFill>
                            <a:schemeClr val="bg1"/>
                          </a:solidFill>
                        </a:rPr>
                        <a:t>R0 G81 B138</a:t>
                      </a:r>
                    </a:p>
                    <a:p>
                      <a:r>
                        <a:rPr lang="de-DE" sz="900" b="0" dirty="0">
                          <a:solidFill>
                            <a:schemeClr val="bg1"/>
                          </a:solidFill>
                        </a:rPr>
                        <a:t>HEX 00518A</a:t>
                      </a:r>
                      <a:endParaRPr lang="en-US" sz="900" b="0" dirty="0">
                        <a:solidFill>
                          <a:schemeClr val="bg1"/>
                        </a:solidFill>
                      </a:endParaRPr>
                    </a:p>
                  </a:txBody>
                  <a:tcPr marL="42664" marR="42664" marT="56885" marB="56885">
                    <a:solidFill>
                      <a:srgbClr val="00518A"/>
                    </a:solidFill>
                  </a:tcPr>
                </a:tc>
                <a:tc>
                  <a:txBody>
                    <a:bodyPr/>
                    <a:lstStyle/>
                    <a:p>
                      <a:r>
                        <a:rPr lang="en-US" sz="900" b="0" dirty="0">
                          <a:solidFill>
                            <a:schemeClr val="bg1"/>
                          </a:solidFill>
                        </a:rPr>
                        <a:t>UL Brown (Medium)</a:t>
                      </a:r>
                    </a:p>
                    <a:p>
                      <a:endParaRPr lang="en-US" sz="900" b="0" dirty="0">
                        <a:solidFill>
                          <a:schemeClr val="bg1"/>
                        </a:solidFill>
                      </a:endParaRPr>
                    </a:p>
                    <a:p>
                      <a:r>
                        <a:rPr lang="de-DE" sz="900" b="0" dirty="0">
                          <a:solidFill>
                            <a:schemeClr val="bg1"/>
                          </a:solidFill>
                        </a:rPr>
                        <a:t>R163 G147 B130</a:t>
                      </a:r>
                    </a:p>
                    <a:p>
                      <a:r>
                        <a:rPr lang="de-DE" sz="900" b="0" dirty="0">
                          <a:solidFill>
                            <a:schemeClr val="bg1"/>
                          </a:solidFill>
                        </a:rPr>
                        <a:t>HEX A39382</a:t>
                      </a:r>
                      <a:endParaRPr lang="en-US" sz="900" b="0" dirty="0">
                        <a:solidFill>
                          <a:schemeClr val="bg1"/>
                        </a:solidFill>
                      </a:endParaRPr>
                    </a:p>
                  </a:txBody>
                  <a:tcPr marL="42664" marR="42664" marT="56885" marB="56885">
                    <a:solidFill>
                      <a:srgbClr val="A49382"/>
                    </a:solidFill>
                  </a:tcPr>
                </a:tc>
                <a:tc>
                  <a:txBody>
                    <a:bodyPr/>
                    <a:lstStyle/>
                    <a:p>
                      <a:r>
                        <a:rPr lang="en-US" sz="900" b="0" dirty="0">
                          <a:solidFill>
                            <a:schemeClr val="bg1"/>
                          </a:solidFill>
                        </a:rPr>
                        <a:t>UL Gray</a:t>
                      </a:r>
                    </a:p>
                    <a:p>
                      <a:endParaRPr lang="en-US" sz="900" b="0" dirty="0">
                        <a:solidFill>
                          <a:schemeClr val="bg1"/>
                        </a:solidFill>
                      </a:endParaRPr>
                    </a:p>
                    <a:p>
                      <a:r>
                        <a:rPr lang="de-DE" sz="900" b="0" dirty="0">
                          <a:solidFill>
                            <a:schemeClr val="bg1"/>
                          </a:solidFill>
                        </a:rPr>
                        <a:t>R147 G149 B152</a:t>
                      </a:r>
                    </a:p>
                    <a:p>
                      <a:r>
                        <a:rPr lang="de-DE" sz="900" b="0" dirty="0">
                          <a:solidFill>
                            <a:schemeClr val="bg1"/>
                          </a:solidFill>
                        </a:rPr>
                        <a:t>HEX 939598</a:t>
                      </a:r>
                      <a:endParaRPr lang="en-US" sz="900" b="0" dirty="0">
                        <a:solidFill>
                          <a:schemeClr val="bg1"/>
                        </a:solidFill>
                      </a:endParaRPr>
                    </a:p>
                  </a:txBody>
                  <a:tcPr marL="42664" marR="42664" marT="56885" marB="56885">
                    <a:solidFill>
                      <a:srgbClr val="939598"/>
                    </a:solidFill>
                  </a:tcPr>
                </a:tc>
                <a:extLst>
                  <a:ext uri="{0D108BD9-81ED-4DB2-BD59-A6C34878D82A}">
                    <a16:rowId xmlns:a16="http://schemas.microsoft.com/office/drawing/2014/main" val="10001"/>
                  </a:ext>
                </a:extLst>
              </a:tr>
              <a:tr h="1337027">
                <a:tc>
                  <a:txBody>
                    <a:bodyPr/>
                    <a:lstStyle/>
                    <a:p>
                      <a:r>
                        <a:rPr lang="en-US" sz="900" b="0" dirty="0">
                          <a:solidFill>
                            <a:schemeClr val="bg1"/>
                          </a:solidFill>
                        </a:rPr>
                        <a:t>UL Red (Dark)</a:t>
                      </a:r>
                    </a:p>
                    <a:p>
                      <a:endParaRPr lang="en-US" sz="900" b="0" dirty="0">
                        <a:solidFill>
                          <a:schemeClr val="bg1"/>
                        </a:solidFill>
                      </a:endParaRPr>
                    </a:p>
                    <a:p>
                      <a:r>
                        <a:rPr lang="de-DE" sz="900" b="0" dirty="0">
                          <a:solidFill>
                            <a:schemeClr val="bg1"/>
                          </a:solidFill>
                        </a:rPr>
                        <a:t>R102 G26 B41</a:t>
                      </a:r>
                    </a:p>
                    <a:p>
                      <a:r>
                        <a:rPr lang="de-DE" sz="900" b="0" dirty="0">
                          <a:solidFill>
                            <a:schemeClr val="bg1"/>
                          </a:solidFill>
                        </a:rPr>
                        <a:t>HEX 661A29</a:t>
                      </a:r>
                      <a:endParaRPr lang="en-US" sz="900" b="0" dirty="0">
                        <a:solidFill>
                          <a:schemeClr val="bg1"/>
                        </a:solidFill>
                      </a:endParaRPr>
                    </a:p>
                  </a:txBody>
                  <a:tcPr marL="42664" marR="42664" marT="56885" marB="56885">
                    <a:solidFill>
                      <a:srgbClr val="661A29"/>
                    </a:solidFill>
                  </a:tcPr>
                </a:tc>
                <a:tc>
                  <a:txBody>
                    <a:bodyPr/>
                    <a:lstStyle/>
                    <a:p>
                      <a:r>
                        <a:rPr lang="en-US" sz="900" b="0" dirty="0">
                          <a:solidFill>
                            <a:schemeClr val="bg1"/>
                          </a:solidFill>
                        </a:rPr>
                        <a:t>UL Orange (Dark)</a:t>
                      </a:r>
                    </a:p>
                    <a:p>
                      <a:endParaRPr lang="en-US" sz="900" b="0" dirty="0">
                        <a:solidFill>
                          <a:schemeClr val="bg1"/>
                        </a:solidFill>
                      </a:endParaRPr>
                    </a:p>
                    <a:p>
                      <a:r>
                        <a:rPr lang="de-DE" sz="900" b="0" dirty="0">
                          <a:solidFill>
                            <a:schemeClr val="bg1"/>
                          </a:solidFill>
                        </a:rPr>
                        <a:t>R141 G73 B33</a:t>
                      </a:r>
                    </a:p>
                    <a:p>
                      <a:r>
                        <a:rPr lang="de-DE" sz="900" b="0" dirty="0">
                          <a:solidFill>
                            <a:schemeClr val="bg1"/>
                          </a:solidFill>
                        </a:rPr>
                        <a:t>HEX 8D4921</a:t>
                      </a:r>
                      <a:endParaRPr lang="en-US" sz="900" b="0" dirty="0">
                        <a:solidFill>
                          <a:schemeClr val="bg1"/>
                        </a:solidFill>
                      </a:endParaRPr>
                    </a:p>
                  </a:txBody>
                  <a:tcPr marL="42664" marR="42664" marT="56885" marB="56885">
                    <a:solidFill>
                      <a:srgbClr val="8D4921"/>
                    </a:solidFill>
                  </a:tcPr>
                </a:tc>
                <a:tc>
                  <a:txBody>
                    <a:bodyPr/>
                    <a:lstStyle/>
                    <a:p>
                      <a:r>
                        <a:rPr lang="en-US" sz="900" b="0" dirty="0">
                          <a:solidFill>
                            <a:schemeClr val="bg1"/>
                          </a:solidFill>
                        </a:rPr>
                        <a:t>UL Yellow (Dark)</a:t>
                      </a:r>
                    </a:p>
                    <a:p>
                      <a:endParaRPr lang="en-US" sz="900" b="0" dirty="0">
                        <a:solidFill>
                          <a:schemeClr val="bg1"/>
                        </a:solidFill>
                      </a:endParaRPr>
                    </a:p>
                    <a:p>
                      <a:r>
                        <a:rPr lang="de-DE" sz="900" b="0" dirty="0">
                          <a:solidFill>
                            <a:schemeClr val="bg1"/>
                          </a:solidFill>
                        </a:rPr>
                        <a:t>R169 G109 B41</a:t>
                      </a:r>
                    </a:p>
                    <a:p>
                      <a:r>
                        <a:rPr lang="de-DE" sz="900" b="0" dirty="0">
                          <a:solidFill>
                            <a:schemeClr val="bg1"/>
                          </a:solidFill>
                        </a:rPr>
                        <a:t>HEX A96D29</a:t>
                      </a:r>
                      <a:endParaRPr lang="en-US" sz="900" b="0" dirty="0">
                        <a:solidFill>
                          <a:schemeClr val="bg1"/>
                        </a:solidFill>
                      </a:endParaRPr>
                    </a:p>
                  </a:txBody>
                  <a:tcPr marL="42664" marR="42664" marT="56885" marB="56885">
                    <a:solidFill>
                      <a:srgbClr val="AA6D28"/>
                    </a:solidFill>
                  </a:tcPr>
                </a:tc>
                <a:tc>
                  <a:txBody>
                    <a:bodyPr/>
                    <a:lstStyle/>
                    <a:p>
                      <a:r>
                        <a:rPr lang="en-US" sz="900" b="0" dirty="0">
                          <a:solidFill>
                            <a:schemeClr val="bg1"/>
                          </a:solidFill>
                        </a:rPr>
                        <a:t>UL Green (Dark)</a:t>
                      </a:r>
                    </a:p>
                    <a:p>
                      <a:endParaRPr lang="en-US" sz="900" b="0" dirty="0">
                        <a:solidFill>
                          <a:schemeClr val="bg1"/>
                        </a:solidFill>
                      </a:endParaRPr>
                    </a:p>
                    <a:p>
                      <a:r>
                        <a:rPr lang="en-US" sz="900" b="0" dirty="0">
                          <a:solidFill>
                            <a:schemeClr val="bg1"/>
                          </a:solidFill>
                        </a:rPr>
                        <a:t>R30 G86 B50</a:t>
                      </a:r>
                    </a:p>
                    <a:p>
                      <a:r>
                        <a:rPr lang="en-US" sz="900" b="0" dirty="0">
                          <a:solidFill>
                            <a:schemeClr val="bg1"/>
                          </a:solidFill>
                        </a:rPr>
                        <a:t>HEX 1E5632</a:t>
                      </a:r>
                    </a:p>
                  </a:txBody>
                  <a:tcPr marL="42664" marR="42664" marT="56885" marB="56885">
                    <a:solidFill>
                      <a:srgbClr val="1E5531"/>
                    </a:solidFill>
                  </a:tcPr>
                </a:tc>
                <a:tc>
                  <a:txBody>
                    <a:bodyPr/>
                    <a:lstStyle/>
                    <a:p>
                      <a:r>
                        <a:rPr lang="it-IT" sz="900" b="0" dirty="0">
                          <a:solidFill>
                            <a:schemeClr val="bg1"/>
                          </a:solidFill>
                        </a:rPr>
                        <a:t>UL </a:t>
                      </a:r>
                      <a:r>
                        <a:rPr lang="it-IT" sz="900" b="0" dirty="0" err="1">
                          <a:solidFill>
                            <a:schemeClr val="bg1"/>
                          </a:solidFill>
                        </a:rPr>
                        <a:t>Teal</a:t>
                      </a:r>
                      <a:r>
                        <a:rPr lang="it-IT" sz="900" b="0" dirty="0">
                          <a:solidFill>
                            <a:schemeClr val="bg1"/>
                          </a:solidFill>
                        </a:rPr>
                        <a:t> (Dark)</a:t>
                      </a:r>
                    </a:p>
                    <a:p>
                      <a:endParaRPr lang="it-IT" sz="900" b="0" dirty="0">
                        <a:solidFill>
                          <a:schemeClr val="bg1"/>
                        </a:solidFill>
                      </a:endParaRPr>
                    </a:p>
                    <a:p>
                      <a:r>
                        <a:rPr lang="en-US" sz="900" b="0" dirty="0">
                          <a:solidFill>
                            <a:schemeClr val="bg1"/>
                          </a:solidFill>
                        </a:rPr>
                        <a:t>R32 G75 B90</a:t>
                      </a:r>
                    </a:p>
                    <a:p>
                      <a:r>
                        <a:rPr lang="en-US" sz="900" b="0" dirty="0">
                          <a:solidFill>
                            <a:schemeClr val="bg1"/>
                          </a:solidFill>
                        </a:rPr>
                        <a:t>HEX 204B5A</a:t>
                      </a:r>
                    </a:p>
                  </a:txBody>
                  <a:tcPr marL="42664" marR="42664" marT="56885" marB="56885">
                    <a:solidFill>
                      <a:srgbClr val="214A5A"/>
                    </a:solidFill>
                  </a:tcPr>
                </a:tc>
                <a:tc>
                  <a:txBody>
                    <a:bodyPr/>
                    <a:lstStyle/>
                    <a:p>
                      <a:r>
                        <a:rPr lang="it-IT" sz="900" b="0" dirty="0">
                          <a:solidFill>
                            <a:schemeClr val="bg1"/>
                          </a:solidFill>
                        </a:rPr>
                        <a:t>UL Blue (Dark)</a:t>
                      </a:r>
                    </a:p>
                    <a:p>
                      <a:endParaRPr lang="it-IT" sz="900" b="0" dirty="0">
                        <a:solidFill>
                          <a:schemeClr val="bg1"/>
                        </a:solidFill>
                      </a:endParaRPr>
                    </a:p>
                    <a:p>
                      <a:r>
                        <a:rPr lang="de-DE" sz="900" b="0" dirty="0">
                          <a:solidFill>
                            <a:schemeClr val="bg1"/>
                          </a:solidFill>
                        </a:rPr>
                        <a:t>R11 G60 B97</a:t>
                      </a:r>
                    </a:p>
                    <a:p>
                      <a:r>
                        <a:rPr lang="de-DE" sz="900" b="0" dirty="0">
                          <a:solidFill>
                            <a:schemeClr val="bg1"/>
                          </a:solidFill>
                        </a:rPr>
                        <a:t>HEX 0B3C61</a:t>
                      </a:r>
                      <a:endParaRPr lang="en-US" sz="900" b="0" dirty="0">
                        <a:solidFill>
                          <a:schemeClr val="bg1"/>
                        </a:solidFill>
                      </a:endParaRPr>
                    </a:p>
                  </a:txBody>
                  <a:tcPr marL="42664" marR="42664" marT="56885" marB="56885">
                    <a:solidFill>
                      <a:srgbClr val="0C3C61"/>
                    </a:solidFill>
                  </a:tcPr>
                </a:tc>
                <a:tc>
                  <a:txBody>
                    <a:bodyPr/>
                    <a:lstStyle/>
                    <a:p>
                      <a:r>
                        <a:rPr lang="en-US" sz="900" b="0" dirty="0">
                          <a:solidFill>
                            <a:schemeClr val="bg1"/>
                          </a:solidFill>
                        </a:rPr>
                        <a:t>UL Brown (Dark)</a:t>
                      </a:r>
                    </a:p>
                    <a:p>
                      <a:endParaRPr lang="en-US" sz="900" b="0" dirty="0">
                        <a:solidFill>
                          <a:schemeClr val="bg1"/>
                        </a:solidFill>
                      </a:endParaRPr>
                    </a:p>
                    <a:p>
                      <a:r>
                        <a:rPr lang="de-DE" sz="900" b="0" dirty="0">
                          <a:solidFill>
                            <a:schemeClr val="bg1"/>
                          </a:solidFill>
                        </a:rPr>
                        <a:t>R101 G80 B62</a:t>
                      </a:r>
                    </a:p>
                    <a:p>
                      <a:r>
                        <a:rPr lang="de-DE" sz="900" b="0" dirty="0">
                          <a:solidFill>
                            <a:schemeClr val="bg1"/>
                          </a:solidFill>
                        </a:rPr>
                        <a:t>HEX 65503E</a:t>
                      </a:r>
                      <a:endParaRPr lang="en-US" sz="900" b="0" dirty="0">
                        <a:solidFill>
                          <a:schemeClr val="bg1"/>
                        </a:solidFill>
                      </a:endParaRPr>
                    </a:p>
                  </a:txBody>
                  <a:tcPr marL="42664" marR="42664" marT="56885" marB="56885">
                    <a:solidFill>
                      <a:srgbClr val="64503D"/>
                    </a:solidFill>
                  </a:tcPr>
                </a:tc>
                <a:tc>
                  <a:txBody>
                    <a:bodyPr/>
                    <a:lstStyle/>
                    <a:p>
                      <a:r>
                        <a:rPr lang="en-US" sz="900" b="0" dirty="0">
                          <a:solidFill>
                            <a:schemeClr val="bg1"/>
                          </a:solidFill>
                        </a:rPr>
                        <a:t>UL Black</a:t>
                      </a:r>
                    </a:p>
                    <a:p>
                      <a:endParaRPr lang="en-US" sz="900" b="0" dirty="0">
                        <a:solidFill>
                          <a:schemeClr val="bg1"/>
                        </a:solidFill>
                      </a:endParaRPr>
                    </a:p>
                    <a:p>
                      <a:r>
                        <a:rPr lang="de-DE" sz="900" b="0" dirty="0">
                          <a:solidFill>
                            <a:schemeClr val="bg1"/>
                          </a:solidFill>
                        </a:rPr>
                        <a:t>R0 G0 B0</a:t>
                      </a:r>
                    </a:p>
                    <a:p>
                      <a:r>
                        <a:rPr lang="de-DE" sz="900" b="0" dirty="0">
                          <a:solidFill>
                            <a:schemeClr val="bg1"/>
                          </a:solidFill>
                        </a:rPr>
                        <a:t>HEX 000000</a:t>
                      </a:r>
                      <a:endParaRPr lang="en-US" sz="900" b="0" dirty="0">
                        <a:solidFill>
                          <a:schemeClr val="bg1"/>
                        </a:solidFill>
                      </a:endParaRPr>
                    </a:p>
                  </a:txBody>
                  <a:tcPr marL="42664" marR="42664" marT="56885" marB="56885">
                    <a:solidFill>
                      <a:schemeClr val="tx1"/>
                    </a:solidFill>
                  </a:tcPr>
                </a:tc>
                <a:extLst>
                  <a:ext uri="{0D108BD9-81ED-4DB2-BD59-A6C34878D82A}">
                    <a16:rowId xmlns:a16="http://schemas.microsoft.com/office/drawing/2014/main" val="10002"/>
                  </a:ext>
                </a:extLst>
              </a:tr>
            </a:tbl>
          </a:graphicData>
        </a:graphic>
      </p:graphicFrame>
      <p:sp>
        <p:nvSpPr>
          <p:cNvPr id="4" name="Text Placeholder 14"/>
          <p:cNvSpPr>
            <a:spLocks noGrp="1"/>
          </p:cNvSpPr>
          <p:nvPr>
            <p:ph type="body" sz="quarter" idx="22" hasCustomPrompt="1"/>
          </p:nvPr>
        </p:nvSpPr>
        <p:spPr>
          <a:xfrm>
            <a:off x="301625" y="313765"/>
            <a:ext cx="8229600" cy="369332"/>
          </a:xfrm>
          <a:prstGeom prst="rect">
            <a:avLst/>
          </a:prstGeom>
        </p:spPr>
        <p:txBody>
          <a:bodyPr wrap="square" lIns="0" tIns="0" rIns="0" bIns="0">
            <a:spAutoFit/>
          </a:bodyPr>
          <a:lstStyle>
            <a:lvl1pPr marL="0" indent="0">
              <a:lnSpc>
                <a:spcPct val="100000"/>
              </a:lnSpc>
              <a:spcBef>
                <a:spcPts val="0"/>
              </a:spcBef>
              <a:buNone/>
              <a:defRPr sz="2400" b="0" cap="none" baseline="0">
                <a:solidFill>
                  <a:schemeClr val="accent1"/>
                </a:solidFill>
                <a:latin typeface="Arial"/>
                <a:cs typeface="Arial"/>
              </a:defRPr>
            </a:lvl1pPr>
            <a:lvl2pPr marL="0" indent="0">
              <a:buNone/>
              <a:defRPr sz="2400" b="0" cap="none">
                <a:solidFill>
                  <a:schemeClr val="accent1"/>
                </a:solidFill>
                <a:latin typeface="Arial"/>
                <a:cs typeface="Arial"/>
              </a:defRPr>
            </a:lvl2pPr>
            <a:lvl3pPr marL="0" indent="0">
              <a:buNone/>
              <a:defRPr sz="2400" b="0">
                <a:solidFill>
                  <a:schemeClr val="accent1"/>
                </a:solidFill>
                <a:latin typeface="Arial"/>
                <a:cs typeface="Arial"/>
              </a:defRPr>
            </a:lvl3pPr>
            <a:lvl4pPr marL="0" indent="0">
              <a:buNone/>
              <a:defRPr sz="2400" b="0">
                <a:solidFill>
                  <a:schemeClr val="accent1"/>
                </a:solidFill>
                <a:latin typeface="Arial"/>
                <a:cs typeface="Arial"/>
              </a:defRPr>
            </a:lvl4pPr>
            <a:lvl5pPr marL="0" indent="0">
              <a:buNone/>
              <a:defRPr sz="2400" b="0">
                <a:solidFill>
                  <a:schemeClr val="accent1"/>
                </a:solidFill>
                <a:latin typeface="Arial"/>
                <a:cs typeface="Arial"/>
              </a:defRPr>
            </a:lvl5pPr>
            <a:lvl6pPr marL="0" indent="0">
              <a:buNone/>
              <a:defRPr sz="2400">
                <a:solidFill>
                  <a:schemeClr val="accent1"/>
                </a:solidFill>
              </a:defRPr>
            </a:lvl6pPr>
            <a:lvl7pPr marL="0" indent="0">
              <a:buNone/>
              <a:defRPr sz="2400">
                <a:solidFill>
                  <a:schemeClr val="accent1"/>
                </a:solidFill>
              </a:defRPr>
            </a:lvl7pPr>
            <a:lvl8pPr marL="0" indent="0">
              <a:buNone/>
              <a:defRPr sz="2400">
                <a:solidFill>
                  <a:schemeClr val="accent1"/>
                </a:solidFill>
              </a:defRPr>
            </a:lvl8pPr>
            <a:lvl9pPr marL="0" indent="0">
              <a:buNone/>
              <a:defRPr sz="2400">
                <a:solidFill>
                  <a:schemeClr val="accent1"/>
                </a:solidFill>
              </a:defRPr>
            </a:lvl9pPr>
          </a:lstStyle>
          <a:p>
            <a:pPr lvl="0"/>
            <a:r>
              <a:rPr lang="en-US" dirty="0"/>
              <a:t>New colors</a:t>
            </a:r>
          </a:p>
        </p:txBody>
      </p:sp>
    </p:spTree>
    <p:extLst>
      <p:ext uri="{BB962C8B-B14F-4D97-AF65-F5344CB8AC3E}">
        <p14:creationId xmlns:p14="http://schemas.microsoft.com/office/powerpoint/2010/main" val="32698007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3" name="Picture 6" descr="UL_Enterprise_red_rgb.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258986"/>
            <a:ext cx="292608"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4" name="Slide Number Placeholder 4"/>
          <p:cNvSpPr>
            <a:spLocks noGrp="1"/>
          </p:cNvSpPr>
          <p:nvPr>
            <p:ph type="sldNum" sz="quarter" idx="10"/>
          </p:nvPr>
        </p:nvSpPr>
        <p:spPr/>
        <p:txBody>
          <a:bodyPr/>
          <a:lstStyle>
            <a:lvl1pPr>
              <a:defRPr/>
            </a:lvl1pPr>
          </a:lstStyle>
          <a:p>
            <a:pPr>
              <a:defRPr/>
            </a:pPr>
            <a:fld id="{ED2C2118-6509-46D5-B076-6FFF33C5DDB6}"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07948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ubhead and text">
    <p:spTree>
      <p:nvGrpSpPr>
        <p:cNvPr id="1" name=""/>
        <p:cNvGrpSpPr/>
        <p:nvPr/>
      </p:nvGrpSpPr>
      <p:grpSpPr>
        <a:xfrm>
          <a:off x="0" y="0"/>
          <a:ext cx="0" cy="0"/>
          <a:chOff x="0" y="0"/>
          <a:chExt cx="0" cy="0"/>
        </a:xfrm>
      </p:grpSpPr>
      <p:sp>
        <p:nvSpPr>
          <p:cNvPr id="10" name="Content Placeholder 21"/>
          <p:cNvSpPr>
            <a:spLocks noGrp="1"/>
          </p:cNvSpPr>
          <p:nvPr>
            <p:ph sz="quarter" idx="15" hasCustomPrompt="1"/>
          </p:nvPr>
        </p:nvSpPr>
        <p:spPr>
          <a:xfrm>
            <a:off x="341312" y="1916372"/>
            <a:ext cx="7054185"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3" name="Date Placeholder 2"/>
          <p:cNvSpPr>
            <a:spLocks noGrp="1"/>
          </p:cNvSpPr>
          <p:nvPr>
            <p:ph type="dt" sz="half" idx="10"/>
          </p:nvPr>
        </p:nvSpPr>
        <p:spPr/>
        <p:txBody>
          <a:bodyPr/>
          <a:lstStyle/>
          <a:p>
            <a:fld id="{24B1038A-FDD4-43AB-9789-BE81CCC6F006}" type="datetime4">
              <a:rPr lang="en-GB" smtClean="0"/>
              <a:t>17 March 2022</a:t>
            </a:fld>
            <a:endParaRPr lang="en-GB"/>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9" name="Text Placeholder 8"/>
          <p:cNvSpPr>
            <a:spLocks noGrp="1"/>
          </p:cNvSpPr>
          <p:nvPr>
            <p:ph type="body" sz="quarter" idx="14"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a:t>Click to edit subhead</a:t>
            </a:r>
          </a:p>
        </p:txBody>
      </p:sp>
    </p:spTree>
    <p:extLst>
      <p:ext uri="{BB962C8B-B14F-4D97-AF65-F5344CB8AC3E}">
        <p14:creationId xmlns:p14="http://schemas.microsoft.com/office/powerpoint/2010/main" val="3676696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OC">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6172200"/>
            <a:ext cx="309586" cy="412781"/>
          </a:xfrm>
          <a:prstGeom prst="rect">
            <a:avLst/>
          </a:prstGeom>
        </p:spPr>
      </p:pic>
      <p:sp>
        <p:nvSpPr>
          <p:cNvPr id="2" name="Footer Placeholder 1">
            <a:extLst>
              <a:ext uri="{FF2B5EF4-FFF2-40B4-BE49-F238E27FC236}">
                <a16:creationId xmlns:a16="http://schemas.microsoft.com/office/drawing/2014/main" id="{6B68CBAA-4DA8-8443-B64D-3A327E8CC528}"/>
              </a:ext>
            </a:extLst>
          </p:cNvPr>
          <p:cNvSpPr>
            <a:spLocks noGrp="1"/>
          </p:cNvSpPr>
          <p:nvPr>
            <p:ph type="ftr" sz="quarter" idx="16"/>
          </p:nvPr>
        </p:nvSpPr>
        <p:spPr/>
        <p:txBody>
          <a:bodyPr/>
          <a:lstStyle/>
          <a:p>
            <a:r>
              <a:rPr lang="en-US" dirty="0">
                <a:ea typeface="Open Sans" charset="0"/>
                <a:cs typeface="Arial"/>
              </a:rPr>
              <a:t>UL and the UL logo are trademarks of UL LLC © 2018. Proprietary &amp; Confidential. </a:t>
            </a:r>
          </a:p>
        </p:txBody>
      </p:sp>
      <p:sp>
        <p:nvSpPr>
          <p:cNvPr id="4" name="Slide Number Placeholder 3">
            <a:extLst>
              <a:ext uri="{FF2B5EF4-FFF2-40B4-BE49-F238E27FC236}">
                <a16:creationId xmlns:a16="http://schemas.microsoft.com/office/drawing/2014/main" id="{76755143-4AF0-364E-B24C-A2C2A4340C08}"/>
              </a:ext>
            </a:extLst>
          </p:cNvPr>
          <p:cNvSpPr>
            <a:spLocks noGrp="1"/>
          </p:cNvSpPr>
          <p:nvPr>
            <p:ph type="sldNum" sz="quarter" idx="17"/>
          </p:nvPr>
        </p:nvSpPr>
        <p:spPr/>
        <p:txBody>
          <a:bodyPr/>
          <a:lstStyle/>
          <a:p>
            <a:fld id="{ABEF7161-39F9-F745-9A2B-33DA2ED59E91}" type="slidenum">
              <a:rPr lang="en-US" smtClean="0"/>
              <a:pPr/>
              <a:t>‹#›</a:t>
            </a:fld>
            <a:endParaRPr lang="en-US" dirty="0"/>
          </a:p>
        </p:txBody>
      </p:sp>
      <p:sp>
        <p:nvSpPr>
          <p:cNvPr id="7" name="Text Placeholder 26">
            <a:extLst>
              <a:ext uri="{FF2B5EF4-FFF2-40B4-BE49-F238E27FC236}">
                <a16:creationId xmlns:a16="http://schemas.microsoft.com/office/drawing/2014/main" id="{B2375BE8-BA6F-0442-84F3-538A822409FE}"/>
              </a:ext>
            </a:extLst>
          </p:cNvPr>
          <p:cNvSpPr>
            <a:spLocks noGrp="1"/>
          </p:cNvSpPr>
          <p:nvPr>
            <p:ph type="body" sz="quarter" idx="10" hasCustomPrompt="1"/>
          </p:nvPr>
        </p:nvSpPr>
        <p:spPr>
          <a:xfrm>
            <a:off x="301626" y="1295400"/>
            <a:ext cx="8539162" cy="4572000"/>
          </a:xfrm>
          <a:prstGeom prst="rect">
            <a:avLst/>
          </a:prstGeom>
        </p:spPr>
        <p:txBody>
          <a:bodyPr wrap="square" lIns="0" tIns="0" rIns="0" bIns="0" anchor="t">
            <a:noAutofit/>
          </a:bodyPr>
          <a:lstStyle>
            <a:lvl1pPr marL="400040" marR="0" indent="-400040" algn="l" defTabSz="457189" rtl="0" eaLnBrk="1" fontAlgn="auto" latinLnBrk="0" hangingPunct="1">
              <a:lnSpc>
                <a:spcPct val="100000"/>
              </a:lnSpc>
              <a:spcBef>
                <a:spcPts val="600"/>
              </a:spcBef>
              <a:spcAft>
                <a:spcPts val="0"/>
              </a:spcAft>
              <a:buClrTx/>
              <a:buSzTx/>
              <a:buFont typeface="+mj-lt"/>
              <a:buAutoNum type="romanUcPeriod"/>
              <a:tabLst/>
              <a:defRPr sz="1600" b="0" cap="none" baseline="0">
                <a:solidFill>
                  <a:schemeClr val="tx1"/>
                </a:solidFill>
                <a:latin typeface="Arial"/>
                <a:cs typeface="Arial"/>
              </a:defRPr>
            </a:lvl1pPr>
            <a:lvl2pPr marL="457189" indent="0">
              <a:buNone/>
              <a:defRPr sz="3200" b="1">
                <a:latin typeface="Arial"/>
                <a:cs typeface="Arial"/>
              </a:defRPr>
            </a:lvl2pPr>
            <a:lvl3pPr marL="914378" indent="0">
              <a:buNone/>
              <a:defRPr sz="3200" b="1">
                <a:latin typeface="Arial"/>
                <a:cs typeface="Arial"/>
              </a:defRPr>
            </a:lvl3pPr>
            <a:lvl4pPr marL="1371566" indent="0">
              <a:buNone/>
              <a:defRPr sz="3200" b="1">
                <a:latin typeface="Arial"/>
                <a:cs typeface="Arial"/>
              </a:defRPr>
            </a:lvl4pPr>
            <a:lvl5pPr marL="1828754" indent="0">
              <a:buNone/>
              <a:defRPr sz="3200" b="1">
                <a:latin typeface="Arial"/>
                <a:cs typeface="Arial"/>
              </a:defRPr>
            </a:lvl5pPr>
          </a:lstStyle>
          <a:p>
            <a:pPr lvl="0"/>
            <a:r>
              <a:rPr lang="en-US" dirty="0"/>
              <a:t>Sections are listed here. Arial 16pt black sentence case</a:t>
            </a:r>
          </a:p>
        </p:txBody>
      </p:sp>
      <p:sp>
        <p:nvSpPr>
          <p:cNvPr id="3" name="Title 2">
            <a:extLst>
              <a:ext uri="{FF2B5EF4-FFF2-40B4-BE49-F238E27FC236}">
                <a16:creationId xmlns:a16="http://schemas.microsoft.com/office/drawing/2014/main" id="{6C65FD51-6AA0-7345-A07E-E4905EEF6D56}"/>
              </a:ext>
            </a:extLst>
          </p:cNvPr>
          <p:cNvSpPr>
            <a:spLocks noGrp="1"/>
          </p:cNvSpPr>
          <p:nvPr>
            <p:ph type="title" hasCustomPrompt="1"/>
          </p:nvPr>
        </p:nvSpPr>
        <p:spPr/>
        <p:txBody>
          <a:bodyPr/>
          <a:lstStyle>
            <a:lvl1pPr>
              <a:defRPr/>
            </a:lvl1pPr>
          </a:lstStyle>
          <a:p>
            <a:pPr lvl="0"/>
            <a:r>
              <a:rPr lang="en-US" dirty="0"/>
              <a:t>Table of contents Arial 22pt red sentence case</a:t>
            </a:r>
          </a:p>
        </p:txBody>
      </p:sp>
    </p:spTree>
    <p:extLst>
      <p:ext uri="{BB962C8B-B14F-4D97-AF65-F5344CB8AC3E}">
        <p14:creationId xmlns:p14="http://schemas.microsoft.com/office/powerpoint/2010/main" val="25680535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7" name="Text Placeholder 26"/>
          <p:cNvSpPr>
            <a:spLocks noGrp="1"/>
          </p:cNvSpPr>
          <p:nvPr>
            <p:ph type="body" sz="quarter" idx="10" hasCustomPrompt="1"/>
          </p:nvPr>
        </p:nvSpPr>
        <p:spPr>
          <a:xfrm>
            <a:off x="301624" y="3441994"/>
            <a:ext cx="5641976" cy="984885"/>
          </a:xfrm>
          <a:prstGeom prst="rect">
            <a:avLst/>
          </a:prstGeom>
        </p:spPr>
        <p:txBody>
          <a:bodyPr wrap="square" lIns="0" tIns="0" rIns="0" bIns="0" anchor="b">
            <a:spAutoFit/>
          </a:bodyPr>
          <a:lstStyle>
            <a:lvl1pPr marL="0" indent="0">
              <a:lnSpc>
                <a:spcPct val="100000"/>
              </a:lnSpc>
              <a:spcBef>
                <a:spcPts val="0"/>
              </a:spcBef>
              <a:buNone/>
              <a:defRPr sz="3200" b="0" cap="none" baseline="0">
                <a:solidFill>
                  <a:schemeClr val="accent1"/>
                </a:solidFill>
                <a:latin typeface="Arial"/>
                <a:cs typeface="Arial"/>
              </a:defRPr>
            </a:lvl1pPr>
            <a:lvl2pPr marL="457200" indent="0">
              <a:buNone/>
              <a:defRPr sz="3200" b="1">
                <a:latin typeface="Arial"/>
                <a:cs typeface="Arial"/>
              </a:defRPr>
            </a:lvl2pPr>
            <a:lvl3pPr marL="914400" indent="0">
              <a:buNone/>
              <a:defRPr sz="3200" b="1">
                <a:latin typeface="Arial"/>
                <a:cs typeface="Arial"/>
              </a:defRPr>
            </a:lvl3pPr>
            <a:lvl4pPr marL="1371600" indent="0">
              <a:buNone/>
              <a:defRPr sz="3200" b="1">
                <a:latin typeface="Arial"/>
                <a:cs typeface="Arial"/>
              </a:defRPr>
            </a:lvl4pPr>
            <a:lvl5pPr marL="1828800" indent="0">
              <a:buNone/>
              <a:defRPr sz="3200" b="1">
                <a:latin typeface="Arial"/>
                <a:cs typeface="Arial"/>
              </a:defRPr>
            </a:lvl5pPr>
          </a:lstStyle>
          <a:p>
            <a:pPr lvl="0"/>
            <a:r>
              <a:rPr lang="en-US" dirty="0"/>
              <a:t>Title Arial 32pt red</a:t>
            </a:r>
            <a:br>
              <a:rPr lang="en-US" dirty="0"/>
            </a:br>
            <a:r>
              <a:rPr lang="en-US" dirty="0"/>
              <a:t>sentence case</a:t>
            </a:r>
          </a:p>
        </p:txBody>
      </p:sp>
      <p:sp>
        <p:nvSpPr>
          <p:cNvPr id="29" name="Text Placeholder 28"/>
          <p:cNvSpPr>
            <a:spLocks noGrp="1"/>
          </p:cNvSpPr>
          <p:nvPr>
            <p:ph type="body" sz="quarter" idx="11" hasCustomPrompt="1"/>
          </p:nvPr>
        </p:nvSpPr>
        <p:spPr>
          <a:xfrm>
            <a:off x="301624" y="4749800"/>
            <a:ext cx="6403976" cy="184666"/>
          </a:xfrm>
          <a:prstGeom prst="rect">
            <a:avLst/>
          </a:prstGeom>
        </p:spPr>
        <p:txBody>
          <a:bodyPr wrap="square" lIns="0" tIns="0" rIns="0" bIns="0" anchor="t">
            <a:spAutoFit/>
          </a:bodyPr>
          <a:lstStyle>
            <a:lvl1pPr marL="0" indent="0">
              <a:lnSpc>
                <a:spcPct val="100000"/>
              </a:lnSpc>
              <a:spcBef>
                <a:spcPts val="0"/>
              </a:spcBef>
              <a:buNone/>
              <a:defRPr sz="1200" baseline="0">
                <a:solidFill>
                  <a:schemeClr val="accent1"/>
                </a:solidFill>
                <a:latin typeface="Arial"/>
                <a:cs typeface="Arial"/>
              </a:defRPr>
            </a:lvl1pPr>
            <a:lvl2pPr marL="457200" indent="0">
              <a:buNone/>
              <a:defRPr sz="1600">
                <a:latin typeface="Arial"/>
                <a:cs typeface="Arial"/>
              </a:defRPr>
            </a:lvl2pPr>
            <a:lvl3pPr marL="914400" indent="0">
              <a:buNone/>
              <a:defRPr sz="1600">
                <a:latin typeface="Arial"/>
                <a:cs typeface="Arial"/>
              </a:defRPr>
            </a:lvl3pPr>
            <a:lvl4pPr marL="1371600" indent="0">
              <a:buNone/>
              <a:defRPr sz="1600">
                <a:latin typeface="Arial"/>
                <a:cs typeface="Arial"/>
              </a:defRPr>
            </a:lvl4pPr>
            <a:lvl5pPr marL="1828800" indent="0">
              <a:buNone/>
              <a:defRPr sz="1600">
                <a:latin typeface="Arial"/>
                <a:cs typeface="Arial"/>
              </a:defRPr>
            </a:lvl5pPr>
          </a:lstStyle>
          <a:p>
            <a:pPr lvl="0"/>
            <a:r>
              <a:rPr lang="en-US" dirty="0"/>
              <a:t>Date | Subhead Arial 12pt red maximum one line | Date</a:t>
            </a:r>
          </a:p>
        </p:txBody>
      </p:sp>
      <p:sp>
        <p:nvSpPr>
          <p:cNvPr id="2" name="Footer Placeholder 1">
            <a:extLst>
              <a:ext uri="{FF2B5EF4-FFF2-40B4-BE49-F238E27FC236}">
                <a16:creationId xmlns:a16="http://schemas.microsoft.com/office/drawing/2014/main" id="{787B00C1-4E90-DF49-BADC-D2014CAF1262}"/>
              </a:ext>
            </a:extLst>
          </p:cNvPr>
          <p:cNvSpPr>
            <a:spLocks noGrp="1"/>
          </p:cNvSpPr>
          <p:nvPr>
            <p:ph type="ftr" sz="quarter" idx="12"/>
          </p:nvPr>
        </p:nvSpPr>
        <p:spPr>
          <a:xfrm>
            <a:off x="301624" y="6369752"/>
            <a:ext cx="3046412" cy="208849"/>
          </a:xfrm>
        </p:spPr>
        <p:txBody>
          <a:bodyPr/>
          <a:lstStyle>
            <a:lvl1pPr>
              <a:defRPr lang="en-US" sz="600" b="0" i="0" smtClean="0">
                <a:effectLst/>
              </a:defRPr>
            </a:lvl1pPr>
          </a:lstStyle>
          <a:p>
            <a:r>
              <a:rPr lang="en-US"/>
              <a:t>UL and the UL logo are trademarks of UL LLC © 2018.</a:t>
            </a:r>
            <a:endParaRPr lang="en-US" dirty="0">
              <a:ea typeface="Open Sans" charset="0"/>
              <a:cs typeface="Arial"/>
            </a:endParaRPr>
          </a:p>
        </p:txBody>
      </p:sp>
      <p:pic>
        <p:nvPicPr>
          <p:cNvPr id="7" name="Picture 6">
            <a:extLst>
              <a:ext uri="{FF2B5EF4-FFF2-40B4-BE49-F238E27FC236}">
                <a16:creationId xmlns:a16="http://schemas.microsoft.com/office/drawing/2014/main" id="{12D897A8-BC90-804A-AA9D-2979B85DA3DB}"/>
              </a:ext>
            </a:extLst>
          </p:cNvPr>
          <p:cNvPicPr>
            <a:picLocks noChangeAspect="1"/>
          </p:cNvPicPr>
          <p:nvPr userDrawn="1"/>
        </p:nvPicPr>
        <p:blipFill rotWithShape="1">
          <a:blip r:embed="rId2"/>
          <a:srcRect r="15914"/>
          <a:stretch/>
        </p:blipFill>
        <p:spPr>
          <a:xfrm>
            <a:off x="6837358" y="771144"/>
            <a:ext cx="2306642" cy="3657600"/>
          </a:xfrm>
          <a:prstGeom prst="rect">
            <a:avLst/>
          </a:prstGeom>
        </p:spPr>
      </p:pic>
    </p:spTree>
    <p:extLst>
      <p:ext uri="{BB962C8B-B14F-4D97-AF65-F5344CB8AC3E}">
        <p14:creationId xmlns:p14="http://schemas.microsoft.com/office/powerpoint/2010/main" val="38367885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w/Tagline">
    <p:spTree>
      <p:nvGrpSpPr>
        <p:cNvPr id="1" name=""/>
        <p:cNvGrpSpPr/>
        <p:nvPr/>
      </p:nvGrpSpPr>
      <p:grpSpPr>
        <a:xfrm>
          <a:off x="0" y="0"/>
          <a:ext cx="0" cy="0"/>
          <a:chOff x="0" y="0"/>
          <a:chExt cx="0" cy="0"/>
        </a:xfrm>
      </p:grpSpPr>
      <p:sp>
        <p:nvSpPr>
          <p:cNvPr id="27" name="Text Placeholder 26"/>
          <p:cNvSpPr>
            <a:spLocks noGrp="1"/>
          </p:cNvSpPr>
          <p:nvPr>
            <p:ph type="body" sz="quarter" idx="10" hasCustomPrompt="1"/>
          </p:nvPr>
        </p:nvSpPr>
        <p:spPr>
          <a:xfrm>
            <a:off x="301624" y="3441994"/>
            <a:ext cx="5641976" cy="984885"/>
          </a:xfrm>
          <a:prstGeom prst="rect">
            <a:avLst/>
          </a:prstGeom>
        </p:spPr>
        <p:txBody>
          <a:bodyPr wrap="square" lIns="0" tIns="0" rIns="0" bIns="0" anchor="b">
            <a:spAutoFit/>
          </a:bodyPr>
          <a:lstStyle>
            <a:lvl1pPr marL="0" indent="0">
              <a:lnSpc>
                <a:spcPct val="100000"/>
              </a:lnSpc>
              <a:spcBef>
                <a:spcPts val="0"/>
              </a:spcBef>
              <a:buNone/>
              <a:defRPr sz="3200" b="0" cap="none" baseline="0">
                <a:solidFill>
                  <a:schemeClr val="accent1"/>
                </a:solidFill>
                <a:latin typeface="Arial"/>
                <a:cs typeface="Arial"/>
              </a:defRPr>
            </a:lvl1pPr>
            <a:lvl2pPr marL="457200" indent="0">
              <a:buNone/>
              <a:defRPr sz="3200" b="1">
                <a:latin typeface="Arial"/>
                <a:cs typeface="Arial"/>
              </a:defRPr>
            </a:lvl2pPr>
            <a:lvl3pPr marL="914400" indent="0">
              <a:buNone/>
              <a:defRPr sz="3200" b="1">
                <a:latin typeface="Arial"/>
                <a:cs typeface="Arial"/>
              </a:defRPr>
            </a:lvl3pPr>
            <a:lvl4pPr marL="1371600" indent="0">
              <a:buNone/>
              <a:defRPr sz="3200" b="1">
                <a:latin typeface="Arial"/>
                <a:cs typeface="Arial"/>
              </a:defRPr>
            </a:lvl4pPr>
            <a:lvl5pPr marL="1828800" indent="0">
              <a:buNone/>
              <a:defRPr sz="3200" b="1">
                <a:latin typeface="Arial"/>
                <a:cs typeface="Arial"/>
              </a:defRPr>
            </a:lvl5pPr>
          </a:lstStyle>
          <a:p>
            <a:pPr lvl="0"/>
            <a:r>
              <a:rPr lang="en-US" dirty="0"/>
              <a:t>Title Arial 32pt red</a:t>
            </a:r>
            <a:br>
              <a:rPr lang="en-US" dirty="0"/>
            </a:br>
            <a:r>
              <a:rPr lang="en-US" dirty="0"/>
              <a:t>sentence case</a:t>
            </a:r>
          </a:p>
        </p:txBody>
      </p:sp>
      <p:sp>
        <p:nvSpPr>
          <p:cNvPr id="29" name="Text Placeholder 28"/>
          <p:cNvSpPr>
            <a:spLocks noGrp="1"/>
          </p:cNvSpPr>
          <p:nvPr>
            <p:ph type="body" sz="quarter" idx="11" hasCustomPrompt="1"/>
          </p:nvPr>
        </p:nvSpPr>
        <p:spPr>
          <a:xfrm>
            <a:off x="301624" y="4749800"/>
            <a:ext cx="6403976" cy="184666"/>
          </a:xfrm>
          <a:prstGeom prst="rect">
            <a:avLst/>
          </a:prstGeom>
        </p:spPr>
        <p:txBody>
          <a:bodyPr wrap="square" lIns="0" tIns="0" rIns="0" bIns="0" anchor="t">
            <a:spAutoFit/>
          </a:bodyPr>
          <a:lstStyle>
            <a:lvl1pPr marL="0" indent="0">
              <a:lnSpc>
                <a:spcPct val="100000"/>
              </a:lnSpc>
              <a:spcBef>
                <a:spcPts val="0"/>
              </a:spcBef>
              <a:buNone/>
              <a:defRPr sz="1200" baseline="0">
                <a:solidFill>
                  <a:schemeClr val="accent1"/>
                </a:solidFill>
                <a:latin typeface="Arial"/>
                <a:cs typeface="Arial"/>
              </a:defRPr>
            </a:lvl1pPr>
            <a:lvl2pPr marL="457200" indent="0">
              <a:buNone/>
              <a:defRPr sz="1600">
                <a:latin typeface="Arial"/>
                <a:cs typeface="Arial"/>
              </a:defRPr>
            </a:lvl2pPr>
            <a:lvl3pPr marL="914400" indent="0">
              <a:buNone/>
              <a:defRPr sz="1600">
                <a:latin typeface="Arial"/>
                <a:cs typeface="Arial"/>
              </a:defRPr>
            </a:lvl3pPr>
            <a:lvl4pPr marL="1371600" indent="0">
              <a:buNone/>
              <a:defRPr sz="1600">
                <a:latin typeface="Arial"/>
                <a:cs typeface="Arial"/>
              </a:defRPr>
            </a:lvl4pPr>
            <a:lvl5pPr marL="1828800" indent="0">
              <a:buNone/>
              <a:defRPr sz="1600">
                <a:latin typeface="Arial"/>
                <a:cs typeface="Arial"/>
              </a:defRPr>
            </a:lvl5pPr>
          </a:lstStyle>
          <a:p>
            <a:pPr lvl="0"/>
            <a:r>
              <a:rPr lang="en-US" dirty="0"/>
              <a:t>Date | Subhead Arial 12pt red maximum one line | Date</a:t>
            </a:r>
          </a:p>
        </p:txBody>
      </p:sp>
      <p:sp>
        <p:nvSpPr>
          <p:cNvPr id="2" name="Footer Placeholder 1">
            <a:extLst>
              <a:ext uri="{FF2B5EF4-FFF2-40B4-BE49-F238E27FC236}">
                <a16:creationId xmlns:a16="http://schemas.microsoft.com/office/drawing/2014/main" id="{787B00C1-4E90-DF49-BADC-D2014CAF1262}"/>
              </a:ext>
            </a:extLst>
          </p:cNvPr>
          <p:cNvSpPr>
            <a:spLocks noGrp="1"/>
          </p:cNvSpPr>
          <p:nvPr>
            <p:ph type="ftr" sz="quarter" idx="12"/>
          </p:nvPr>
        </p:nvSpPr>
        <p:spPr>
          <a:xfrm>
            <a:off x="301624" y="6369752"/>
            <a:ext cx="3046412" cy="208849"/>
          </a:xfrm>
        </p:spPr>
        <p:txBody>
          <a:bodyPr/>
          <a:lstStyle>
            <a:lvl1pPr>
              <a:defRPr lang="en-US" b="0" i="0" smtClean="0">
                <a:effectLst/>
              </a:defRPr>
            </a:lvl1pPr>
          </a:lstStyle>
          <a:p>
            <a:r>
              <a:rPr lang="en-US" dirty="0"/>
              <a:t>UL and the UL logo are trademarks of UL LLC © 2018.</a:t>
            </a:r>
            <a:endParaRPr lang="en-US" dirty="0">
              <a:ea typeface="Open Sans" charset="0"/>
              <a:cs typeface="Arial"/>
            </a:endParaRPr>
          </a:p>
        </p:txBody>
      </p:sp>
      <p:pic>
        <p:nvPicPr>
          <p:cNvPr id="10" name="Picture 9">
            <a:extLst>
              <a:ext uri="{FF2B5EF4-FFF2-40B4-BE49-F238E27FC236}">
                <a16:creationId xmlns:a16="http://schemas.microsoft.com/office/drawing/2014/main" id="{977CB134-93AE-884D-9A69-F8FABA06BB26}"/>
              </a:ext>
            </a:extLst>
          </p:cNvPr>
          <p:cNvPicPr>
            <a:picLocks noChangeAspect="1"/>
          </p:cNvPicPr>
          <p:nvPr userDrawn="1"/>
        </p:nvPicPr>
        <p:blipFill>
          <a:blip r:embed="rId2"/>
          <a:stretch>
            <a:fillRect/>
          </a:stretch>
        </p:blipFill>
        <p:spPr>
          <a:xfrm>
            <a:off x="7010400" y="6328337"/>
            <a:ext cx="1828800" cy="291675"/>
          </a:xfrm>
          <a:prstGeom prst="rect">
            <a:avLst/>
          </a:prstGeom>
        </p:spPr>
      </p:pic>
      <p:pic>
        <p:nvPicPr>
          <p:cNvPr id="7" name="Picture 6">
            <a:extLst>
              <a:ext uri="{FF2B5EF4-FFF2-40B4-BE49-F238E27FC236}">
                <a16:creationId xmlns:a16="http://schemas.microsoft.com/office/drawing/2014/main" id="{12D897A8-BC90-804A-AA9D-2979B85DA3DB}"/>
              </a:ext>
            </a:extLst>
          </p:cNvPr>
          <p:cNvPicPr>
            <a:picLocks noChangeAspect="1"/>
          </p:cNvPicPr>
          <p:nvPr userDrawn="1"/>
        </p:nvPicPr>
        <p:blipFill rotWithShape="1">
          <a:blip r:embed="rId3"/>
          <a:srcRect r="15914"/>
          <a:stretch/>
        </p:blipFill>
        <p:spPr>
          <a:xfrm>
            <a:off x="6837358" y="771144"/>
            <a:ext cx="2306642" cy="3657600"/>
          </a:xfrm>
          <a:prstGeom prst="rect">
            <a:avLst/>
          </a:prstGeom>
        </p:spPr>
      </p:pic>
    </p:spTree>
    <p:extLst>
      <p:ext uri="{BB962C8B-B14F-4D97-AF65-F5344CB8AC3E}">
        <p14:creationId xmlns:p14="http://schemas.microsoft.com/office/powerpoint/2010/main" val="11349116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w/Client Logo">
    <p:spTree>
      <p:nvGrpSpPr>
        <p:cNvPr id="1" name=""/>
        <p:cNvGrpSpPr/>
        <p:nvPr/>
      </p:nvGrpSpPr>
      <p:grpSpPr>
        <a:xfrm>
          <a:off x="0" y="0"/>
          <a:ext cx="0" cy="0"/>
          <a:chOff x="0" y="0"/>
          <a:chExt cx="0" cy="0"/>
        </a:xfrm>
      </p:grpSpPr>
      <p:sp>
        <p:nvSpPr>
          <p:cNvPr id="10" name="Picture Placeholder 2"/>
          <p:cNvSpPr>
            <a:spLocks noGrp="1" noChangeAspect="1"/>
          </p:cNvSpPr>
          <p:nvPr>
            <p:ph type="pic" sz="quarter" idx="13" hasCustomPrompt="1"/>
          </p:nvPr>
        </p:nvSpPr>
        <p:spPr>
          <a:xfrm>
            <a:off x="301627" y="815987"/>
            <a:ext cx="1440609" cy="1097280"/>
          </a:xfrm>
          <a:prstGeom prst="rect">
            <a:avLst/>
          </a:prstGeom>
          <a:noFill/>
        </p:spPr>
        <p:txBody>
          <a:bodyPr vert="horz"/>
          <a:lstStyle>
            <a:lvl1pPr marL="0" indent="0">
              <a:buNone/>
              <a:defRPr sz="1000" b="1" cap="none">
                <a:solidFill>
                  <a:schemeClr val="bg1">
                    <a:lumMod val="50000"/>
                  </a:schemeClr>
                </a:solidFill>
              </a:defRPr>
            </a:lvl1pPr>
          </a:lstStyle>
          <a:p>
            <a:r>
              <a:rPr lang="en-US" dirty="0"/>
              <a:t>Client logo here</a:t>
            </a:r>
          </a:p>
        </p:txBody>
      </p:sp>
      <p:sp>
        <p:nvSpPr>
          <p:cNvPr id="2" name="Footer Placeholder 1">
            <a:extLst>
              <a:ext uri="{FF2B5EF4-FFF2-40B4-BE49-F238E27FC236}">
                <a16:creationId xmlns:a16="http://schemas.microsoft.com/office/drawing/2014/main" id="{D7904667-6091-524F-83FF-D8DCD2CC55A6}"/>
              </a:ext>
            </a:extLst>
          </p:cNvPr>
          <p:cNvSpPr>
            <a:spLocks noGrp="1"/>
          </p:cNvSpPr>
          <p:nvPr>
            <p:ph type="ftr" sz="quarter" idx="14"/>
          </p:nvPr>
        </p:nvSpPr>
        <p:spPr>
          <a:xfrm>
            <a:off x="301624" y="6369752"/>
            <a:ext cx="3046412" cy="208849"/>
          </a:xfrm>
        </p:spPr>
        <p:txBody>
          <a:bodyPr/>
          <a:lstStyle>
            <a:lvl1pPr>
              <a:defRPr lang="en-US" b="0" i="0" smtClean="0">
                <a:effectLst/>
              </a:defRPr>
            </a:lvl1pPr>
          </a:lstStyle>
          <a:p>
            <a:r>
              <a:rPr lang="en-US" dirty="0"/>
              <a:t>UL and the UL logo are trademarks of UL LLC © 2018.</a:t>
            </a:r>
            <a:endParaRPr lang="en-US" dirty="0">
              <a:ea typeface="Open Sans" charset="0"/>
              <a:cs typeface="Arial"/>
            </a:endParaRPr>
          </a:p>
        </p:txBody>
      </p:sp>
      <p:sp>
        <p:nvSpPr>
          <p:cNvPr id="9" name="Text Placeholder 28">
            <a:extLst>
              <a:ext uri="{FF2B5EF4-FFF2-40B4-BE49-F238E27FC236}">
                <a16:creationId xmlns:a16="http://schemas.microsoft.com/office/drawing/2014/main" id="{D197FC46-B81A-4245-BB6D-DDF2B7942F5B}"/>
              </a:ext>
            </a:extLst>
          </p:cNvPr>
          <p:cNvSpPr>
            <a:spLocks noGrp="1"/>
          </p:cNvSpPr>
          <p:nvPr>
            <p:ph type="body" sz="quarter" idx="11" hasCustomPrompt="1"/>
          </p:nvPr>
        </p:nvSpPr>
        <p:spPr>
          <a:xfrm>
            <a:off x="301624" y="4749800"/>
            <a:ext cx="6403976" cy="184666"/>
          </a:xfrm>
          <a:prstGeom prst="rect">
            <a:avLst/>
          </a:prstGeom>
        </p:spPr>
        <p:txBody>
          <a:bodyPr wrap="square" lIns="0" tIns="0" rIns="0" bIns="0" anchor="t">
            <a:spAutoFit/>
          </a:bodyPr>
          <a:lstStyle>
            <a:lvl1pPr marL="0" indent="0">
              <a:lnSpc>
                <a:spcPct val="100000"/>
              </a:lnSpc>
              <a:spcBef>
                <a:spcPts val="0"/>
              </a:spcBef>
              <a:buNone/>
              <a:defRPr sz="1200" baseline="0">
                <a:solidFill>
                  <a:schemeClr val="accent1"/>
                </a:solidFill>
                <a:latin typeface="Arial"/>
                <a:cs typeface="Arial"/>
              </a:defRPr>
            </a:lvl1pPr>
            <a:lvl2pPr marL="457200" indent="0">
              <a:buNone/>
              <a:defRPr sz="1600">
                <a:latin typeface="Arial"/>
                <a:cs typeface="Arial"/>
              </a:defRPr>
            </a:lvl2pPr>
            <a:lvl3pPr marL="914400" indent="0">
              <a:buNone/>
              <a:defRPr sz="1600">
                <a:latin typeface="Arial"/>
                <a:cs typeface="Arial"/>
              </a:defRPr>
            </a:lvl3pPr>
            <a:lvl4pPr marL="1371600" indent="0">
              <a:buNone/>
              <a:defRPr sz="1600">
                <a:latin typeface="Arial"/>
                <a:cs typeface="Arial"/>
              </a:defRPr>
            </a:lvl4pPr>
            <a:lvl5pPr marL="1828800" indent="0">
              <a:buNone/>
              <a:defRPr sz="1600">
                <a:latin typeface="Arial"/>
                <a:cs typeface="Arial"/>
              </a:defRPr>
            </a:lvl5pPr>
          </a:lstStyle>
          <a:p>
            <a:pPr lvl="0"/>
            <a:r>
              <a:rPr lang="en-US" dirty="0"/>
              <a:t>Date | Subhead Arial 12pt red maximum one line</a:t>
            </a:r>
          </a:p>
        </p:txBody>
      </p:sp>
      <p:sp>
        <p:nvSpPr>
          <p:cNvPr id="11" name="Text Placeholder 26">
            <a:extLst>
              <a:ext uri="{FF2B5EF4-FFF2-40B4-BE49-F238E27FC236}">
                <a16:creationId xmlns:a16="http://schemas.microsoft.com/office/drawing/2014/main" id="{80FDBB24-45E7-F544-A1C7-3CD42E040C91}"/>
              </a:ext>
            </a:extLst>
          </p:cNvPr>
          <p:cNvSpPr>
            <a:spLocks noGrp="1"/>
          </p:cNvSpPr>
          <p:nvPr>
            <p:ph type="body" sz="quarter" idx="10" hasCustomPrompt="1"/>
          </p:nvPr>
        </p:nvSpPr>
        <p:spPr>
          <a:xfrm>
            <a:off x="301624" y="3441994"/>
            <a:ext cx="5641976" cy="984885"/>
          </a:xfrm>
          <a:prstGeom prst="rect">
            <a:avLst/>
          </a:prstGeom>
        </p:spPr>
        <p:txBody>
          <a:bodyPr wrap="square" lIns="0" tIns="0" rIns="0" bIns="0" anchor="b">
            <a:spAutoFit/>
          </a:bodyPr>
          <a:lstStyle>
            <a:lvl1pPr marL="0" indent="0">
              <a:lnSpc>
                <a:spcPct val="100000"/>
              </a:lnSpc>
              <a:spcBef>
                <a:spcPts val="0"/>
              </a:spcBef>
              <a:buNone/>
              <a:defRPr sz="3200" b="0" cap="none" baseline="0">
                <a:solidFill>
                  <a:schemeClr val="accent1"/>
                </a:solidFill>
                <a:latin typeface="Arial"/>
                <a:cs typeface="Arial"/>
              </a:defRPr>
            </a:lvl1pPr>
            <a:lvl2pPr marL="457200" indent="0">
              <a:buNone/>
              <a:defRPr sz="3200" b="1">
                <a:latin typeface="Arial"/>
                <a:cs typeface="Arial"/>
              </a:defRPr>
            </a:lvl2pPr>
            <a:lvl3pPr marL="914400" indent="0">
              <a:buNone/>
              <a:defRPr sz="3200" b="1">
                <a:latin typeface="Arial"/>
                <a:cs typeface="Arial"/>
              </a:defRPr>
            </a:lvl3pPr>
            <a:lvl4pPr marL="1371600" indent="0">
              <a:buNone/>
              <a:defRPr sz="3200" b="1">
                <a:latin typeface="Arial"/>
                <a:cs typeface="Arial"/>
              </a:defRPr>
            </a:lvl4pPr>
            <a:lvl5pPr marL="1828800" indent="0">
              <a:buNone/>
              <a:defRPr sz="3200" b="1">
                <a:latin typeface="Arial"/>
                <a:cs typeface="Arial"/>
              </a:defRPr>
            </a:lvl5pPr>
          </a:lstStyle>
          <a:p>
            <a:pPr lvl="0"/>
            <a:r>
              <a:rPr lang="en-US" dirty="0"/>
              <a:t>Title Arial 32pt red</a:t>
            </a:r>
            <a:br>
              <a:rPr lang="en-US" dirty="0"/>
            </a:br>
            <a:r>
              <a:rPr lang="en-US" dirty="0"/>
              <a:t>sentence case</a:t>
            </a:r>
          </a:p>
        </p:txBody>
      </p:sp>
      <p:pic>
        <p:nvPicPr>
          <p:cNvPr id="13" name="Picture 12">
            <a:extLst>
              <a:ext uri="{FF2B5EF4-FFF2-40B4-BE49-F238E27FC236}">
                <a16:creationId xmlns:a16="http://schemas.microsoft.com/office/drawing/2014/main" id="{6BD93987-9FDF-A947-8FF5-CDC8A092816A}"/>
              </a:ext>
            </a:extLst>
          </p:cNvPr>
          <p:cNvPicPr>
            <a:picLocks noChangeAspect="1"/>
          </p:cNvPicPr>
          <p:nvPr userDrawn="1"/>
        </p:nvPicPr>
        <p:blipFill rotWithShape="1">
          <a:blip r:embed="rId2"/>
          <a:srcRect r="15914"/>
          <a:stretch/>
        </p:blipFill>
        <p:spPr>
          <a:xfrm>
            <a:off x="6837358" y="771144"/>
            <a:ext cx="2306642" cy="3657600"/>
          </a:xfrm>
          <a:prstGeom prst="rect">
            <a:avLst/>
          </a:prstGeom>
        </p:spPr>
      </p:pic>
    </p:spTree>
    <p:extLst>
      <p:ext uri="{BB962C8B-B14F-4D97-AF65-F5344CB8AC3E}">
        <p14:creationId xmlns:p14="http://schemas.microsoft.com/office/powerpoint/2010/main" val="14693842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w/Client Logo + Tagline">
    <p:spTree>
      <p:nvGrpSpPr>
        <p:cNvPr id="1" name=""/>
        <p:cNvGrpSpPr/>
        <p:nvPr/>
      </p:nvGrpSpPr>
      <p:grpSpPr>
        <a:xfrm>
          <a:off x="0" y="0"/>
          <a:ext cx="0" cy="0"/>
          <a:chOff x="0" y="0"/>
          <a:chExt cx="0" cy="0"/>
        </a:xfrm>
      </p:grpSpPr>
      <p:sp>
        <p:nvSpPr>
          <p:cNvPr id="10" name="Picture Placeholder 2"/>
          <p:cNvSpPr>
            <a:spLocks noGrp="1" noChangeAspect="1"/>
          </p:cNvSpPr>
          <p:nvPr>
            <p:ph type="pic" sz="quarter" idx="13" hasCustomPrompt="1"/>
          </p:nvPr>
        </p:nvSpPr>
        <p:spPr>
          <a:xfrm>
            <a:off x="301627" y="815987"/>
            <a:ext cx="1440609" cy="1097280"/>
          </a:xfrm>
          <a:prstGeom prst="rect">
            <a:avLst/>
          </a:prstGeom>
          <a:noFill/>
        </p:spPr>
        <p:txBody>
          <a:bodyPr vert="horz"/>
          <a:lstStyle>
            <a:lvl1pPr marL="0" indent="0">
              <a:buNone/>
              <a:defRPr sz="1000" b="1" cap="none">
                <a:solidFill>
                  <a:schemeClr val="bg1">
                    <a:lumMod val="50000"/>
                  </a:schemeClr>
                </a:solidFill>
              </a:defRPr>
            </a:lvl1pPr>
          </a:lstStyle>
          <a:p>
            <a:r>
              <a:rPr lang="en-US" dirty="0"/>
              <a:t>Client logo here</a:t>
            </a:r>
          </a:p>
        </p:txBody>
      </p:sp>
      <p:sp>
        <p:nvSpPr>
          <p:cNvPr id="2" name="Footer Placeholder 1">
            <a:extLst>
              <a:ext uri="{FF2B5EF4-FFF2-40B4-BE49-F238E27FC236}">
                <a16:creationId xmlns:a16="http://schemas.microsoft.com/office/drawing/2014/main" id="{D7904667-6091-524F-83FF-D8DCD2CC55A6}"/>
              </a:ext>
            </a:extLst>
          </p:cNvPr>
          <p:cNvSpPr>
            <a:spLocks noGrp="1"/>
          </p:cNvSpPr>
          <p:nvPr>
            <p:ph type="ftr" sz="quarter" idx="14"/>
          </p:nvPr>
        </p:nvSpPr>
        <p:spPr>
          <a:xfrm>
            <a:off x="301624" y="6369752"/>
            <a:ext cx="3046412" cy="208849"/>
          </a:xfrm>
        </p:spPr>
        <p:txBody>
          <a:bodyPr/>
          <a:lstStyle>
            <a:lvl1pPr>
              <a:defRPr lang="en-US" b="0" i="0" smtClean="0">
                <a:effectLst/>
              </a:defRPr>
            </a:lvl1pPr>
          </a:lstStyle>
          <a:p>
            <a:r>
              <a:rPr lang="en-US" dirty="0"/>
              <a:t>UL and the UL logo are trademarks of UL LLC © 2018.</a:t>
            </a:r>
            <a:endParaRPr lang="en-US" dirty="0">
              <a:ea typeface="Open Sans" charset="0"/>
              <a:cs typeface="Arial"/>
            </a:endParaRPr>
          </a:p>
        </p:txBody>
      </p:sp>
      <p:sp>
        <p:nvSpPr>
          <p:cNvPr id="9" name="Text Placeholder 28">
            <a:extLst>
              <a:ext uri="{FF2B5EF4-FFF2-40B4-BE49-F238E27FC236}">
                <a16:creationId xmlns:a16="http://schemas.microsoft.com/office/drawing/2014/main" id="{D197FC46-B81A-4245-BB6D-DDF2B7942F5B}"/>
              </a:ext>
            </a:extLst>
          </p:cNvPr>
          <p:cNvSpPr>
            <a:spLocks noGrp="1"/>
          </p:cNvSpPr>
          <p:nvPr>
            <p:ph type="body" sz="quarter" idx="11" hasCustomPrompt="1"/>
          </p:nvPr>
        </p:nvSpPr>
        <p:spPr>
          <a:xfrm>
            <a:off x="301624" y="4749800"/>
            <a:ext cx="6403976" cy="184666"/>
          </a:xfrm>
          <a:prstGeom prst="rect">
            <a:avLst/>
          </a:prstGeom>
        </p:spPr>
        <p:txBody>
          <a:bodyPr wrap="square" lIns="0" tIns="0" rIns="0" bIns="0" anchor="t">
            <a:spAutoFit/>
          </a:bodyPr>
          <a:lstStyle>
            <a:lvl1pPr marL="0" indent="0">
              <a:lnSpc>
                <a:spcPct val="100000"/>
              </a:lnSpc>
              <a:spcBef>
                <a:spcPts val="0"/>
              </a:spcBef>
              <a:buNone/>
              <a:defRPr sz="1200" baseline="0">
                <a:solidFill>
                  <a:schemeClr val="accent1"/>
                </a:solidFill>
                <a:latin typeface="Arial"/>
                <a:cs typeface="Arial"/>
              </a:defRPr>
            </a:lvl1pPr>
            <a:lvl2pPr marL="457200" indent="0">
              <a:buNone/>
              <a:defRPr sz="1600">
                <a:latin typeface="Arial"/>
                <a:cs typeface="Arial"/>
              </a:defRPr>
            </a:lvl2pPr>
            <a:lvl3pPr marL="914400" indent="0">
              <a:buNone/>
              <a:defRPr sz="1600">
                <a:latin typeface="Arial"/>
                <a:cs typeface="Arial"/>
              </a:defRPr>
            </a:lvl3pPr>
            <a:lvl4pPr marL="1371600" indent="0">
              <a:buNone/>
              <a:defRPr sz="1600">
                <a:latin typeface="Arial"/>
                <a:cs typeface="Arial"/>
              </a:defRPr>
            </a:lvl4pPr>
            <a:lvl5pPr marL="1828800" indent="0">
              <a:buNone/>
              <a:defRPr sz="1600">
                <a:latin typeface="Arial"/>
                <a:cs typeface="Arial"/>
              </a:defRPr>
            </a:lvl5pPr>
          </a:lstStyle>
          <a:p>
            <a:pPr lvl="0"/>
            <a:r>
              <a:rPr lang="en-US" dirty="0"/>
              <a:t>Date | Subhead Arial 12pt red maximum one line</a:t>
            </a:r>
          </a:p>
        </p:txBody>
      </p:sp>
      <p:sp>
        <p:nvSpPr>
          <p:cNvPr id="11" name="Text Placeholder 26">
            <a:extLst>
              <a:ext uri="{FF2B5EF4-FFF2-40B4-BE49-F238E27FC236}">
                <a16:creationId xmlns:a16="http://schemas.microsoft.com/office/drawing/2014/main" id="{80FDBB24-45E7-F544-A1C7-3CD42E040C91}"/>
              </a:ext>
            </a:extLst>
          </p:cNvPr>
          <p:cNvSpPr>
            <a:spLocks noGrp="1"/>
          </p:cNvSpPr>
          <p:nvPr>
            <p:ph type="body" sz="quarter" idx="10" hasCustomPrompt="1"/>
          </p:nvPr>
        </p:nvSpPr>
        <p:spPr>
          <a:xfrm>
            <a:off x="301624" y="3441994"/>
            <a:ext cx="5641976" cy="984885"/>
          </a:xfrm>
          <a:prstGeom prst="rect">
            <a:avLst/>
          </a:prstGeom>
        </p:spPr>
        <p:txBody>
          <a:bodyPr wrap="square" lIns="0" tIns="0" rIns="0" bIns="0" anchor="b">
            <a:spAutoFit/>
          </a:bodyPr>
          <a:lstStyle>
            <a:lvl1pPr marL="0" indent="0">
              <a:lnSpc>
                <a:spcPct val="100000"/>
              </a:lnSpc>
              <a:spcBef>
                <a:spcPts val="0"/>
              </a:spcBef>
              <a:buNone/>
              <a:defRPr sz="3200" b="0" cap="none" baseline="0">
                <a:solidFill>
                  <a:schemeClr val="accent1"/>
                </a:solidFill>
                <a:latin typeface="Arial"/>
                <a:cs typeface="Arial"/>
              </a:defRPr>
            </a:lvl1pPr>
            <a:lvl2pPr marL="457200" indent="0">
              <a:buNone/>
              <a:defRPr sz="3200" b="1">
                <a:latin typeface="Arial"/>
                <a:cs typeface="Arial"/>
              </a:defRPr>
            </a:lvl2pPr>
            <a:lvl3pPr marL="914400" indent="0">
              <a:buNone/>
              <a:defRPr sz="3200" b="1">
                <a:latin typeface="Arial"/>
                <a:cs typeface="Arial"/>
              </a:defRPr>
            </a:lvl3pPr>
            <a:lvl4pPr marL="1371600" indent="0">
              <a:buNone/>
              <a:defRPr sz="3200" b="1">
                <a:latin typeface="Arial"/>
                <a:cs typeface="Arial"/>
              </a:defRPr>
            </a:lvl4pPr>
            <a:lvl5pPr marL="1828800" indent="0">
              <a:buNone/>
              <a:defRPr sz="3200" b="1">
                <a:latin typeface="Arial"/>
                <a:cs typeface="Arial"/>
              </a:defRPr>
            </a:lvl5pPr>
          </a:lstStyle>
          <a:p>
            <a:pPr lvl="0"/>
            <a:r>
              <a:rPr lang="en-US" dirty="0"/>
              <a:t>Title Arial 32pt red</a:t>
            </a:r>
            <a:br>
              <a:rPr lang="en-US" dirty="0"/>
            </a:br>
            <a:r>
              <a:rPr lang="en-US" dirty="0"/>
              <a:t>sentence case</a:t>
            </a:r>
          </a:p>
        </p:txBody>
      </p:sp>
      <p:pic>
        <p:nvPicPr>
          <p:cNvPr id="13" name="Picture 12">
            <a:extLst>
              <a:ext uri="{FF2B5EF4-FFF2-40B4-BE49-F238E27FC236}">
                <a16:creationId xmlns:a16="http://schemas.microsoft.com/office/drawing/2014/main" id="{6BD93987-9FDF-A947-8FF5-CDC8A092816A}"/>
              </a:ext>
            </a:extLst>
          </p:cNvPr>
          <p:cNvPicPr>
            <a:picLocks noChangeAspect="1"/>
          </p:cNvPicPr>
          <p:nvPr userDrawn="1"/>
        </p:nvPicPr>
        <p:blipFill rotWithShape="1">
          <a:blip r:embed="rId2"/>
          <a:srcRect r="15914"/>
          <a:stretch/>
        </p:blipFill>
        <p:spPr>
          <a:xfrm>
            <a:off x="6837358" y="771144"/>
            <a:ext cx="2306642" cy="3657600"/>
          </a:xfrm>
          <a:prstGeom prst="rect">
            <a:avLst/>
          </a:prstGeom>
        </p:spPr>
      </p:pic>
      <p:pic>
        <p:nvPicPr>
          <p:cNvPr id="8" name="Picture 7">
            <a:extLst>
              <a:ext uri="{FF2B5EF4-FFF2-40B4-BE49-F238E27FC236}">
                <a16:creationId xmlns:a16="http://schemas.microsoft.com/office/drawing/2014/main" id="{6770B293-5DF5-974F-8E25-56DFA02D7C02}"/>
              </a:ext>
            </a:extLst>
          </p:cNvPr>
          <p:cNvPicPr>
            <a:picLocks noChangeAspect="1"/>
          </p:cNvPicPr>
          <p:nvPr userDrawn="1"/>
        </p:nvPicPr>
        <p:blipFill>
          <a:blip r:embed="rId3"/>
          <a:stretch>
            <a:fillRect/>
          </a:stretch>
        </p:blipFill>
        <p:spPr>
          <a:xfrm>
            <a:off x="7010400" y="6328337"/>
            <a:ext cx="1828800" cy="291675"/>
          </a:xfrm>
          <a:prstGeom prst="rect">
            <a:avLst/>
          </a:prstGeom>
        </p:spPr>
      </p:pic>
    </p:spTree>
    <p:extLst>
      <p:ext uri="{BB962C8B-B14F-4D97-AF65-F5344CB8AC3E}">
        <p14:creationId xmlns:p14="http://schemas.microsoft.com/office/powerpoint/2010/main" val="28906282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Red">
    <p:bg>
      <p:bgPr>
        <a:solidFill>
          <a:schemeClr val="accent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904667-6091-524F-83FF-D8DCD2CC55A6}"/>
              </a:ext>
            </a:extLst>
          </p:cNvPr>
          <p:cNvSpPr>
            <a:spLocks noGrp="1"/>
          </p:cNvSpPr>
          <p:nvPr>
            <p:ph type="ftr" sz="quarter" idx="14"/>
          </p:nvPr>
        </p:nvSpPr>
        <p:spPr>
          <a:xfrm>
            <a:off x="301624" y="6369752"/>
            <a:ext cx="3046412" cy="208849"/>
          </a:xfrm>
        </p:spPr>
        <p:txBody>
          <a:bodyPr/>
          <a:lstStyle>
            <a:lvl1pPr>
              <a:defRPr lang="en-US" b="0" i="0" smtClean="0">
                <a:solidFill>
                  <a:schemeClr val="bg1"/>
                </a:solidFill>
                <a:effectLst/>
              </a:defRPr>
            </a:lvl1pPr>
          </a:lstStyle>
          <a:p>
            <a:r>
              <a:rPr lang="en-US"/>
              <a:t>UL and the UL logo are trademarks of UL LLC © 2018.</a:t>
            </a:r>
            <a:endParaRPr lang="en-US" dirty="0">
              <a:ea typeface="Open Sans" charset="0"/>
              <a:cs typeface="Arial"/>
            </a:endParaRPr>
          </a:p>
        </p:txBody>
      </p:sp>
      <p:sp>
        <p:nvSpPr>
          <p:cNvPr id="7" name="Text Placeholder 26">
            <a:extLst>
              <a:ext uri="{FF2B5EF4-FFF2-40B4-BE49-F238E27FC236}">
                <a16:creationId xmlns:a16="http://schemas.microsoft.com/office/drawing/2014/main" id="{E8705732-112B-D34A-ADD9-33AB444C70C3}"/>
              </a:ext>
            </a:extLst>
          </p:cNvPr>
          <p:cNvSpPr>
            <a:spLocks noGrp="1"/>
          </p:cNvSpPr>
          <p:nvPr>
            <p:ph type="body" sz="quarter" idx="10" hasCustomPrompt="1"/>
          </p:nvPr>
        </p:nvSpPr>
        <p:spPr>
          <a:xfrm>
            <a:off x="301624" y="3441994"/>
            <a:ext cx="5641976" cy="984885"/>
          </a:xfrm>
          <a:prstGeom prst="rect">
            <a:avLst/>
          </a:prstGeom>
        </p:spPr>
        <p:txBody>
          <a:bodyPr wrap="square" lIns="0" tIns="0" rIns="0" bIns="0" anchor="b">
            <a:spAutoFit/>
          </a:bodyPr>
          <a:lstStyle>
            <a:lvl1pPr marL="0" indent="0">
              <a:lnSpc>
                <a:spcPct val="100000"/>
              </a:lnSpc>
              <a:spcBef>
                <a:spcPts val="0"/>
              </a:spcBef>
              <a:buNone/>
              <a:defRPr sz="3200" b="0" cap="none" baseline="0">
                <a:solidFill>
                  <a:schemeClr val="bg1"/>
                </a:solidFill>
                <a:latin typeface="Arial"/>
                <a:cs typeface="Arial"/>
              </a:defRPr>
            </a:lvl1pPr>
            <a:lvl2pPr marL="457200" indent="0">
              <a:buNone/>
              <a:defRPr sz="3200" b="1">
                <a:latin typeface="Arial"/>
                <a:cs typeface="Arial"/>
              </a:defRPr>
            </a:lvl2pPr>
            <a:lvl3pPr marL="914400" indent="0">
              <a:buNone/>
              <a:defRPr sz="3200" b="1">
                <a:latin typeface="Arial"/>
                <a:cs typeface="Arial"/>
              </a:defRPr>
            </a:lvl3pPr>
            <a:lvl4pPr marL="1371600" indent="0">
              <a:buNone/>
              <a:defRPr sz="3200" b="1">
                <a:latin typeface="Arial"/>
                <a:cs typeface="Arial"/>
              </a:defRPr>
            </a:lvl4pPr>
            <a:lvl5pPr marL="1828800" indent="0">
              <a:buNone/>
              <a:defRPr sz="3200" b="1">
                <a:latin typeface="Arial"/>
                <a:cs typeface="Arial"/>
              </a:defRPr>
            </a:lvl5pPr>
          </a:lstStyle>
          <a:p>
            <a:pPr lvl="0"/>
            <a:r>
              <a:rPr lang="en-US" dirty="0"/>
              <a:t>Title Arial 32pt white</a:t>
            </a:r>
            <a:br>
              <a:rPr lang="en-US" dirty="0"/>
            </a:br>
            <a:r>
              <a:rPr lang="en-US" dirty="0"/>
              <a:t>sentence case</a:t>
            </a:r>
          </a:p>
        </p:txBody>
      </p:sp>
      <p:sp>
        <p:nvSpPr>
          <p:cNvPr id="9" name="Text Placeholder 28">
            <a:extLst>
              <a:ext uri="{FF2B5EF4-FFF2-40B4-BE49-F238E27FC236}">
                <a16:creationId xmlns:a16="http://schemas.microsoft.com/office/drawing/2014/main" id="{AD1C4D7B-87F1-8343-8537-F0FE9A9EFAD7}"/>
              </a:ext>
            </a:extLst>
          </p:cNvPr>
          <p:cNvSpPr>
            <a:spLocks noGrp="1"/>
          </p:cNvSpPr>
          <p:nvPr>
            <p:ph type="body" sz="quarter" idx="11" hasCustomPrompt="1"/>
          </p:nvPr>
        </p:nvSpPr>
        <p:spPr>
          <a:xfrm>
            <a:off x="301624" y="4749800"/>
            <a:ext cx="6403976" cy="184666"/>
          </a:xfrm>
          <a:prstGeom prst="rect">
            <a:avLst/>
          </a:prstGeom>
        </p:spPr>
        <p:txBody>
          <a:bodyPr wrap="square" lIns="0" tIns="0" rIns="0" bIns="0" anchor="t">
            <a:spAutoFit/>
          </a:bodyPr>
          <a:lstStyle>
            <a:lvl1pPr marL="0" indent="0">
              <a:lnSpc>
                <a:spcPct val="100000"/>
              </a:lnSpc>
              <a:spcBef>
                <a:spcPts val="0"/>
              </a:spcBef>
              <a:buNone/>
              <a:defRPr sz="1200" baseline="0">
                <a:solidFill>
                  <a:schemeClr val="bg1"/>
                </a:solidFill>
                <a:latin typeface="Arial"/>
                <a:cs typeface="Arial"/>
              </a:defRPr>
            </a:lvl1pPr>
            <a:lvl2pPr marL="457200" indent="0">
              <a:buNone/>
              <a:defRPr sz="1600">
                <a:latin typeface="Arial"/>
                <a:cs typeface="Arial"/>
              </a:defRPr>
            </a:lvl2pPr>
            <a:lvl3pPr marL="914400" indent="0">
              <a:buNone/>
              <a:defRPr sz="1600">
                <a:latin typeface="Arial"/>
                <a:cs typeface="Arial"/>
              </a:defRPr>
            </a:lvl3pPr>
            <a:lvl4pPr marL="1371600" indent="0">
              <a:buNone/>
              <a:defRPr sz="1600">
                <a:latin typeface="Arial"/>
                <a:cs typeface="Arial"/>
              </a:defRPr>
            </a:lvl4pPr>
            <a:lvl5pPr marL="1828800" indent="0">
              <a:buNone/>
              <a:defRPr sz="1600">
                <a:latin typeface="Arial"/>
                <a:cs typeface="Arial"/>
              </a:defRPr>
            </a:lvl5pPr>
          </a:lstStyle>
          <a:p>
            <a:pPr lvl="0"/>
            <a:r>
              <a:rPr lang="en-US" dirty="0"/>
              <a:t>Date | Subhead Arial 12pt white maximum one line</a:t>
            </a:r>
          </a:p>
        </p:txBody>
      </p:sp>
      <p:pic>
        <p:nvPicPr>
          <p:cNvPr id="11" name="Picture 10">
            <a:extLst>
              <a:ext uri="{FF2B5EF4-FFF2-40B4-BE49-F238E27FC236}">
                <a16:creationId xmlns:a16="http://schemas.microsoft.com/office/drawing/2014/main" id="{6AF0BBF2-57E5-B24C-821B-36E817E4B9FC}"/>
              </a:ext>
            </a:extLst>
          </p:cNvPr>
          <p:cNvPicPr>
            <a:picLocks noChangeAspect="1"/>
          </p:cNvPicPr>
          <p:nvPr userDrawn="1"/>
        </p:nvPicPr>
        <p:blipFill rotWithShape="1">
          <a:blip r:embed="rId2"/>
          <a:srcRect r="16444"/>
          <a:stretch/>
        </p:blipFill>
        <p:spPr>
          <a:xfrm>
            <a:off x="6851904" y="760859"/>
            <a:ext cx="2292096" cy="3657600"/>
          </a:xfrm>
          <a:prstGeom prst="rect">
            <a:avLst/>
          </a:prstGeom>
        </p:spPr>
      </p:pic>
    </p:spTree>
    <p:extLst>
      <p:ext uri="{BB962C8B-B14F-4D97-AF65-F5344CB8AC3E}">
        <p14:creationId xmlns:p14="http://schemas.microsoft.com/office/powerpoint/2010/main" val="1550201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Red w/Tagline">
    <p:bg>
      <p:bgPr>
        <a:solidFill>
          <a:schemeClr val="accent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904667-6091-524F-83FF-D8DCD2CC55A6}"/>
              </a:ext>
            </a:extLst>
          </p:cNvPr>
          <p:cNvSpPr>
            <a:spLocks noGrp="1"/>
          </p:cNvSpPr>
          <p:nvPr>
            <p:ph type="ftr" sz="quarter" idx="14"/>
          </p:nvPr>
        </p:nvSpPr>
        <p:spPr>
          <a:xfrm>
            <a:off x="301624" y="6369752"/>
            <a:ext cx="3046412" cy="208849"/>
          </a:xfrm>
        </p:spPr>
        <p:txBody>
          <a:bodyPr/>
          <a:lstStyle>
            <a:lvl1pPr>
              <a:defRPr lang="en-US" b="0" i="0" smtClean="0">
                <a:solidFill>
                  <a:schemeClr val="bg1"/>
                </a:solidFill>
                <a:effectLst/>
              </a:defRPr>
            </a:lvl1pPr>
          </a:lstStyle>
          <a:p>
            <a:r>
              <a:rPr lang="en-US"/>
              <a:t>UL and the UL logo are trademarks of UL LLC © 2018.</a:t>
            </a:r>
            <a:endParaRPr lang="en-US" dirty="0">
              <a:ea typeface="Open Sans" charset="0"/>
              <a:cs typeface="Arial"/>
            </a:endParaRPr>
          </a:p>
        </p:txBody>
      </p:sp>
      <p:sp>
        <p:nvSpPr>
          <p:cNvPr id="7" name="Text Placeholder 26">
            <a:extLst>
              <a:ext uri="{FF2B5EF4-FFF2-40B4-BE49-F238E27FC236}">
                <a16:creationId xmlns:a16="http://schemas.microsoft.com/office/drawing/2014/main" id="{E8705732-112B-D34A-ADD9-33AB444C70C3}"/>
              </a:ext>
            </a:extLst>
          </p:cNvPr>
          <p:cNvSpPr>
            <a:spLocks noGrp="1"/>
          </p:cNvSpPr>
          <p:nvPr>
            <p:ph type="body" sz="quarter" idx="10" hasCustomPrompt="1"/>
          </p:nvPr>
        </p:nvSpPr>
        <p:spPr>
          <a:xfrm>
            <a:off x="301624" y="3441994"/>
            <a:ext cx="5641976" cy="984885"/>
          </a:xfrm>
          <a:prstGeom prst="rect">
            <a:avLst/>
          </a:prstGeom>
        </p:spPr>
        <p:txBody>
          <a:bodyPr wrap="square" lIns="0" tIns="0" rIns="0" bIns="0" anchor="b">
            <a:spAutoFit/>
          </a:bodyPr>
          <a:lstStyle>
            <a:lvl1pPr marL="0" indent="0">
              <a:lnSpc>
                <a:spcPct val="100000"/>
              </a:lnSpc>
              <a:spcBef>
                <a:spcPts val="0"/>
              </a:spcBef>
              <a:buNone/>
              <a:defRPr sz="3200" b="0" cap="none" baseline="0">
                <a:solidFill>
                  <a:schemeClr val="bg1"/>
                </a:solidFill>
                <a:latin typeface="Arial"/>
                <a:cs typeface="Arial"/>
              </a:defRPr>
            </a:lvl1pPr>
            <a:lvl2pPr marL="457200" indent="0">
              <a:buNone/>
              <a:defRPr sz="3200" b="1">
                <a:latin typeface="Arial"/>
                <a:cs typeface="Arial"/>
              </a:defRPr>
            </a:lvl2pPr>
            <a:lvl3pPr marL="914400" indent="0">
              <a:buNone/>
              <a:defRPr sz="3200" b="1">
                <a:latin typeface="Arial"/>
                <a:cs typeface="Arial"/>
              </a:defRPr>
            </a:lvl3pPr>
            <a:lvl4pPr marL="1371600" indent="0">
              <a:buNone/>
              <a:defRPr sz="3200" b="1">
                <a:latin typeface="Arial"/>
                <a:cs typeface="Arial"/>
              </a:defRPr>
            </a:lvl4pPr>
            <a:lvl5pPr marL="1828800" indent="0">
              <a:buNone/>
              <a:defRPr sz="3200" b="1">
                <a:latin typeface="Arial"/>
                <a:cs typeface="Arial"/>
              </a:defRPr>
            </a:lvl5pPr>
          </a:lstStyle>
          <a:p>
            <a:pPr lvl="0"/>
            <a:r>
              <a:rPr lang="en-US" dirty="0"/>
              <a:t>Title Arial 32pt white</a:t>
            </a:r>
            <a:br>
              <a:rPr lang="en-US" dirty="0"/>
            </a:br>
            <a:r>
              <a:rPr lang="en-US" dirty="0"/>
              <a:t>sentence case</a:t>
            </a:r>
          </a:p>
        </p:txBody>
      </p:sp>
      <p:sp>
        <p:nvSpPr>
          <p:cNvPr id="9" name="Text Placeholder 28">
            <a:extLst>
              <a:ext uri="{FF2B5EF4-FFF2-40B4-BE49-F238E27FC236}">
                <a16:creationId xmlns:a16="http://schemas.microsoft.com/office/drawing/2014/main" id="{AD1C4D7B-87F1-8343-8537-F0FE9A9EFAD7}"/>
              </a:ext>
            </a:extLst>
          </p:cNvPr>
          <p:cNvSpPr>
            <a:spLocks noGrp="1"/>
          </p:cNvSpPr>
          <p:nvPr>
            <p:ph type="body" sz="quarter" idx="11" hasCustomPrompt="1"/>
          </p:nvPr>
        </p:nvSpPr>
        <p:spPr>
          <a:xfrm>
            <a:off x="301624" y="4749800"/>
            <a:ext cx="6403976" cy="184666"/>
          </a:xfrm>
          <a:prstGeom prst="rect">
            <a:avLst/>
          </a:prstGeom>
        </p:spPr>
        <p:txBody>
          <a:bodyPr wrap="square" lIns="0" tIns="0" rIns="0" bIns="0" anchor="t">
            <a:spAutoFit/>
          </a:bodyPr>
          <a:lstStyle>
            <a:lvl1pPr marL="0" indent="0">
              <a:lnSpc>
                <a:spcPct val="100000"/>
              </a:lnSpc>
              <a:spcBef>
                <a:spcPts val="0"/>
              </a:spcBef>
              <a:buNone/>
              <a:defRPr sz="1200" baseline="0">
                <a:solidFill>
                  <a:schemeClr val="bg1"/>
                </a:solidFill>
                <a:latin typeface="Arial"/>
                <a:cs typeface="Arial"/>
              </a:defRPr>
            </a:lvl1pPr>
            <a:lvl2pPr marL="457200" indent="0">
              <a:buNone/>
              <a:defRPr sz="1600">
                <a:latin typeface="Arial"/>
                <a:cs typeface="Arial"/>
              </a:defRPr>
            </a:lvl2pPr>
            <a:lvl3pPr marL="914400" indent="0">
              <a:buNone/>
              <a:defRPr sz="1600">
                <a:latin typeface="Arial"/>
                <a:cs typeface="Arial"/>
              </a:defRPr>
            </a:lvl3pPr>
            <a:lvl4pPr marL="1371600" indent="0">
              <a:buNone/>
              <a:defRPr sz="1600">
                <a:latin typeface="Arial"/>
                <a:cs typeface="Arial"/>
              </a:defRPr>
            </a:lvl4pPr>
            <a:lvl5pPr marL="1828800" indent="0">
              <a:buNone/>
              <a:defRPr sz="1600">
                <a:latin typeface="Arial"/>
                <a:cs typeface="Arial"/>
              </a:defRPr>
            </a:lvl5pPr>
          </a:lstStyle>
          <a:p>
            <a:pPr lvl="0"/>
            <a:r>
              <a:rPr lang="en-US" dirty="0"/>
              <a:t>Date | Subhead Arial 12pt white maximum one line</a:t>
            </a:r>
          </a:p>
        </p:txBody>
      </p:sp>
      <p:pic>
        <p:nvPicPr>
          <p:cNvPr id="11" name="Picture 10">
            <a:extLst>
              <a:ext uri="{FF2B5EF4-FFF2-40B4-BE49-F238E27FC236}">
                <a16:creationId xmlns:a16="http://schemas.microsoft.com/office/drawing/2014/main" id="{6AF0BBF2-57E5-B24C-821B-36E817E4B9FC}"/>
              </a:ext>
            </a:extLst>
          </p:cNvPr>
          <p:cNvPicPr>
            <a:picLocks noChangeAspect="1"/>
          </p:cNvPicPr>
          <p:nvPr userDrawn="1"/>
        </p:nvPicPr>
        <p:blipFill rotWithShape="1">
          <a:blip r:embed="rId2"/>
          <a:srcRect r="16444"/>
          <a:stretch/>
        </p:blipFill>
        <p:spPr>
          <a:xfrm>
            <a:off x="6851904" y="760859"/>
            <a:ext cx="2292096" cy="3657600"/>
          </a:xfrm>
          <a:prstGeom prst="rect">
            <a:avLst/>
          </a:prstGeom>
        </p:spPr>
      </p:pic>
      <p:pic>
        <p:nvPicPr>
          <p:cNvPr id="8" name="Picture 7">
            <a:extLst>
              <a:ext uri="{FF2B5EF4-FFF2-40B4-BE49-F238E27FC236}">
                <a16:creationId xmlns:a16="http://schemas.microsoft.com/office/drawing/2014/main" id="{34DA0BEC-FE1D-2149-AFEE-9A68F723EEC0}"/>
              </a:ext>
            </a:extLst>
          </p:cNvPr>
          <p:cNvPicPr>
            <a:picLocks noChangeAspect="1"/>
          </p:cNvPicPr>
          <p:nvPr userDrawn="1"/>
        </p:nvPicPr>
        <p:blipFill>
          <a:blip r:embed="rId3"/>
          <a:stretch>
            <a:fillRect/>
          </a:stretch>
        </p:blipFill>
        <p:spPr>
          <a:xfrm>
            <a:off x="7010400" y="6328338"/>
            <a:ext cx="1828800" cy="291673"/>
          </a:xfrm>
          <a:prstGeom prst="rect">
            <a:avLst/>
          </a:prstGeom>
        </p:spPr>
      </p:pic>
    </p:spTree>
    <p:extLst>
      <p:ext uri="{BB962C8B-B14F-4D97-AF65-F5344CB8AC3E}">
        <p14:creationId xmlns:p14="http://schemas.microsoft.com/office/powerpoint/2010/main" val="194204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6172200"/>
            <a:ext cx="309586" cy="412781"/>
          </a:xfrm>
          <a:prstGeom prst="rect">
            <a:avLst/>
          </a:prstGeom>
        </p:spPr>
      </p:pic>
      <p:sp>
        <p:nvSpPr>
          <p:cNvPr id="4" name="Slide Number Placeholder 3">
            <a:extLst>
              <a:ext uri="{FF2B5EF4-FFF2-40B4-BE49-F238E27FC236}">
                <a16:creationId xmlns:a16="http://schemas.microsoft.com/office/drawing/2014/main" id="{76755143-4AF0-364E-B24C-A2C2A4340C08}"/>
              </a:ext>
            </a:extLst>
          </p:cNvPr>
          <p:cNvSpPr>
            <a:spLocks noGrp="1"/>
          </p:cNvSpPr>
          <p:nvPr>
            <p:ph type="sldNum" sz="quarter" idx="17"/>
          </p:nvPr>
        </p:nvSpPr>
        <p:spPr/>
        <p:txBody>
          <a:bodyPr/>
          <a:lstStyle/>
          <a:p>
            <a:fld id="{ABEF7161-39F9-F745-9A2B-33DA2ED59E91}" type="slidenum">
              <a:rPr lang="en-US" smtClean="0"/>
              <a:pPr/>
              <a:t>‹#›</a:t>
            </a:fld>
            <a:endParaRPr lang="en-US" dirty="0"/>
          </a:p>
        </p:txBody>
      </p:sp>
      <p:sp>
        <p:nvSpPr>
          <p:cNvPr id="7" name="Text Placeholder 26">
            <a:extLst>
              <a:ext uri="{FF2B5EF4-FFF2-40B4-BE49-F238E27FC236}">
                <a16:creationId xmlns:a16="http://schemas.microsoft.com/office/drawing/2014/main" id="{B2375BE8-BA6F-0442-84F3-538A822409FE}"/>
              </a:ext>
            </a:extLst>
          </p:cNvPr>
          <p:cNvSpPr>
            <a:spLocks noGrp="1"/>
          </p:cNvSpPr>
          <p:nvPr>
            <p:ph type="body" sz="quarter" idx="10" hasCustomPrompt="1"/>
          </p:nvPr>
        </p:nvSpPr>
        <p:spPr>
          <a:xfrm>
            <a:off x="301625" y="1295400"/>
            <a:ext cx="8539162" cy="4572000"/>
          </a:xfrm>
          <a:prstGeom prst="rect">
            <a:avLst/>
          </a:prstGeom>
        </p:spPr>
        <p:txBody>
          <a:bodyPr wrap="square" lIns="0" tIns="0" rIns="0" bIns="0" anchor="t">
            <a:noAutofit/>
          </a:bodyPr>
          <a:lstStyle>
            <a:lvl1pPr marL="400050" marR="0" indent="-400050" algn="l" defTabSz="457200" rtl="0" eaLnBrk="1" fontAlgn="auto" latinLnBrk="0" hangingPunct="1">
              <a:lnSpc>
                <a:spcPct val="100000"/>
              </a:lnSpc>
              <a:spcBef>
                <a:spcPts val="600"/>
              </a:spcBef>
              <a:spcAft>
                <a:spcPts val="0"/>
              </a:spcAft>
              <a:buClrTx/>
              <a:buSzTx/>
              <a:buFont typeface="+mj-lt"/>
              <a:buAutoNum type="romanUcPeriod"/>
              <a:tabLst/>
              <a:defRPr sz="1600" b="0" cap="none" baseline="0">
                <a:solidFill>
                  <a:schemeClr val="tx1"/>
                </a:solidFill>
                <a:latin typeface="Arial"/>
                <a:cs typeface="Arial"/>
              </a:defRPr>
            </a:lvl1pPr>
            <a:lvl2pPr marL="457200" indent="0">
              <a:buNone/>
              <a:defRPr sz="3200" b="1">
                <a:latin typeface="Arial"/>
                <a:cs typeface="Arial"/>
              </a:defRPr>
            </a:lvl2pPr>
            <a:lvl3pPr marL="914400" indent="0">
              <a:buNone/>
              <a:defRPr sz="3200" b="1">
                <a:latin typeface="Arial"/>
                <a:cs typeface="Arial"/>
              </a:defRPr>
            </a:lvl3pPr>
            <a:lvl4pPr marL="1371600" indent="0">
              <a:buNone/>
              <a:defRPr sz="3200" b="1">
                <a:latin typeface="Arial"/>
                <a:cs typeface="Arial"/>
              </a:defRPr>
            </a:lvl4pPr>
            <a:lvl5pPr marL="1828800" indent="0">
              <a:buNone/>
              <a:defRPr sz="3200" b="1">
                <a:latin typeface="Arial"/>
                <a:cs typeface="Arial"/>
              </a:defRPr>
            </a:lvl5pPr>
          </a:lstStyle>
          <a:p>
            <a:pPr lvl="0"/>
            <a:r>
              <a:rPr lang="en-US" dirty="0"/>
              <a:t>Sections are listed here. Arial 16pt black sentence case</a:t>
            </a:r>
          </a:p>
        </p:txBody>
      </p:sp>
      <p:sp>
        <p:nvSpPr>
          <p:cNvPr id="3" name="Title 2">
            <a:extLst>
              <a:ext uri="{FF2B5EF4-FFF2-40B4-BE49-F238E27FC236}">
                <a16:creationId xmlns:a16="http://schemas.microsoft.com/office/drawing/2014/main" id="{6C65FD51-6AA0-7345-A07E-E4905EEF6D56}"/>
              </a:ext>
            </a:extLst>
          </p:cNvPr>
          <p:cNvSpPr>
            <a:spLocks noGrp="1"/>
          </p:cNvSpPr>
          <p:nvPr>
            <p:ph type="title" hasCustomPrompt="1"/>
          </p:nvPr>
        </p:nvSpPr>
        <p:spPr/>
        <p:txBody>
          <a:bodyPr/>
          <a:lstStyle>
            <a:lvl1pPr>
              <a:defRPr/>
            </a:lvl1pPr>
          </a:lstStyle>
          <a:p>
            <a:pPr lvl="0"/>
            <a:r>
              <a:rPr lang="en-US" dirty="0"/>
              <a:t>Table of contents Arial 24pt red sentence case</a:t>
            </a:r>
          </a:p>
        </p:txBody>
      </p:sp>
    </p:spTree>
    <p:extLst>
      <p:ext uri="{BB962C8B-B14F-4D97-AF65-F5344CB8AC3E}">
        <p14:creationId xmlns:p14="http://schemas.microsoft.com/office/powerpoint/2010/main" val="1079783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OC w/Image">
    <p:spTree>
      <p:nvGrpSpPr>
        <p:cNvPr id="1" name=""/>
        <p:cNvGrpSpPr/>
        <p:nvPr/>
      </p:nvGrpSpPr>
      <p:grpSpPr>
        <a:xfrm>
          <a:off x="0" y="0"/>
          <a:ext cx="0" cy="0"/>
          <a:chOff x="0" y="0"/>
          <a:chExt cx="0" cy="0"/>
        </a:xfrm>
      </p:grpSpPr>
      <p:sp>
        <p:nvSpPr>
          <p:cNvPr id="27" name="Text Placeholder 26"/>
          <p:cNvSpPr>
            <a:spLocks noGrp="1"/>
          </p:cNvSpPr>
          <p:nvPr>
            <p:ph type="body" sz="quarter" idx="10" hasCustomPrompt="1"/>
          </p:nvPr>
        </p:nvSpPr>
        <p:spPr>
          <a:xfrm>
            <a:off x="305819" y="1297259"/>
            <a:ext cx="3813175" cy="4572000"/>
          </a:xfrm>
          <a:prstGeom prst="rect">
            <a:avLst/>
          </a:prstGeom>
        </p:spPr>
        <p:txBody>
          <a:bodyPr wrap="square" lIns="0" tIns="0" rIns="0" bIns="0" anchor="t">
            <a:noAutofit/>
          </a:bodyPr>
          <a:lstStyle>
            <a:lvl1pPr marL="400050" marR="0" indent="-400050" algn="l" defTabSz="457200" rtl="0" eaLnBrk="1" fontAlgn="auto" latinLnBrk="0" hangingPunct="1">
              <a:lnSpc>
                <a:spcPct val="100000"/>
              </a:lnSpc>
              <a:spcBef>
                <a:spcPts val="600"/>
              </a:spcBef>
              <a:spcAft>
                <a:spcPts val="0"/>
              </a:spcAft>
              <a:buClrTx/>
              <a:buSzTx/>
              <a:buFont typeface="+mj-lt"/>
              <a:buAutoNum type="romanUcPeriod"/>
              <a:tabLst/>
              <a:defRPr sz="1600" b="0" cap="none" baseline="0">
                <a:solidFill>
                  <a:schemeClr val="tx1"/>
                </a:solidFill>
                <a:latin typeface="Arial"/>
                <a:cs typeface="Arial"/>
              </a:defRPr>
            </a:lvl1pPr>
            <a:lvl2pPr marL="457200" indent="0">
              <a:buNone/>
              <a:defRPr sz="3200" b="1">
                <a:latin typeface="Arial"/>
                <a:cs typeface="Arial"/>
              </a:defRPr>
            </a:lvl2pPr>
            <a:lvl3pPr marL="914400" indent="0">
              <a:buNone/>
              <a:defRPr sz="3200" b="1">
                <a:latin typeface="Arial"/>
                <a:cs typeface="Arial"/>
              </a:defRPr>
            </a:lvl3pPr>
            <a:lvl4pPr marL="1371600" indent="0">
              <a:buNone/>
              <a:defRPr sz="3200" b="1">
                <a:latin typeface="Arial"/>
                <a:cs typeface="Arial"/>
              </a:defRPr>
            </a:lvl4pPr>
            <a:lvl5pPr marL="1828800" indent="0">
              <a:buNone/>
              <a:defRPr sz="3200" b="1">
                <a:latin typeface="Arial"/>
                <a:cs typeface="Arial"/>
              </a:defRPr>
            </a:lvl5pPr>
          </a:lstStyle>
          <a:p>
            <a:pPr lvl="0"/>
            <a:r>
              <a:rPr lang="en-US" dirty="0"/>
              <a:t>Sections are listed here. Arial 16pt black sentence case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6172200"/>
            <a:ext cx="309586" cy="412781"/>
          </a:xfrm>
          <a:prstGeom prst="rect">
            <a:avLst/>
          </a:prstGeom>
        </p:spPr>
      </p:pic>
      <p:sp>
        <p:nvSpPr>
          <p:cNvPr id="8" name="Picture Placeholder 3">
            <a:extLst>
              <a:ext uri="{FF2B5EF4-FFF2-40B4-BE49-F238E27FC236}">
                <a16:creationId xmlns:a16="http://schemas.microsoft.com/office/drawing/2014/main" id="{94D1E36D-02C6-B449-9EBA-12FEA0CFCB41}"/>
              </a:ext>
            </a:extLst>
          </p:cNvPr>
          <p:cNvSpPr>
            <a:spLocks noGrp="1"/>
          </p:cNvSpPr>
          <p:nvPr>
            <p:ph type="pic" sz="quarter" idx="14" hasCustomPrompt="1"/>
          </p:nvPr>
        </p:nvSpPr>
        <p:spPr>
          <a:xfrm>
            <a:off x="4419600" y="1297259"/>
            <a:ext cx="4724400" cy="4572000"/>
          </a:xfrm>
          <a:prstGeom prst="rect">
            <a:avLst/>
          </a:prstGeom>
          <a:solidFill>
            <a:schemeClr val="tx2">
              <a:lumMod val="20000"/>
              <a:lumOff val="80000"/>
            </a:schemeClr>
          </a:solidFill>
          <a:ln>
            <a:noFill/>
          </a:ln>
        </p:spPr>
        <p:txBody>
          <a:bodyPr tIns="91440" bIns="91440">
            <a:normAutofit/>
          </a:bodyPr>
          <a:lstStyle>
            <a:lvl1pPr marL="0" indent="0">
              <a:buNone/>
              <a:defRPr sz="1000" b="1" cap="none">
                <a:solidFill>
                  <a:schemeClr val="tx2"/>
                </a:solidFill>
                <a:latin typeface="Arial"/>
                <a:cs typeface="Arial"/>
              </a:defRPr>
            </a:lvl1pPr>
          </a:lstStyle>
          <a:p>
            <a:r>
              <a:rPr lang="en-US" dirty="0"/>
              <a:t>Click icon to add image</a:t>
            </a:r>
          </a:p>
        </p:txBody>
      </p:sp>
      <p:sp>
        <p:nvSpPr>
          <p:cNvPr id="4" name="Slide Number Placeholder 3">
            <a:extLst>
              <a:ext uri="{FF2B5EF4-FFF2-40B4-BE49-F238E27FC236}">
                <a16:creationId xmlns:a16="http://schemas.microsoft.com/office/drawing/2014/main" id="{D86DAA93-21AC-9048-AC03-F7C5BFF8DEEC}"/>
              </a:ext>
            </a:extLst>
          </p:cNvPr>
          <p:cNvSpPr>
            <a:spLocks noGrp="1"/>
          </p:cNvSpPr>
          <p:nvPr>
            <p:ph type="sldNum" sz="quarter" idx="17"/>
          </p:nvPr>
        </p:nvSpPr>
        <p:spPr/>
        <p:txBody>
          <a:body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A681BCCE-C96D-E448-A2EE-455635871EFC}"/>
              </a:ext>
            </a:extLst>
          </p:cNvPr>
          <p:cNvSpPr>
            <a:spLocks noGrp="1"/>
          </p:cNvSpPr>
          <p:nvPr>
            <p:ph type="title" hasCustomPrompt="1"/>
          </p:nvPr>
        </p:nvSpPr>
        <p:spPr/>
        <p:txBody>
          <a:bodyPr/>
          <a:lstStyle>
            <a:lvl1pPr>
              <a:defRPr/>
            </a:lvl1pPr>
          </a:lstStyle>
          <a:p>
            <a:r>
              <a:rPr lang="en-US" dirty="0"/>
              <a:t>Table of contents Arial 24pt red sentence case</a:t>
            </a:r>
          </a:p>
        </p:txBody>
      </p:sp>
    </p:spTree>
    <p:extLst>
      <p:ext uri="{BB962C8B-B14F-4D97-AF65-F5344CB8AC3E}">
        <p14:creationId xmlns:p14="http://schemas.microsoft.com/office/powerpoint/2010/main" val="1971164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D8A26D44-3BA1-6B4F-92FA-7EABB900D920}"/>
              </a:ext>
            </a:extLst>
          </p:cNvPr>
          <p:cNvSpPr>
            <a:spLocks noGrp="1"/>
          </p:cNvSpPr>
          <p:nvPr>
            <p:ph type="body" sz="quarter" idx="15" hasCustomPrompt="1"/>
          </p:nvPr>
        </p:nvSpPr>
        <p:spPr>
          <a:xfrm>
            <a:off x="301624" y="1592073"/>
            <a:ext cx="6556376" cy="3673855"/>
          </a:xfrm>
          <a:prstGeom prst="rect">
            <a:avLst/>
          </a:prstGeom>
        </p:spPr>
        <p:txBody>
          <a:bodyPr wrap="square" lIns="0" tIns="0" rIns="0" bIns="0" anchor="ctr">
            <a:noAutofit/>
          </a:bodyPr>
          <a:lstStyle>
            <a:lvl1pPr marL="0" indent="0">
              <a:lnSpc>
                <a:spcPct val="100000"/>
              </a:lnSpc>
              <a:spcBef>
                <a:spcPts val="0"/>
              </a:spcBef>
              <a:buNone/>
              <a:defRPr sz="3200" b="0" cap="none" baseline="0">
                <a:solidFill>
                  <a:schemeClr val="accent1"/>
                </a:solidFill>
                <a:latin typeface="Arial"/>
                <a:cs typeface="Arial"/>
              </a:defRPr>
            </a:lvl1pPr>
            <a:lvl2pPr marL="457200" indent="0">
              <a:buNone/>
              <a:defRPr sz="2400" b="1" cap="all">
                <a:solidFill>
                  <a:schemeClr val="accent2"/>
                </a:solidFill>
                <a:latin typeface="Arial"/>
                <a:cs typeface="Arial"/>
              </a:defRPr>
            </a:lvl2pPr>
            <a:lvl3pPr marL="914400" indent="0">
              <a:buNone/>
              <a:defRPr sz="2400" b="1">
                <a:latin typeface="Arial"/>
                <a:cs typeface="Arial"/>
              </a:defRPr>
            </a:lvl3pPr>
            <a:lvl4pPr marL="1371600" indent="0">
              <a:buNone/>
              <a:defRPr sz="2400" b="1">
                <a:latin typeface="Arial"/>
                <a:cs typeface="Arial"/>
              </a:defRPr>
            </a:lvl4pPr>
            <a:lvl5pPr marL="1828800" indent="0">
              <a:buNone/>
              <a:defRPr sz="2400" b="1">
                <a:latin typeface="Arial"/>
                <a:cs typeface="Arial"/>
              </a:defRPr>
            </a:lvl5pPr>
          </a:lstStyle>
          <a:p>
            <a:pPr lvl="0"/>
            <a:r>
              <a:rPr lang="en-US" dirty="0"/>
              <a:t>Section divider title Arial 32pt red sentence case</a:t>
            </a:r>
          </a:p>
        </p:txBody>
      </p:sp>
      <p:sp>
        <p:nvSpPr>
          <p:cNvPr id="3" name="Slide Number Placeholder 2">
            <a:extLst>
              <a:ext uri="{FF2B5EF4-FFF2-40B4-BE49-F238E27FC236}">
                <a16:creationId xmlns:a16="http://schemas.microsoft.com/office/drawing/2014/main" id="{6224B660-DFFB-1546-8F68-11C3304B1DE9}"/>
              </a:ext>
            </a:extLst>
          </p:cNvPr>
          <p:cNvSpPr>
            <a:spLocks noGrp="1"/>
          </p:cNvSpPr>
          <p:nvPr>
            <p:ph type="sldNum" sz="quarter" idx="17"/>
          </p:nvPr>
        </p:nvSpPr>
        <p:spPr/>
        <p:txBody>
          <a:bodyPr/>
          <a:lstStyle>
            <a:lvl1pPr>
              <a:defRPr>
                <a:solidFill>
                  <a:schemeClr val="tx1"/>
                </a:solidFill>
              </a:defRPr>
            </a:lvl1pPr>
          </a:lstStyle>
          <a:p>
            <a:fld id="{ABEF7161-39F9-F745-9A2B-33DA2ED59E91}" type="slidenum">
              <a:rPr lang="en-US" smtClean="0"/>
              <a:pPr/>
              <a:t>‹#›</a:t>
            </a:fld>
            <a:endParaRPr lang="en-US" dirty="0"/>
          </a:p>
        </p:txBody>
      </p:sp>
      <p:pic>
        <p:nvPicPr>
          <p:cNvPr id="8" name="Picture 7">
            <a:extLst>
              <a:ext uri="{FF2B5EF4-FFF2-40B4-BE49-F238E27FC236}">
                <a16:creationId xmlns:a16="http://schemas.microsoft.com/office/drawing/2014/main" id="{8C8A991C-17F0-2543-93DE-6AD8EF2EC1A8}"/>
              </a:ext>
            </a:extLst>
          </p:cNvPr>
          <p:cNvPicPr>
            <a:picLocks noChangeAspect="1"/>
          </p:cNvPicPr>
          <p:nvPr userDrawn="1"/>
        </p:nvPicPr>
        <p:blipFill rotWithShape="1">
          <a:blip r:embed="rId2"/>
          <a:srcRect l="-712" r="17022"/>
          <a:stretch/>
        </p:blipFill>
        <p:spPr>
          <a:xfrm>
            <a:off x="7613496" y="2209800"/>
            <a:ext cx="1530505" cy="2438400"/>
          </a:xfrm>
          <a:prstGeom prst="rect">
            <a:avLst/>
          </a:prstGeom>
        </p:spPr>
      </p:pic>
    </p:spTree>
    <p:extLst>
      <p:ext uri="{BB962C8B-B14F-4D97-AF65-F5344CB8AC3E}">
        <p14:creationId xmlns:p14="http://schemas.microsoft.com/office/powerpoint/2010/main" val="3562109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DD39B-85AA-4E23-98D5-44FBED7CA5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A6E4D7-562A-424E-A171-F06B99A81E3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74917C-3D9C-487C-A047-198275B75B2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BA4760-B37B-40D9-9115-74C6DC92C697}"/>
              </a:ext>
            </a:extLst>
          </p:cNvPr>
          <p:cNvSpPr>
            <a:spLocks noGrp="1"/>
          </p:cNvSpPr>
          <p:nvPr>
            <p:ph type="dt" sz="half" idx="10"/>
          </p:nvPr>
        </p:nvSpPr>
        <p:spPr/>
        <p:txBody>
          <a:bodyPr/>
          <a:lstStyle/>
          <a:p>
            <a:fld id="{98421949-68B8-40D6-98E2-A31DEDC7DAB1}" type="datetimeFigureOut">
              <a:rPr lang="en-US" smtClean="0"/>
              <a:t>3/17/2022</a:t>
            </a:fld>
            <a:endParaRPr lang="en-US"/>
          </a:p>
        </p:txBody>
      </p:sp>
      <p:sp>
        <p:nvSpPr>
          <p:cNvPr id="6" name="Footer Placeholder 5">
            <a:extLst>
              <a:ext uri="{FF2B5EF4-FFF2-40B4-BE49-F238E27FC236}">
                <a16:creationId xmlns:a16="http://schemas.microsoft.com/office/drawing/2014/main" id="{BB7DEEB0-C3B4-4C21-BF80-6A966CA74F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9145D1-850B-4119-A469-34195307E15F}"/>
              </a:ext>
            </a:extLst>
          </p:cNvPr>
          <p:cNvSpPr>
            <a:spLocks noGrp="1"/>
          </p:cNvSpPr>
          <p:nvPr>
            <p:ph type="sldNum" sz="quarter" idx="12"/>
          </p:nvPr>
        </p:nvSpPr>
        <p:spPr/>
        <p:txBody>
          <a:bodyPr/>
          <a:lstStyle/>
          <a:p>
            <a:fld id="{81FB8F44-B0B0-43C0-A485-B9BAD904E80E}" type="slidenum">
              <a:rPr lang="en-US" smtClean="0"/>
              <a:t>‹#›</a:t>
            </a:fld>
            <a:endParaRPr lang="en-US"/>
          </a:p>
        </p:txBody>
      </p:sp>
    </p:spTree>
    <p:extLst>
      <p:ext uri="{BB962C8B-B14F-4D97-AF65-F5344CB8AC3E}">
        <p14:creationId xmlns:p14="http://schemas.microsoft.com/office/powerpoint/2010/main" val="16818928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Divider Red">
    <p:bg>
      <p:bgPr>
        <a:solidFill>
          <a:schemeClr val="accent1"/>
        </a:solidFill>
        <a:effectLst/>
      </p:bgPr>
    </p:bg>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D8A26D44-3BA1-6B4F-92FA-7EABB900D920}"/>
              </a:ext>
            </a:extLst>
          </p:cNvPr>
          <p:cNvSpPr>
            <a:spLocks noGrp="1"/>
          </p:cNvSpPr>
          <p:nvPr>
            <p:ph type="body" sz="quarter" idx="15" hasCustomPrompt="1"/>
          </p:nvPr>
        </p:nvSpPr>
        <p:spPr>
          <a:xfrm>
            <a:off x="301624" y="1592073"/>
            <a:ext cx="6556376" cy="3673855"/>
          </a:xfrm>
          <a:prstGeom prst="rect">
            <a:avLst/>
          </a:prstGeom>
        </p:spPr>
        <p:txBody>
          <a:bodyPr wrap="square" lIns="0" tIns="0" rIns="0" bIns="0" anchor="ctr">
            <a:noAutofit/>
          </a:bodyPr>
          <a:lstStyle>
            <a:lvl1pPr marL="0" indent="0">
              <a:lnSpc>
                <a:spcPct val="100000"/>
              </a:lnSpc>
              <a:spcBef>
                <a:spcPts val="0"/>
              </a:spcBef>
              <a:buNone/>
              <a:defRPr sz="3200" b="0" cap="none" baseline="0">
                <a:solidFill>
                  <a:schemeClr val="bg1"/>
                </a:solidFill>
                <a:latin typeface="Arial"/>
                <a:cs typeface="Arial"/>
              </a:defRPr>
            </a:lvl1pPr>
            <a:lvl2pPr marL="457200" indent="0">
              <a:buNone/>
              <a:defRPr sz="2400" b="1" cap="all">
                <a:solidFill>
                  <a:schemeClr val="accent2"/>
                </a:solidFill>
                <a:latin typeface="Arial"/>
                <a:cs typeface="Arial"/>
              </a:defRPr>
            </a:lvl2pPr>
            <a:lvl3pPr marL="914400" indent="0">
              <a:buNone/>
              <a:defRPr sz="2400" b="1">
                <a:latin typeface="Arial"/>
                <a:cs typeface="Arial"/>
              </a:defRPr>
            </a:lvl3pPr>
            <a:lvl4pPr marL="1371600" indent="0">
              <a:buNone/>
              <a:defRPr sz="2400" b="1">
                <a:latin typeface="Arial"/>
                <a:cs typeface="Arial"/>
              </a:defRPr>
            </a:lvl4pPr>
            <a:lvl5pPr marL="1828800" indent="0">
              <a:buNone/>
              <a:defRPr sz="2400" b="1">
                <a:latin typeface="Arial"/>
                <a:cs typeface="Arial"/>
              </a:defRPr>
            </a:lvl5pPr>
          </a:lstStyle>
          <a:p>
            <a:pPr lvl="0"/>
            <a:r>
              <a:rPr lang="en-US" dirty="0"/>
              <a:t>Section divider title Arial 32pt white sentence case</a:t>
            </a:r>
          </a:p>
        </p:txBody>
      </p:sp>
      <p:sp>
        <p:nvSpPr>
          <p:cNvPr id="3" name="Slide Number Placeholder 2">
            <a:extLst>
              <a:ext uri="{FF2B5EF4-FFF2-40B4-BE49-F238E27FC236}">
                <a16:creationId xmlns:a16="http://schemas.microsoft.com/office/drawing/2014/main" id="{6224B660-DFFB-1546-8F68-11C3304B1DE9}"/>
              </a:ext>
            </a:extLst>
          </p:cNvPr>
          <p:cNvSpPr>
            <a:spLocks noGrp="1"/>
          </p:cNvSpPr>
          <p:nvPr>
            <p:ph type="sldNum" sz="quarter" idx="17"/>
          </p:nvPr>
        </p:nvSpPr>
        <p:spPr/>
        <p:txBody>
          <a:bodyPr/>
          <a:lstStyle>
            <a:lvl1pPr>
              <a:defRPr b="1">
                <a:solidFill>
                  <a:schemeClr val="bg1"/>
                </a:solidFill>
              </a:defRPr>
            </a:lvl1pPr>
          </a:lstStyle>
          <a:p>
            <a:fld id="{ABEF7161-39F9-F745-9A2B-33DA2ED59E91}" type="slidenum">
              <a:rPr lang="en-US" smtClean="0"/>
              <a:pPr/>
              <a:t>‹#›</a:t>
            </a:fld>
            <a:endParaRPr lang="en-US" dirty="0"/>
          </a:p>
        </p:txBody>
      </p:sp>
      <p:pic>
        <p:nvPicPr>
          <p:cNvPr id="9" name="Picture 8">
            <a:extLst>
              <a:ext uri="{FF2B5EF4-FFF2-40B4-BE49-F238E27FC236}">
                <a16:creationId xmlns:a16="http://schemas.microsoft.com/office/drawing/2014/main" id="{CBCDD131-67FF-A849-A5E2-FEB459A32824}"/>
              </a:ext>
            </a:extLst>
          </p:cNvPr>
          <p:cNvPicPr>
            <a:picLocks noChangeAspect="1"/>
          </p:cNvPicPr>
          <p:nvPr userDrawn="1"/>
        </p:nvPicPr>
        <p:blipFill rotWithShape="1">
          <a:blip r:embed="rId2"/>
          <a:srcRect l="-399" r="16709"/>
          <a:stretch/>
        </p:blipFill>
        <p:spPr>
          <a:xfrm>
            <a:off x="7613496" y="2209800"/>
            <a:ext cx="1530505" cy="2438400"/>
          </a:xfrm>
          <a:prstGeom prst="rect">
            <a:avLst/>
          </a:prstGeom>
        </p:spPr>
      </p:pic>
    </p:spTree>
    <p:extLst>
      <p:ext uri="{BB962C8B-B14F-4D97-AF65-F5344CB8AC3E}">
        <p14:creationId xmlns:p14="http://schemas.microsoft.com/office/powerpoint/2010/main" val="27944726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Divider Dynamic Box">
    <p:bg>
      <p:bgPr>
        <a:solidFill>
          <a:schemeClr val="bg1"/>
        </a:soli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8" hasCustomPrompt="1"/>
          </p:nvPr>
        </p:nvSpPr>
        <p:spPr>
          <a:xfrm>
            <a:off x="2" y="0"/>
            <a:ext cx="9143999" cy="6858000"/>
          </a:xfrm>
          <a:prstGeom prst="rect">
            <a:avLst/>
          </a:prstGeom>
          <a:solidFill>
            <a:schemeClr val="tx2">
              <a:lumMod val="20000"/>
              <a:lumOff val="80000"/>
            </a:schemeClr>
          </a:solidFill>
        </p:spPr>
        <p:txBody>
          <a:bodyPr tIns="91440" bIns="91440"/>
          <a:lstStyle>
            <a:lvl1pPr marL="0" indent="0">
              <a:buNone/>
              <a:defRPr sz="1000" b="1">
                <a:solidFill>
                  <a:schemeClr val="tx2"/>
                </a:solidFill>
              </a:defRPr>
            </a:lvl1pPr>
          </a:lstStyle>
          <a:p>
            <a:r>
              <a:rPr lang="en-US" dirty="0"/>
              <a:t>Click icon to add image</a:t>
            </a:r>
          </a:p>
        </p:txBody>
      </p:sp>
      <p:sp>
        <p:nvSpPr>
          <p:cNvPr id="7" name="Text Placeholder 14"/>
          <p:cNvSpPr>
            <a:spLocks noGrp="1"/>
          </p:cNvSpPr>
          <p:nvPr>
            <p:ph type="body" sz="quarter" idx="15" hasCustomPrompt="1"/>
          </p:nvPr>
        </p:nvSpPr>
        <p:spPr>
          <a:xfrm>
            <a:off x="2" y="1171948"/>
            <a:ext cx="4114799" cy="4507753"/>
          </a:xfrm>
          <a:prstGeom prst="rect">
            <a:avLst/>
          </a:prstGeom>
          <a:solidFill>
            <a:schemeClr val="accent1"/>
          </a:solidFill>
        </p:spPr>
        <p:txBody>
          <a:bodyPr wrap="square" lIns="301752" tIns="228600" rIns="301752" bIns="228600" anchor="t">
            <a:noAutofit/>
          </a:bodyPr>
          <a:lstStyle>
            <a:lvl1pPr marL="0" indent="0">
              <a:lnSpc>
                <a:spcPct val="100000"/>
              </a:lnSpc>
              <a:spcBef>
                <a:spcPts val="0"/>
              </a:spcBef>
              <a:buNone/>
              <a:defRPr sz="3000" b="0" cap="none" baseline="0">
                <a:solidFill>
                  <a:schemeClr val="bg1"/>
                </a:solidFill>
                <a:latin typeface="Arial"/>
                <a:cs typeface="Arial"/>
              </a:defRPr>
            </a:lvl1pPr>
            <a:lvl2pPr marL="457200" indent="0">
              <a:buNone/>
              <a:defRPr sz="2400" b="1" cap="all">
                <a:solidFill>
                  <a:schemeClr val="accent2"/>
                </a:solidFill>
                <a:latin typeface="Arial"/>
                <a:cs typeface="Arial"/>
              </a:defRPr>
            </a:lvl2pPr>
            <a:lvl3pPr marL="914400" indent="0">
              <a:buNone/>
              <a:defRPr sz="2400" b="1">
                <a:latin typeface="Arial"/>
                <a:cs typeface="Arial"/>
              </a:defRPr>
            </a:lvl3pPr>
            <a:lvl4pPr marL="1371600" indent="0">
              <a:buNone/>
              <a:defRPr sz="2400" b="1">
                <a:latin typeface="Arial"/>
                <a:cs typeface="Arial"/>
              </a:defRPr>
            </a:lvl4pPr>
            <a:lvl5pPr marL="1828800" indent="0">
              <a:buNone/>
              <a:defRPr sz="2400" b="1">
                <a:latin typeface="Arial"/>
                <a:cs typeface="Arial"/>
              </a:defRPr>
            </a:lvl5pPr>
          </a:lstStyle>
          <a:p>
            <a:pPr lvl="0"/>
            <a:r>
              <a:rPr lang="en-US" dirty="0"/>
              <a:t>Section divider title Arial 32pt white sentence case. Change the text box color to compliment the image.</a:t>
            </a:r>
          </a:p>
        </p:txBody>
      </p:sp>
      <p:sp>
        <p:nvSpPr>
          <p:cNvPr id="5" name="Slide Number Placeholder 4">
            <a:extLst>
              <a:ext uri="{FF2B5EF4-FFF2-40B4-BE49-F238E27FC236}">
                <a16:creationId xmlns:a16="http://schemas.microsoft.com/office/drawing/2014/main" id="{C01407F9-CE0E-8045-B329-80E641EC3218}"/>
              </a:ext>
            </a:extLst>
          </p:cNvPr>
          <p:cNvSpPr>
            <a:spLocks noGrp="1"/>
          </p:cNvSpPr>
          <p:nvPr>
            <p:ph type="sldNum" sz="quarter" idx="20"/>
          </p:nvPr>
        </p:nvSpPr>
        <p:spPr/>
        <p:txBody>
          <a:bodyPr/>
          <a:lstStyle>
            <a:lvl1pPr>
              <a:defRPr b="1">
                <a:solidFill>
                  <a:schemeClr val="bg1"/>
                </a:solidFill>
              </a:defRPr>
            </a:lvl1pPr>
          </a:lstStyle>
          <a:p>
            <a:fld id="{ABEF7161-39F9-F745-9A2B-33DA2ED59E91}" type="slidenum">
              <a:rPr lang="en-US" smtClean="0"/>
              <a:pPr/>
              <a:t>‹#›</a:t>
            </a:fld>
            <a:endParaRPr lang="en-US" dirty="0"/>
          </a:p>
        </p:txBody>
      </p:sp>
    </p:spTree>
    <p:extLst>
      <p:ext uri="{BB962C8B-B14F-4D97-AF65-F5344CB8AC3E}">
        <p14:creationId xmlns:p14="http://schemas.microsoft.com/office/powerpoint/2010/main" val="39707391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Divider Full Image">
    <p:bg>
      <p:bgPr>
        <a:solidFill>
          <a:schemeClr val="bg1"/>
        </a:soli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8" hasCustomPrompt="1"/>
          </p:nvPr>
        </p:nvSpPr>
        <p:spPr>
          <a:xfrm>
            <a:off x="2" y="0"/>
            <a:ext cx="9143999" cy="6858000"/>
          </a:xfrm>
          <a:prstGeom prst="rect">
            <a:avLst/>
          </a:prstGeom>
          <a:solidFill>
            <a:schemeClr val="tx2">
              <a:lumMod val="20000"/>
              <a:lumOff val="80000"/>
            </a:schemeClr>
          </a:solidFill>
        </p:spPr>
        <p:txBody>
          <a:bodyPr tIns="91440" bIns="91440"/>
          <a:lstStyle>
            <a:lvl1pPr marL="0" indent="0">
              <a:buNone/>
              <a:defRPr sz="1000" b="1">
                <a:solidFill>
                  <a:schemeClr val="tx2"/>
                </a:solidFill>
              </a:defRPr>
            </a:lvl1pPr>
          </a:lstStyle>
          <a:p>
            <a:r>
              <a:rPr lang="en-US" dirty="0"/>
              <a:t>Click icon to add image</a:t>
            </a:r>
          </a:p>
        </p:txBody>
      </p:sp>
      <p:sp>
        <p:nvSpPr>
          <p:cNvPr id="5" name="Slide Number Placeholder 4">
            <a:extLst>
              <a:ext uri="{FF2B5EF4-FFF2-40B4-BE49-F238E27FC236}">
                <a16:creationId xmlns:a16="http://schemas.microsoft.com/office/drawing/2014/main" id="{C01407F9-CE0E-8045-B329-80E641EC3218}"/>
              </a:ext>
            </a:extLst>
          </p:cNvPr>
          <p:cNvSpPr>
            <a:spLocks noGrp="1"/>
          </p:cNvSpPr>
          <p:nvPr>
            <p:ph type="sldNum" sz="quarter" idx="20"/>
          </p:nvPr>
        </p:nvSpPr>
        <p:spPr/>
        <p:txBody>
          <a:bodyPr/>
          <a:lstStyle>
            <a:lvl1pPr>
              <a:defRPr b="1">
                <a:solidFill>
                  <a:schemeClr val="bg1"/>
                </a:solidFill>
              </a:defRPr>
            </a:lvl1pPr>
          </a:lstStyle>
          <a:p>
            <a:fld id="{ABEF7161-39F9-F745-9A2B-33DA2ED59E91}" type="slidenum">
              <a:rPr lang="en-US" smtClean="0"/>
              <a:pPr/>
              <a:t>‹#›</a:t>
            </a:fld>
            <a:endParaRPr lang="en-US" dirty="0"/>
          </a:p>
        </p:txBody>
      </p:sp>
      <p:sp>
        <p:nvSpPr>
          <p:cNvPr id="6" name="Text Placeholder 14">
            <a:extLst>
              <a:ext uri="{FF2B5EF4-FFF2-40B4-BE49-F238E27FC236}">
                <a16:creationId xmlns:a16="http://schemas.microsoft.com/office/drawing/2014/main" id="{A52D1C0D-26EC-E349-9A37-39423E32ED4F}"/>
              </a:ext>
            </a:extLst>
          </p:cNvPr>
          <p:cNvSpPr>
            <a:spLocks noGrp="1"/>
          </p:cNvSpPr>
          <p:nvPr>
            <p:ph type="body" sz="quarter" idx="15" hasCustomPrompt="1"/>
          </p:nvPr>
        </p:nvSpPr>
        <p:spPr>
          <a:xfrm>
            <a:off x="301624" y="482602"/>
            <a:ext cx="6556376" cy="1828799"/>
          </a:xfrm>
          <a:prstGeom prst="rect">
            <a:avLst/>
          </a:prstGeom>
        </p:spPr>
        <p:txBody>
          <a:bodyPr wrap="square" lIns="0" tIns="0" rIns="0" bIns="0" anchor="t">
            <a:noAutofit/>
          </a:bodyPr>
          <a:lstStyle>
            <a:lvl1pPr marL="0" indent="0">
              <a:lnSpc>
                <a:spcPct val="100000"/>
              </a:lnSpc>
              <a:spcBef>
                <a:spcPts val="0"/>
              </a:spcBef>
              <a:buNone/>
              <a:defRPr sz="3200" b="0" cap="none" baseline="0">
                <a:solidFill>
                  <a:schemeClr val="bg1"/>
                </a:solidFill>
                <a:latin typeface="Arial"/>
                <a:cs typeface="Arial"/>
              </a:defRPr>
            </a:lvl1pPr>
            <a:lvl2pPr marL="457200" indent="0">
              <a:buNone/>
              <a:defRPr sz="2400" b="1" cap="all">
                <a:solidFill>
                  <a:schemeClr val="accent2"/>
                </a:solidFill>
                <a:latin typeface="Arial"/>
                <a:cs typeface="Arial"/>
              </a:defRPr>
            </a:lvl2pPr>
            <a:lvl3pPr marL="914400" indent="0">
              <a:buNone/>
              <a:defRPr sz="2400" b="1">
                <a:latin typeface="Arial"/>
                <a:cs typeface="Arial"/>
              </a:defRPr>
            </a:lvl3pPr>
            <a:lvl4pPr marL="1371600" indent="0">
              <a:buNone/>
              <a:defRPr sz="2400" b="1">
                <a:latin typeface="Arial"/>
                <a:cs typeface="Arial"/>
              </a:defRPr>
            </a:lvl4pPr>
            <a:lvl5pPr marL="1828800" indent="0">
              <a:buNone/>
              <a:defRPr sz="2400" b="1">
                <a:latin typeface="Arial"/>
                <a:cs typeface="Arial"/>
              </a:defRPr>
            </a:lvl5pPr>
          </a:lstStyle>
          <a:p>
            <a:pPr lvl="0"/>
            <a:r>
              <a:rPr lang="en-US" dirty="0"/>
              <a:t>Section divider title Arial 32pt white sentence case</a:t>
            </a:r>
          </a:p>
        </p:txBody>
      </p:sp>
    </p:spTree>
    <p:extLst>
      <p:ext uri="{BB962C8B-B14F-4D97-AF65-F5344CB8AC3E}">
        <p14:creationId xmlns:p14="http://schemas.microsoft.com/office/powerpoint/2010/main" val="4467630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Divider Blank">
    <p:bg>
      <p:bgPr>
        <a:solidFill>
          <a:schemeClr val="bg1"/>
        </a:solidFill>
        <a:effectLst/>
      </p:bgPr>
    </p:bg>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D8A26D44-3BA1-6B4F-92FA-7EABB900D920}"/>
              </a:ext>
            </a:extLst>
          </p:cNvPr>
          <p:cNvSpPr>
            <a:spLocks noGrp="1"/>
          </p:cNvSpPr>
          <p:nvPr>
            <p:ph type="body" sz="quarter" idx="15" hasCustomPrompt="1"/>
          </p:nvPr>
        </p:nvSpPr>
        <p:spPr>
          <a:xfrm>
            <a:off x="301624" y="482601"/>
            <a:ext cx="6556376" cy="1828800"/>
          </a:xfrm>
          <a:prstGeom prst="rect">
            <a:avLst/>
          </a:prstGeom>
        </p:spPr>
        <p:txBody>
          <a:bodyPr wrap="square" lIns="0" tIns="0" rIns="0" bIns="0" anchor="t">
            <a:noAutofit/>
          </a:bodyPr>
          <a:lstStyle>
            <a:lvl1pPr marL="0" indent="0">
              <a:lnSpc>
                <a:spcPct val="100000"/>
              </a:lnSpc>
              <a:spcBef>
                <a:spcPts val="0"/>
              </a:spcBef>
              <a:buNone/>
              <a:defRPr sz="3200" b="0" cap="none" baseline="0">
                <a:solidFill>
                  <a:schemeClr val="accent1"/>
                </a:solidFill>
                <a:latin typeface="Arial"/>
                <a:cs typeface="Arial"/>
              </a:defRPr>
            </a:lvl1pPr>
            <a:lvl2pPr marL="457200" indent="0">
              <a:buNone/>
              <a:defRPr sz="2400" b="1" cap="all">
                <a:solidFill>
                  <a:schemeClr val="accent2"/>
                </a:solidFill>
                <a:latin typeface="Arial"/>
                <a:cs typeface="Arial"/>
              </a:defRPr>
            </a:lvl2pPr>
            <a:lvl3pPr marL="914400" indent="0">
              <a:buNone/>
              <a:defRPr sz="2400" b="1">
                <a:latin typeface="Arial"/>
                <a:cs typeface="Arial"/>
              </a:defRPr>
            </a:lvl3pPr>
            <a:lvl4pPr marL="1371600" indent="0">
              <a:buNone/>
              <a:defRPr sz="2400" b="1">
                <a:latin typeface="Arial"/>
                <a:cs typeface="Arial"/>
              </a:defRPr>
            </a:lvl4pPr>
            <a:lvl5pPr marL="1828800" indent="0">
              <a:buNone/>
              <a:defRPr sz="2400" b="1">
                <a:latin typeface="Arial"/>
                <a:cs typeface="Arial"/>
              </a:defRPr>
            </a:lvl5pPr>
          </a:lstStyle>
          <a:p>
            <a:pPr lvl="0"/>
            <a:r>
              <a:rPr lang="en-US" dirty="0"/>
              <a:t>Section divider title Arial 32pt red sentence case</a:t>
            </a:r>
          </a:p>
        </p:txBody>
      </p:sp>
      <p:sp>
        <p:nvSpPr>
          <p:cNvPr id="3" name="Slide Number Placeholder 2">
            <a:extLst>
              <a:ext uri="{FF2B5EF4-FFF2-40B4-BE49-F238E27FC236}">
                <a16:creationId xmlns:a16="http://schemas.microsoft.com/office/drawing/2014/main" id="{6224B660-DFFB-1546-8F68-11C3304B1DE9}"/>
              </a:ext>
            </a:extLst>
          </p:cNvPr>
          <p:cNvSpPr>
            <a:spLocks noGrp="1"/>
          </p:cNvSpPr>
          <p:nvPr>
            <p:ph type="sldNum" sz="quarter" idx="17"/>
          </p:nvPr>
        </p:nvSpPr>
        <p:spPr/>
        <p:txBody>
          <a:bodyPr/>
          <a:lstStyle>
            <a:lvl1pPr>
              <a:defRPr>
                <a:solidFill>
                  <a:schemeClr val="tx1"/>
                </a:solidFill>
              </a:defRPr>
            </a:lvl1pPr>
          </a:lstStyle>
          <a:p>
            <a:fld id="{ABEF7161-39F9-F745-9A2B-33DA2ED59E91}" type="slidenum">
              <a:rPr lang="en-US" smtClean="0"/>
              <a:pPr/>
              <a:t>‹#›</a:t>
            </a:fld>
            <a:endParaRPr lang="en-US" dirty="0"/>
          </a:p>
        </p:txBody>
      </p:sp>
    </p:spTree>
    <p:extLst>
      <p:ext uri="{BB962C8B-B14F-4D97-AF65-F5344CB8AC3E}">
        <p14:creationId xmlns:p14="http://schemas.microsoft.com/office/powerpoint/2010/main" val="12748995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6172200"/>
            <a:ext cx="309586" cy="412781"/>
          </a:xfrm>
          <a:prstGeom prst="rect">
            <a:avLst/>
          </a:prstGeom>
        </p:spPr>
      </p:pic>
      <p:sp>
        <p:nvSpPr>
          <p:cNvPr id="5" name="Slide Number Placeholder 4">
            <a:extLst>
              <a:ext uri="{FF2B5EF4-FFF2-40B4-BE49-F238E27FC236}">
                <a16:creationId xmlns:a16="http://schemas.microsoft.com/office/drawing/2014/main" id="{FA000A69-246D-0B43-B5C6-5CB9A562AF2D}"/>
              </a:ext>
            </a:extLst>
          </p:cNvPr>
          <p:cNvSpPr>
            <a:spLocks noGrp="1"/>
          </p:cNvSpPr>
          <p:nvPr>
            <p:ph type="sldNum" sz="quarter" idx="20"/>
          </p:nvPr>
        </p:nvSpPr>
        <p:spPr/>
        <p:txBody>
          <a:bodyPr/>
          <a:lstStyle/>
          <a:p>
            <a:fld id="{ABEF7161-39F9-F745-9A2B-33DA2ED59E91}" type="slidenum">
              <a:rPr lang="en-US" smtClean="0"/>
              <a:pPr/>
              <a:t>‹#›</a:t>
            </a:fld>
            <a:endParaRPr lang="en-US" dirty="0"/>
          </a:p>
        </p:txBody>
      </p:sp>
      <p:sp>
        <p:nvSpPr>
          <p:cNvPr id="2" name="Title 1">
            <a:extLst>
              <a:ext uri="{FF2B5EF4-FFF2-40B4-BE49-F238E27FC236}">
                <a16:creationId xmlns:a16="http://schemas.microsoft.com/office/drawing/2014/main" id="{03063EED-7AF4-6943-80B0-77C197FB4E30}"/>
              </a:ext>
            </a:extLst>
          </p:cNvPr>
          <p:cNvSpPr>
            <a:spLocks noGrp="1"/>
          </p:cNvSpPr>
          <p:nvPr>
            <p:ph type="title" hasCustomPrompt="1"/>
          </p:nvPr>
        </p:nvSpPr>
        <p:spPr/>
        <p:txBody>
          <a:bodyPr/>
          <a:lstStyle>
            <a:lvl1pPr>
              <a:defRPr/>
            </a:lvl1pPr>
          </a:lstStyle>
          <a:p>
            <a:r>
              <a:rPr lang="en-US" dirty="0"/>
              <a:t>Title Arial 24pt red sentence case</a:t>
            </a:r>
          </a:p>
        </p:txBody>
      </p:sp>
    </p:spTree>
    <p:extLst>
      <p:ext uri="{BB962C8B-B14F-4D97-AF65-F5344CB8AC3E}">
        <p14:creationId xmlns:p14="http://schemas.microsoft.com/office/powerpoint/2010/main" val="38204072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6172200"/>
            <a:ext cx="309586" cy="412781"/>
          </a:xfrm>
          <a:prstGeom prst="rect">
            <a:avLst/>
          </a:prstGeom>
        </p:spPr>
      </p:pic>
      <p:sp>
        <p:nvSpPr>
          <p:cNvPr id="19" name="Text Placeholder 18"/>
          <p:cNvSpPr>
            <a:spLocks noGrp="1"/>
          </p:cNvSpPr>
          <p:nvPr>
            <p:ph type="body" sz="quarter" idx="19" hasCustomPrompt="1"/>
          </p:nvPr>
        </p:nvSpPr>
        <p:spPr>
          <a:xfrm>
            <a:off x="301625" y="1295400"/>
            <a:ext cx="8539163" cy="4572000"/>
          </a:xfrm>
          <a:prstGeom prst="rect">
            <a:avLst/>
          </a:prstGeom>
        </p:spPr>
        <p:txBody>
          <a:bodyPr lIns="0" tIns="0" rIns="0" bIns="0"/>
          <a:lstStyle>
            <a:lvl1pPr marL="0" indent="0">
              <a:spcBef>
                <a:spcPts val="0"/>
              </a:spcBef>
              <a:spcAft>
                <a:spcPts val="1200"/>
              </a:spcAft>
              <a:buFont typeface="Arial" charset="0"/>
              <a:buNone/>
              <a:defRPr sz="1200"/>
            </a:lvl1pPr>
            <a:lvl2pPr marL="173038" indent="-166688">
              <a:spcBef>
                <a:spcPts val="0"/>
              </a:spcBef>
              <a:spcAft>
                <a:spcPts val="1200"/>
              </a:spcAft>
              <a:buFont typeface="Arial" charset="0"/>
              <a:buChar char="•"/>
              <a:tabLst/>
              <a:defRPr sz="1200"/>
            </a:lvl2pPr>
            <a:lvl3pPr marL="346075" indent="-173038">
              <a:spcBef>
                <a:spcPts val="0"/>
              </a:spcBef>
              <a:spcAft>
                <a:spcPts val="1200"/>
              </a:spcAft>
              <a:buFont typeface="Arial" charset="0"/>
              <a:buChar char="•"/>
              <a:tabLst/>
              <a:defRPr sz="1200"/>
            </a:lvl3pPr>
            <a:lvl4pPr marL="514350" indent="-168275">
              <a:buFont typeface="Arial" charset="0"/>
              <a:buChar char="•"/>
              <a:tabLst/>
              <a:defRPr sz="1200"/>
            </a:lvl4pPr>
            <a:lvl5pPr marL="2057400" indent="-228600">
              <a:buFont typeface="Arial" charset="0"/>
              <a:buChar char="•"/>
              <a:defRPr sz="1300"/>
            </a:lvl5pPr>
          </a:lstStyle>
          <a:p>
            <a:pPr lvl="0"/>
            <a:r>
              <a:rPr lang="en-US" dirty="0"/>
              <a:t>Main copy Arial 12pt black.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1"/>
            <a:r>
              <a:rPr lang="en-US" dirty="0"/>
              <a:t>Second level 12pt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2"/>
            <a:r>
              <a:rPr lang="en-US" dirty="0"/>
              <a:t>Third level 12pt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3"/>
            <a:r>
              <a:rPr lang="en-US" dirty="0"/>
              <a:t>Fourth level 12pt black lorem ipsum dolor sit </a:t>
            </a:r>
            <a:r>
              <a:rPr lang="en-US" dirty="0" err="1"/>
              <a:t>amet</a:t>
            </a:r>
            <a:r>
              <a:rPr lang="en-US" dirty="0"/>
              <a:t>, </a:t>
            </a:r>
            <a:r>
              <a:rPr lang="en-US" dirty="0" err="1"/>
              <a:t>consectetuer</a:t>
            </a:r>
            <a:r>
              <a:rPr lang="en-US" dirty="0"/>
              <a:t> </a:t>
            </a:r>
            <a:r>
              <a:rPr lang="en-US" dirty="0" err="1"/>
              <a:t>adipiscing</a:t>
            </a:r>
            <a:endParaRPr lang="en-US" dirty="0"/>
          </a:p>
        </p:txBody>
      </p:sp>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p:txBody>
          <a:bodyPr/>
          <a:lstStyle>
            <a:lvl1pPr>
              <a:defRPr/>
            </a:lvl1pPr>
          </a:lstStyle>
          <a:p>
            <a:r>
              <a:rPr lang="en-US" dirty="0"/>
              <a:t>Title Arial 24pt red sentence case</a:t>
            </a:r>
          </a:p>
        </p:txBody>
      </p:sp>
    </p:spTree>
    <p:extLst>
      <p:ext uri="{BB962C8B-B14F-4D97-AF65-F5344CB8AC3E}">
        <p14:creationId xmlns:p14="http://schemas.microsoft.com/office/powerpoint/2010/main" val="38873462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6172200"/>
            <a:ext cx="309586" cy="412781"/>
          </a:xfrm>
          <a:prstGeom prst="rect">
            <a:avLst/>
          </a:prstGeom>
        </p:spPr>
      </p:pic>
      <p:sp>
        <p:nvSpPr>
          <p:cNvPr id="19" name="Text Placeholder 18"/>
          <p:cNvSpPr>
            <a:spLocks noGrp="1"/>
          </p:cNvSpPr>
          <p:nvPr>
            <p:ph type="body" sz="quarter" idx="19" hasCustomPrompt="1"/>
          </p:nvPr>
        </p:nvSpPr>
        <p:spPr>
          <a:xfrm>
            <a:off x="301625" y="1295400"/>
            <a:ext cx="4270376" cy="4572000"/>
          </a:xfrm>
          <a:prstGeom prst="rect">
            <a:avLst/>
          </a:prstGeom>
        </p:spPr>
        <p:txBody>
          <a:bodyPr lIns="0" tIns="0" rIns="0" bIns="0"/>
          <a:lstStyle>
            <a:lvl1pPr marL="0" indent="0">
              <a:spcBef>
                <a:spcPts val="0"/>
              </a:spcBef>
              <a:spcAft>
                <a:spcPts val="1200"/>
              </a:spcAft>
              <a:buFont typeface="Arial" charset="0"/>
              <a:buNone/>
              <a:defRPr sz="1200"/>
            </a:lvl1pPr>
            <a:lvl2pPr marL="173038" indent="-166688">
              <a:spcBef>
                <a:spcPts val="0"/>
              </a:spcBef>
              <a:spcAft>
                <a:spcPts val="1200"/>
              </a:spcAft>
              <a:buFont typeface="Arial" charset="0"/>
              <a:buChar char="•"/>
              <a:tabLst/>
              <a:defRPr sz="1200"/>
            </a:lvl2pPr>
            <a:lvl3pPr marL="346075" indent="-173038">
              <a:spcBef>
                <a:spcPts val="0"/>
              </a:spcBef>
              <a:spcAft>
                <a:spcPts val="1200"/>
              </a:spcAft>
              <a:buFont typeface="Arial" charset="0"/>
              <a:buChar char="•"/>
              <a:tabLst/>
              <a:defRPr sz="1200"/>
            </a:lvl3pPr>
            <a:lvl4pPr marL="514350" indent="-168275">
              <a:buFont typeface="Arial" charset="0"/>
              <a:buChar char="•"/>
              <a:tabLst/>
              <a:defRPr sz="1200"/>
            </a:lvl4pPr>
            <a:lvl5pPr marL="2057400" indent="-228600">
              <a:buFont typeface="Arial" charset="0"/>
              <a:buChar char="•"/>
              <a:defRPr sz="1300"/>
            </a:lvl5pPr>
          </a:lstStyle>
          <a:p>
            <a:pPr lvl="0"/>
            <a:r>
              <a:rPr lang="en-US" dirty="0"/>
              <a:t>Main copy Arial 12pt black.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1"/>
            <a:r>
              <a:rPr lang="en-US" dirty="0"/>
              <a:t>Second level 12pt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2"/>
            <a:r>
              <a:rPr lang="en-US" dirty="0"/>
              <a:t>Third level 12pt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3"/>
            <a:r>
              <a:rPr lang="en-US" dirty="0"/>
              <a:t>Fourth level 12pt black lorem ipsum dolor sit </a:t>
            </a:r>
            <a:r>
              <a:rPr lang="en-US" dirty="0" err="1"/>
              <a:t>amet</a:t>
            </a:r>
            <a:r>
              <a:rPr lang="en-US" dirty="0"/>
              <a:t>, </a:t>
            </a:r>
            <a:r>
              <a:rPr lang="en-US" dirty="0" err="1"/>
              <a:t>consectetuer</a:t>
            </a:r>
            <a:r>
              <a:rPr lang="en-US" dirty="0"/>
              <a:t> </a:t>
            </a:r>
            <a:r>
              <a:rPr lang="en-US" dirty="0" err="1"/>
              <a:t>adipiscing</a:t>
            </a:r>
            <a:endParaRPr lang="en-US" dirty="0"/>
          </a:p>
        </p:txBody>
      </p:sp>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p:txBody>
          <a:bodyPr/>
          <a:lstStyle>
            <a:lvl1pPr>
              <a:defRPr/>
            </a:lvl1pPr>
          </a:lstStyle>
          <a:p>
            <a:r>
              <a:rPr lang="en-US" dirty="0"/>
              <a:t>Title Arial 24pt red sentence case</a:t>
            </a:r>
          </a:p>
        </p:txBody>
      </p:sp>
      <p:sp>
        <p:nvSpPr>
          <p:cNvPr id="8" name="Picture Placeholder 3">
            <a:extLst>
              <a:ext uri="{FF2B5EF4-FFF2-40B4-BE49-F238E27FC236}">
                <a16:creationId xmlns:a16="http://schemas.microsoft.com/office/drawing/2014/main" id="{E5FFBC75-5C11-7F49-8071-D82DF0C3E262}"/>
              </a:ext>
            </a:extLst>
          </p:cNvPr>
          <p:cNvSpPr>
            <a:spLocks noGrp="1"/>
          </p:cNvSpPr>
          <p:nvPr>
            <p:ph type="pic" sz="quarter" idx="14" hasCustomPrompt="1"/>
          </p:nvPr>
        </p:nvSpPr>
        <p:spPr>
          <a:xfrm>
            <a:off x="5029200" y="1295400"/>
            <a:ext cx="4114800" cy="4572000"/>
          </a:xfrm>
          <a:prstGeom prst="rect">
            <a:avLst/>
          </a:prstGeom>
          <a:solidFill>
            <a:schemeClr val="tx2">
              <a:lumMod val="20000"/>
              <a:lumOff val="80000"/>
            </a:schemeClr>
          </a:solidFill>
          <a:ln>
            <a:noFill/>
          </a:ln>
        </p:spPr>
        <p:txBody>
          <a:bodyPr tIns="91440" bIns="91440">
            <a:normAutofit/>
          </a:bodyPr>
          <a:lstStyle>
            <a:lvl1pPr marL="0" indent="0">
              <a:buNone/>
              <a:defRPr sz="1000" b="1" cap="none">
                <a:solidFill>
                  <a:schemeClr val="tx2"/>
                </a:solidFill>
                <a:latin typeface="Arial"/>
                <a:cs typeface="Arial"/>
              </a:defRPr>
            </a:lvl1pPr>
          </a:lstStyle>
          <a:p>
            <a:r>
              <a:rPr lang="en-US" dirty="0"/>
              <a:t>Click icon to add image</a:t>
            </a:r>
          </a:p>
        </p:txBody>
      </p:sp>
    </p:spTree>
    <p:extLst>
      <p:ext uri="{BB962C8B-B14F-4D97-AF65-F5344CB8AC3E}">
        <p14:creationId xmlns:p14="http://schemas.microsoft.com/office/powerpoint/2010/main" val="15693906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6172200"/>
            <a:ext cx="309586" cy="412781"/>
          </a:xfrm>
          <a:prstGeom prst="rect">
            <a:avLst/>
          </a:prstGeom>
        </p:spPr>
      </p:pic>
      <p:sp>
        <p:nvSpPr>
          <p:cNvPr id="19" name="Text Placeholder 18"/>
          <p:cNvSpPr>
            <a:spLocks noGrp="1"/>
          </p:cNvSpPr>
          <p:nvPr>
            <p:ph type="body" sz="quarter" idx="19" hasCustomPrompt="1"/>
          </p:nvPr>
        </p:nvSpPr>
        <p:spPr>
          <a:xfrm>
            <a:off x="4565107" y="1295400"/>
            <a:ext cx="4270376" cy="4572000"/>
          </a:xfrm>
          <a:prstGeom prst="rect">
            <a:avLst/>
          </a:prstGeom>
        </p:spPr>
        <p:txBody>
          <a:bodyPr lIns="0" tIns="0" rIns="0" bIns="0"/>
          <a:lstStyle>
            <a:lvl1pPr marL="0" indent="0">
              <a:spcBef>
                <a:spcPts val="0"/>
              </a:spcBef>
              <a:spcAft>
                <a:spcPts val="1200"/>
              </a:spcAft>
              <a:buFont typeface="Arial" charset="0"/>
              <a:buNone/>
              <a:defRPr sz="1200"/>
            </a:lvl1pPr>
            <a:lvl2pPr marL="173038" indent="-166688">
              <a:spcBef>
                <a:spcPts val="0"/>
              </a:spcBef>
              <a:spcAft>
                <a:spcPts val="1200"/>
              </a:spcAft>
              <a:buFont typeface="Arial" charset="0"/>
              <a:buChar char="•"/>
              <a:tabLst/>
              <a:defRPr sz="1200"/>
            </a:lvl2pPr>
            <a:lvl3pPr marL="346075" indent="-173038">
              <a:spcBef>
                <a:spcPts val="0"/>
              </a:spcBef>
              <a:spcAft>
                <a:spcPts val="1200"/>
              </a:spcAft>
              <a:buFont typeface="Arial" charset="0"/>
              <a:buChar char="•"/>
              <a:tabLst/>
              <a:defRPr sz="1200"/>
            </a:lvl3pPr>
            <a:lvl4pPr marL="514350" indent="-168275">
              <a:buFont typeface="Arial" charset="0"/>
              <a:buChar char="•"/>
              <a:tabLst/>
              <a:defRPr sz="1200"/>
            </a:lvl4pPr>
            <a:lvl5pPr marL="2057400" indent="-228600">
              <a:buFont typeface="Arial" charset="0"/>
              <a:buChar char="•"/>
              <a:defRPr sz="1300"/>
            </a:lvl5pPr>
          </a:lstStyle>
          <a:p>
            <a:pPr lvl="0"/>
            <a:r>
              <a:rPr lang="en-US" dirty="0"/>
              <a:t>Main copy Arial 12pt black.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1"/>
            <a:r>
              <a:rPr lang="en-US" dirty="0"/>
              <a:t>Second level 12pt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2"/>
            <a:r>
              <a:rPr lang="en-US" dirty="0"/>
              <a:t>Third level 12pt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3"/>
            <a:r>
              <a:rPr lang="en-US" dirty="0"/>
              <a:t>Fourth level 12pt black lorem ipsum dolor sit </a:t>
            </a:r>
            <a:r>
              <a:rPr lang="en-US" dirty="0" err="1"/>
              <a:t>amet</a:t>
            </a:r>
            <a:r>
              <a:rPr lang="en-US" dirty="0"/>
              <a:t>, </a:t>
            </a:r>
            <a:r>
              <a:rPr lang="en-US" dirty="0" err="1"/>
              <a:t>consectetuer</a:t>
            </a:r>
            <a:r>
              <a:rPr lang="en-US" dirty="0"/>
              <a:t> </a:t>
            </a:r>
            <a:r>
              <a:rPr lang="en-US" dirty="0" err="1"/>
              <a:t>adipiscing</a:t>
            </a:r>
            <a:endParaRPr lang="en-US" dirty="0"/>
          </a:p>
        </p:txBody>
      </p:sp>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p:txBody>
          <a:bodyPr/>
          <a:lstStyle>
            <a:lvl1pPr>
              <a:defRPr/>
            </a:lvl1pPr>
          </a:lstStyle>
          <a:p>
            <a:r>
              <a:rPr lang="en-US" dirty="0"/>
              <a:t>Title Arial 24pt red sentence case</a:t>
            </a:r>
          </a:p>
        </p:txBody>
      </p:sp>
      <p:sp>
        <p:nvSpPr>
          <p:cNvPr id="8" name="Picture Placeholder 3">
            <a:extLst>
              <a:ext uri="{FF2B5EF4-FFF2-40B4-BE49-F238E27FC236}">
                <a16:creationId xmlns:a16="http://schemas.microsoft.com/office/drawing/2014/main" id="{E5FFBC75-5C11-7F49-8071-D82DF0C3E262}"/>
              </a:ext>
            </a:extLst>
          </p:cNvPr>
          <p:cNvSpPr>
            <a:spLocks noGrp="1"/>
          </p:cNvSpPr>
          <p:nvPr>
            <p:ph type="pic" sz="quarter" idx="14" hasCustomPrompt="1"/>
          </p:nvPr>
        </p:nvSpPr>
        <p:spPr>
          <a:xfrm>
            <a:off x="0" y="1295400"/>
            <a:ext cx="4114800" cy="4572000"/>
          </a:xfrm>
          <a:prstGeom prst="rect">
            <a:avLst/>
          </a:prstGeom>
          <a:solidFill>
            <a:schemeClr val="tx2">
              <a:lumMod val="20000"/>
              <a:lumOff val="80000"/>
            </a:schemeClr>
          </a:solidFill>
          <a:ln>
            <a:noFill/>
          </a:ln>
        </p:spPr>
        <p:txBody>
          <a:bodyPr tIns="91440" bIns="91440">
            <a:normAutofit/>
          </a:bodyPr>
          <a:lstStyle>
            <a:lvl1pPr marL="0" indent="0">
              <a:buNone/>
              <a:defRPr sz="1000" b="1" cap="none">
                <a:solidFill>
                  <a:schemeClr val="tx2"/>
                </a:solidFill>
                <a:latin typeface="Arial"/>
                <a:cs typeface="Arial"/>
              </a:defRPr>
            </a:lvl1pPr>
          </a:lstStyle>
          <a:p>
            <a:r>
              <a:rPr lang="en-US" dirty="0"/>
              <a:t>Click icon to add image</a:t>
            </a:r>
          </a:p>
        </p:txBody>
      </p:sp>
    </p:spTree>
    <p:extLst>
      <p:ext uri="{BB962C8B-B14F-4D97-AF65-F5344CB8AC3E}">
        <p14:creationId xmlns:p14="http://schemas.microsoft.com/office/powerpoint/2010/main" val="5585288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Bottom">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6172200"/>
            <a:ext cx="309586" cy="412781"/>
          </a:xfrm>
          <a:prstGeom prst="rect">
            <a:avLst/>
          </a:prstGeom>
        </p:spPr>
      </p:pic>
      <p:sp>
        <p:nvSpPr>
          <p:cNvPr id="19" name="Text Placeholder 18"/>
          <p:cNvSpPr>
            <a:spLocks noGrp="1"/>
          </p:cNvSpPr>
          <p:nvPr>
            <p:ph type="body" sz="quarter" idx="19" hasCustomPrompt="1"/>
          </p:nvPr>
        </p:nvSpPr>
        <p:spPr>
          <a:xfrm>
            <a:off x="301625" y="1295401"/>
            <a:ext cx="8533859" cy="1524000"/>
          </a:xfrm>
          <a:prstGeom prst="rect">
            <a:avLst/>
          </a:prstGeom>
        </p:spPr>
        <p:txBody>
          <a:bodyPr lIns="0" tIns="0" rIns="0" bIns="0"/>
          <a:lstStyle>
            <a:lvl1pPr marL="0" indent="0">
              <a:spcBef>
                <a:spcPts val="0"/>
              </a:spcBef>
              <a:spcAft>
                <a:spcPts val="1200"/>
              </a:spcAft>
              <a:buFont typeface="Arial" charset="0"/>
              <a:buNone/>
              <a:defRPr sz="1200"/>
            </a:lvl1pPr>
            <a:lvl2pPr marL="173038" indent="-166688">
              <a:spcBef>
                <a:spcPts val="0"/>
              </a:spcBef>
              <a:spcAft>
                <a:spcPts val="1200"/>
              </a:spcAft>
              <a:buFont typeface="Arial" charset="0"/>
              <a:buChar char="•"/>
              <a:tabLst/>
              <a:defRPr sz="1200"/>
            </a:lvl2pPr>
            <a:lvl3pPr marL="346075" indent="-173038">
              <a:spcBef>
                <a:spcPts val="0"/>
              </a:spcBef>
              <a:spcAft>
                <a:spcPts val="1200"/>
              </a:spcAft>
              <a:buFont typeface="Arial" charset="0"/>
              <a:buChar char="•"/>
              <a:tabLst/>
              <a:defRPr sz="1300"/>
            </a:lvl3pPr>
            <a:lvl4pPr marL="346075" indent="0">
              <a:buFont typeface="Arial" charset="0"/>
              <a:buNone/>
              <a:tabLst/>
              <a:defRPr sz="1300"/>
            </a:lvl4pPr>
            <a:lvl5pPr marL="2057400" indent="-228600">
              <a:buFont typeface="Arial" charset="0"/>
              <a:buChar char="•"/>
              <a:defRPr sz="1300"/>
            </a:lvl5pPr>
          </a:lstStyle>
          <a:p>
            <a:pPr lvl="0"/>
            <a:r>
              <a:rPr lang="en-US" dirty="0"/>
              <a:t>Main copy Arial 12pt black.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1"/>
            <a:r>
              <a:rPr lang="en-US" dirty="0"/>
              <a:t>Bullet point 12pt black lorem ipsum dolor sit </a:t>
            </a:r>
            <a:r>
              <a:rPr lang="en-US" dirty="0" err="1"/>
              <a:t>amet</a:t>
            </a:r>
            <a:r>
              <a:rPr lang="en-US" dirty="0"/>
              <a:t>, </a:t>
            </a:r>
            <a:r>
              <a:rPr lang="en-US" dirty="0" err="1"/>
              <a:t>consectetuer</a:t>
            </a:r>
            <a:r>
              <a:rPr lang="en-US" dirty="0"/>
              <a:t> </a:t>
            </a:r>
            <a:r>
              <a:rPr lang="en-US" dirty="0" err="1"/>
              <a:t>adipiscing</a:t>
            </a:r>
            <a:endParaRPr lang="en-US" dirty="0"/>
          </a:p>
        </p:txBody>
      </p:sp>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p:txBody>
          <a:bodyPr/>
          <a:lstStyle>
            <a:lvl1pPr>
              <a:defRPr/>
            </a:lvl1pPr>
          </a:lstStyle>
          <a:p>
            <a:r>
              <a:rPr lang="en-US" dirty="0"/>
              <a:t>Title Arial 24pt red sentence case</a:t>
            </a:r>
          </a:p>
        </p:txBody>
      </p:sp>
      <p:sp>
        <p:nvSpPr>
          <p:cNvPr id="8" name="Picture Placeholder 3">
            <a:extLst>
              <a:ext uri="{FF2B5EF4-FFF2-40B4-BE49-F238E27FC236}">
                <a16:creationId xmlns:a16="http://schemas.microsoft.com/office/drawing/2014/main" id="{E5FFBC75-5C11-7F49-8071-D82DF0C3E262}"/>
              </a:ext>
            </a:extLst>
          </p:cNvPr>
          <p:cNvSpPr>
            <a:spLocks noGrp="1"/>
          </p:cNvSpPr>
          <p:nvPr>
            <p:ph type="pic" sz="quarter" idx="14" hasCustomPrompt="1"/>
          </p:nvPr>
        </p:nvSpPr>
        <p:spPr>
          <a:xfrm>
            <a:off x="0" y="3282397"/>
            <a:ext cx="9144000" cy="2585003"/>
          </a:xfrm>
          <a:prstGeom prst="rect">
            <a:avLst/>
          </a:prstGeom>
          <a:solidFill>
            <a:schemeClr val="tx2">
              <a:lumMod val="20000"/>
              <a:lumOff val="80000"/>
            </a:schemeClr>
          </a:solidFill>
          <a:ln>
            <a:noFill/>
          </a:ln>
        </p:spPr>
        <p:txBody>
          <a:bodyPr tIns="91440" bIns="91440">
            <a:normAutofit/>
          </a:bodyPr>
          <a:lstStyle>
            <a:lvl1pPr marL="0" indent="0">
              <a:buNone/>
              <a:defRPr sz="1000" b="1" cap="none">
                <a:solidFill>
                  <a:schemeClr val="tx2"/>
                </a:solidFill>
                <a:latin typeface="Arial"/>
                <a:cs typeface="Arial"/>
              </a:defRPr>
            </a:lvl1pPr>
          </a:lstStyle>
          <a:p>
            <a:r>
              <a:rPr lang="en-US" dirty="0"/>
              <a:t>Click icon to add image</a:t>
            </a:r>
          </a:p>
        </p:txBody>
      </p:sp>
    </p:spTree>
    <p:extLst>
      <p:ext uri="{BB962C8B-B14F-4D97-AF65-F5344CB8AC3E}">
        <p14:creationId xmlns:p14="http://schemas.microsoft.com/office/powerpoint/2010/main" val="40646187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Right Full">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E5FFBC75-5C11-7F49-8071-D82DF0C3E262}"/>
              </a:ext>
            </a:extLst>
          </p:cNvPr>
          <p:cNvSpPr>
            <a:spLocks noGrp="1"/>
          </p:cNvSpPr>
          <p:nvPr>
            <p:ph type="pic" sz="quarter" idx="14" hasCustomPrompt="1"/>
          </p:nvPr>
        </p:nvSpPr>
        <p:spPr>
          <a:xfrm>
            <a:off x="5029200" y="0"/>
            <a:ext cx="4114800" cy="6858000"/>
          </a:xfrm>
          <a:prstGeom prst="rect">
            <a:avLst/>
          </a:prstGeom>
          <a:solidFill>
            <a:schemeClr val="tx2">
              <a:lumMod val="20000"/>
              <a:lumOff val="80000"/>
            </a:schemeClr>
          </a:solidFill>
          <a:ln>
            <a:noFill/>
          </a:ln>
        </p:spPr>
        <p:txBody>
          <a:bodyPr tIns="91440" bIns="91440">
            <a:normAutofit/>
          </a:bodyPr>
          <a:lstStyle>
            <a:lvl1pPr marL="0" indent="0">
              <a:buNone/>
              <a:defRPr sz="1000" b="1" cap="none">
                <a:solidFill>
                  <a:schemeClr val="tx2"/>
                </a:solidFill>
                <a:latin typeface="Arial"/>
                <a:cs typeface="Arial"/>
              </a:defRPr>
            </a:lvl1pPr>
          </a:lstStyle>
          <a:p>
            <a:r>
              <a:rPr lang="en-US" dirty="0"/>
              <a:t>Click icon to add image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6172200"/>
            <a:ext cx="309586" cy="412781"/>
          </a:xfrm>
          <a:prstGeom prst="rect">
            <a:avLst/>
          </a:prstGeom>
        </p:spPr>
      </p:pic>
      <p:sp>
        <p:nvSpPr>
          <p:cNvPr id="19" name="Text Placeholder 18"/>
          <p:cNvSpPr>
            <a:spLocks noGrp="1"/>
          </p:cNvSpPr>
          <p:nvPr>
            <p:ph type="body" sz="quarter" idx="19" hasCustomPrompt="1"/>
          </p:nvPr>
        </p:nvSpPr>
        <p:spPr>
          <a:xfrm>
            <a:off x="301625" y="1295400"/>
            <a:ext cx="4498975" cy="4572000"/>
          </a:xfrm>
          <a:prstGeom prst="rect">
            <a:avLst/>
          </a:prstGeom>
        </p:spPr>
        <p:txBody>
          <a:bodyPr lIns="0" tIns="0" rIns="0" bIns="0"/>
          <a:lstStyle>
            <a:lvl1pPr marL="0" indent="0">
              <a:spcBef>
                <a:spcPts val="0"/>
              </a:spcBef>
              <a:spcAft>
                <a:spcPts val="1200"/>
              </a:spcAft>
              <a:buFont typeface="Arial" charset="0"/>
              <a:buNone/>
              <a:defRPr sz="1200"/>
            </a:lvl1pPr>
            <a:lvl2pPr marL="173038" indent="-166688">
              <a:spcBef>
                <a:spcPts val="0"/>
              </a:spcBef>
              <a:spcAft>
                <a:spcPts val="1200"/>
              </a:spcAft>
              <a:buFont typeface="Arial" charset="0"/>
              <a:buChar char="•"/>
              <a:tabLst/>
              <a:defRPr sz="1200"/>
            </a:lvl2pPr>
            <a:lvl3pPr marL="346075" indent="-173038">
              <a:spcBef>
                <a:spcPts val="0"/>
              </a:spcBef>
              <a:spcAft>
                <a:spcPts val="1200"/>
              </a:spcAft>
              <a:buFont typeface="Arial" charset="0"/>
              <a:buChar char="•"/>
              <a:tabLst/>
              <a:defRPr sz="1200"/>
            </a:lvl3pPr>
            <a:lvl4pPr marL="514350" indent="-168275">
              <a:buFont typeface="Arial" charset="0"/>
              <a:buChar char="•"/>
              <a:tabLst/>
              <a:defRPr sz="1200"/>
            </a:lvl4pPr>
            <a:lvl5pPr marL="2057400" indent="-228600">
              <a:buFont typeface="Arial" charset="0"/>
              <a:buChar char="•"/>
              <a:defRPr sz="1300"/>
            </a:lvl5pPr>
          </a:lstStyle>
          <a:p>
            <a:pPr lvl="0"/>
            <a:r>
              <a:rPr lang="en-US" dirty="0"/>
              <a:t>Main copy Arial 12pt black.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1"/>
            <a:r>
              <a:rPr lang="en-US" dirty="0"/>
              <a:t>Second level 12pt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2"/>
            <a:r>
              <a:rPr lang="en-US" dirty="0"/>
              <a:t>Third level 12pt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3"/>
            <a:r>
              <a:rPr lang="en-US" dirty="0"/>
              <a:t>Fourth level 12pt black lorem ipsum dolor sit </a:t>
            </a:r>
            <a:r>
              <a:rPr lang="en-US" dirty="0" err="1"/>
              <a:t>amet</a:t>
            </a:r>
            <a:r>
              <a:rPr lang="en-US" dirty="0"/>
              <a:t>, </a:t>
            </a:r>
            <a:r>
              <a:rPr lang="en-US" dirty="0" err="1"/>
              <a:t>consectetuer</a:t>
            </a:r>
            <a:r>
              <a:rPr lang="en-US" dirty="0"/>
              <a:t> </a:t>
            </a:r>
            <a:r>
              <a:rPr lang="en-US" dirty="0" err="1"/>
              <a:t>adipiscing</a:t>
            </a:r>
            <a:endParaRPr lang="en-US" dirty="0"/>
          </a:p>
        </p:txBody>
      </p:sp>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a:xfrm>
            <a:off x="301624" y="381000"/>
            <a:ext cx="4498976" cy="369332"/>
          </a:xfrm>
        </p:spPr>
        <p:txBody>
          <a:bodyPr/>
          <a:lstStyle>
            <a:lvl1pPr>
              <a:defRPr/>
            </a:lvl1pPr>
          </a:lstStyle>
          <a:p>
            <a:r>
              <a:rPr lang="en-US" dirty="0"/>
              <a:t>Title Arial 24pt red sentence case</a:t>
            </a:r>
          </a:p>
        </p:txBody>
      </p:sp>
    </p:spTree>
    <p:extLst>
      <p:ext uri="{BB962C8B-B14F-4D97-AF65-F5344CB8AC3E}">
        <p14:creationId xmlns:p14="http://schemas.microsoft.com/office/powerpoint/2010/main" val="1508465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7" name="Text Placeholder 26"/>
          <p:cNvSpPr>
            <a:spLocks noGrp="1"/>
          </p:cNvSpPr>
          <p:nvPr>
            <p:ph type="body" sz="quarter" idx="10" hasCustomPrompt="1"/>
          </p:nvPr>
        </p:nvSpPr>
        <p:spPr>
          <a:xfrm>
            <a:off x="301624" y="3441994"/>
            <a:ext cx="5641976" cy="984885"/>
          </a:xfrm>
          <a:prstGeom prst="rect">
            <a:avLst/>
          </a:prstGeom>
        </p:spPr>
        <p:txBody>
          <a:bodyPr wrap="square" lIns="0" tIns="0" rIns="0" bIns="0" anchor="b">
            <a:spAutoFit/>
          </a:bodyPr>
          <a:lstStyle>
            <a:lvl1pPr marL="0" indent="0">
              <a:lnSpc>
                <a:spcPct val="100000"/>
              </a:lnSpc>
              <a:spcBef>
                <a:spcPts val="0"/>
              </a:spcBef>
              <a:buNone/>
              <a:defRPr sz="3200" b="0" cap="none" baseline="0">
                <a:solidFill>
                  <a:schemeClr val="accent1"/>
                </a:solidFill>
                <a:latin typeface="Arial"/>
                <a:cs typeface="Arial"/>
              </a:defRPr>
            </a:lvl1pPr>
            <a:lvl2pPr marL="0" indent="0">
              <a:buNone/>
              <a:defRPr sz="3200" b="0">
                <a:solidFill>
                  <a:schemeClr val="accent1"/>
                </a:solidFill>
                <a:latin typeface="Arial"/>
                <a:cs typeface="Arial"/>
              </a:defRPr>
            </a:lvl2pPr>
            <a:lvl3pPr marL="0" indent="0">
              <a:buNone/>
              <a:defRPr sz="3200" b="0">
                <a:solidFill>
                  <a:schemeClr val="accent1"/>
                </a:solidFill>
                <a:latin typeface="Arial"/>
                <a:cs typeface="Arial"/>
              </a:defRPr>
            </a:lvl3pPr>
            <a:lvl4pPr marL="0" indent="0">
              <a:buNone/>
              <a:defRPr sz="3200" b="0">
                <a:solidFill>
                  <a:schemeClr val="accent1"/>
                </a:solidFill>
                <a:latin typeface="Arial"/>
                <a:cs typeface="Arial"/>
              </a:defRPr>
            </a:lvl4pPr>
            <a:lvl5pPr marL="0" indent="0">
              <a:buNone/>
              <a:defRPr sz="3200" b="0">
                <a:solidFill>
                  <a:schemeClr val="accent1"/>
                </a:solidFill>
                <a:latin typeface="Arial"/>
                <a:cs typeface="Arial"/>
              </a:defRPr>
            </a:lvl5pPr>
            <a:lvl6pPr marL="0" indent="0">
              <a:buNone/>
              <a:defRPr sz="3200">
                <a:solidFill>
                  <a:schemeClr val="accent1"/>
                </a:solidFill>
              </a:defRPr>
            </a:lvl6pPr>
            <a:lvl7pPr marL="0" indent="0">
              <a:buNone/>
              <a:defRPr sz="3200">
                <a:solidFill>
                  <a:schemeClr val="accent1"/>
                </a:solidFill>
              </a:defRPr>
            </a:lvl7pPr>
            <a:lvl8pPr marL="0" indent="0">
              <a:buNone/>
              <a:defRPr sz="3200">
                <a:solidFill>
                  <a:schemeClr val="accent1"/>
                </a:solidFill>
              </a:defRPr>
            </a:lvl8pPr>
            <a:lvl9pPr marL="0" indent="0">
              <a:buNone/>
              <a:defRPr sz="3200">
                <a:solidFill>
                  <a:schemeClr val="accent1"/>
                </a:solidFill>
              </a:defRPr>
            </a:lvl9pPr>
          </a:lstStyle>
          <a:p>
            <a:pPr lvl="0"/>
            <a:r>
              <a:rPr lang="en-US" dirty="0"/>
              <a:t>Title Arial 32pt red</a:t>
            </a:r>
            <a:br>
              <a:rPr lang="en-US" dirty="0"/>
            </a:br>
            <a:r>
              <a:rPr lang="en-US" dirty="0"/>
              <a:t>sentence case</a:t>
            </a:r>
          </a:p>
        </p:txBody>
      </p:sp>
      <p:sp>
        <p:nvSpPr>
          <p:cNvPr id="29" name="Text Placeholder 28"/>
          <p:cNvSpPr>
            <a:spLocks noGrp="1"/>
          </p:cNvSpPr>
          <p:nvPr>
            <p:ph type="body" sz="quarter" idx="11" hasCustomPrompt="1"/>
          </p:nvPr>
        </p:nvSpPr>
        <p:spPr>
          <a:xfrm>
            <a:off x="301624" y="4749801"/>
            <a:ext cx="6403976" cy="215444"/>
          </a:xfrm>
          <a:prstGeom prst="rect">
            <a:avLst/>
          </a:prstGeom>
        </p:spPr>
        <p:txBody>
          <a:bodyPr wrap="square" lIns="0" tIns="0" rIns="0" bIns="0" anchor="t">
            <a:spAutoFit/>
          </a:bodyPr>
          <a:lstStyle>
            <a:lvl1pPr marL="0" indent="0">
              <a:lnSpc>
                <a:spcPct val="100000"/>
              </a:lnSpc>
              <a:spcBef>
                <a:spcPts val="0"/>
              </a:spcBef>
              <a:buNone/>
              <a:defRPr sz="1400" baseline="0">
                <a:solidFill>
                  <a:schemeClr val="accent1"/>
                </a:solidFill>
                <a:latin typeface="Arial"/>
                <a:cs typeface="Arial"/>
              </a:defRPr>
            </a:lvl1pPr>
            <a:lvl2pPr marL="0" indent="0" algn="l">
              <a:buNone/>
              <a:tabLst/>
              <a:defRPr sz="1400">
                <a:solidFill>
                  <a:schemeClr val="accent1"/>
                </a:solidFill>
                <a:latin typeface="Arial"/>
                <a:cs typeface="Arial"/>
              </a:defRPr>
            </a:lvl2pPr>
            <a:lvl3pPr marL="0" indent="0">
              <a:buNone/>
              <a:tabLst/>
              <a:defRPr sz="1400" b="0">
                <a:solidFill>
                  <a:schemeClr val="accent1"/>
                </a:solidFill>
                <a:latin typeface="Arial"/>
                <a:cs typeface="Arial"/>
              </a:defRPr>
            </a:lvl3pPr>
            <a:lvl4pPr marL="0" indent="0">
              <a:buNone/>
              <a:defRPr sz="1400">
                <a:solidFill>
                  <a:schemeClr val="accent1"/>
                </a:solidFill>
                <a:latin typeface="Arial"/>
                <a:cs typeface="Arial"/>
              </a:defRPr>
            </a:lvl4pPr>
            <a:lvl5pPr marL="0" indent="0">
              <a:buNone/>
              <a:defRPr sz="1400">
                <a:solidFill>
                  <a:schemeClr val="accent1"/>
                </a:solidFill>
                <a:latin typeface="Arial"/>
                <a:cs typeface="Arial"/>
              </a:defRPr>
            </a:lvl5pPr>
            <a:lvl6pPr marL="0" indent="0">
              <a:buNone/>
              <a:defRPr>
                <a:solidFill>
                  <a:schemeClr val="accent1"/>
                </a:solidFill>
              </a:defRPr>
            </a:lvl6pPr>
            <a:lvl7pPr marL="0" indent="0">
              <a:buNone/>
              <a:defRPr>
                <a:solidFill>
                  <a:schemeClr val="accent1"/>
                </a:solidFill>
              </a:defRPr>
            </a:lvl7pPr>
            <a:lvl8pPr marL="0" indent="0">
              <a:buNone/>
              <a:defRPr>
                <a:solidFill>
                  <a:schemeClr val="accent1"/>
                </a:solidFill>
              </a:defRPr>
            </a:lvl8pPr>
            <a:lvl9pPr marL="0" indent="0">
              <a:buNone/>
              <a:defRPr>
                <a:solidFill>
                  <a:schemeClr val="accent1"/>
                </a:solidFill>
              </a:defRPr>
            </a:lvl9pPr>
          </a:lstStyle>
          <a:p>
            <a:pPr lvl="0"/>
            <a:r>
              <a:rPr lang="en-US" dirty="0"/>
              <a:t>Date | Subhead Arial 14pt red maximum one line | Date</a:t>
            </a:r>
          </a:p>
        </p:txBody>
      </p:sp>
      <p:sp>
        <p:nvSpPr>
          <p:cNvPr id="2" name="Footer Placeholder 1">
            <a:extLst>
              <a:ext uri="{FF2B5EF4-FFF2-40B4-BE49-F238E27FC236}">
                <a16:creationId xmlns:a16="http://schemas.microsoft.com/office/drawing/2014/main" id="{787B00C1-4E90-DF49-BADC-D2014CAF1262}"/>
              </a:ext>
            </a:extLst>
          </p:cNvPr>
          <p:cNvSpPr>
            <a:spLocks noGrp="1"/>
          </p:cNvSpPr>
          <p:nvPr>
            <p:ph type="ftr" sz="quarter" idx="12"/>
          </p:nvPr>
        </p:nvSpPr>
        <p:spPr>
          <a:xfrm>
            <a:off x="301624" y="6369753"/>
            <a:ext cx="3046412" cy="208849"/>
          </a:xfrm>
        </p:spPr>
        <p:txBody>
          <a:bodyPr/>
          <a:lstStyle>
            <a:lvl1pPr>
              <a:defRPr lang="en-US" b="0" i="0" smtClean="0">
                <a:effectLst/>
              </a:defRPr>
            </a:lvl1pPr>
          </a:lstStyle>
          <a:p>
            <a:r>
              <a:rPr lang="en-US" dirty="0"/>
              <a:t>UL and the UL logo are trademarks of UL LLC © 2019.</a:t>
            </a:r>
            <a:endParaRPr lang="en-US" dirty="0">
              <a:ea typeface="Open Sans" charset="0"/>
              <a:cs typeface="Arial"/>
            </a:endParaRPr>
          </a:p>
        </p:txBody>
      </p:sp>
      <p:pic>
        <p:nvPicPr>
          <p:cNvPr id="7" name="Picture 6">
            <a:extLst>
              <a:ext uri="{FF2B5EF4-FFF2-40B4-BE49-F238E27FC236}">
                <a16:creationId xmlns:a16="http://schemas.microsoft.com/office/drawing/2014/main" id="{12D897A8-BC90-804A-AA9D-2979B85DA3DB}"/>
              </a:ext>
            </a:extLst>
          </p:cNvPr>
          <p:cNvPicPr>
            <a:picLocks noChangeAspect="1"/>
          </p:cNvPicPr>
          <p:nvPr userDrawn="1"/>
        </p:nvPicPr>
        <p:blipFill rotWithShape="1">
          <a:blip r:embed="rId2"/>
          <a:srcRect r="15914"/>
          <a:stretch/>
        </p:blipFill>
        <p:spPr>
          <a:xfrm>
            <a:off x="6837358" y="771144"/>
            <a:ext cx="2306642" cy="3657600"/>
          </a:xfrm>
          <a:prstGeom prst="rect">
            <a:avLst/>
          </a:prstGeom>
        </p:spPr>
      </p:pic>
    </p:spTree>
    <p:extLst>
      <p:ext uri="{BB962C8B-B14F-4D97-AF65-F5344CB8AC3E}">
        <p14:creationId xmlns:p14="http://schemas.microsoft.com/office/powerpoint/2010/main" val="11511996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Dynamic Box">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E5FFBC75-5C11-7F49-8071-D82DF0C3E262}"/>
              </a:ext>
            </a:extLst>
          </p:cNvPr>
          <p:cNvSpPr>
            <a:spLocks noGrp="1"/>
          </p:cNvSpPr>
          <p:nvPr>
            <p:ph type="pic" sz="quarter" idx="14" hasCustomPrompt="1"/>
          </p:nvPr>
        </p:nvSpPr>
        <p:spPr>
          <a:xfrm>
            <a:off x="5029200" y="0"/>
            <a:ext cx="4114800" cy="6858000"/>
          </a:xfrm>
          <a:prstGeom prst="rect">
            <a:avLst/>
          </a:prstGeom>
          <a:solidFill>
            <a:schemeClr val="tx2">
              <a:lumMod val="20000"/>
              <a:lumOff val="80000"/>
            </a:schemeClr>
          </a:solidFill>
          <a:ln>
            <a:noFill/>
          </a:ln>
        </p:spPr>
        <p:txBody>
          <a:bodyPr tIns="91440" bIns="91440">
            <a:normAutofit/>
          </a:bodyPr>
          <a:lstStyle>
            <a:lvl1pPr marL="0" indent="0">
              <a:buNone/>
              <a:defRPr sz="1000" b="1" cap="none">
                <a:solidFill>
                  <a:schemeClr val="tx2"/>
                </a:solidFill>
                <a:latin typeface="Arial"/>
                <a:cs typeface="Arial"/>
              </a:defRPr>
            </a:lvl1pPr>
          </a:lstStyle>
          <a:p>
            <a:r>
              <a:rPr lang="en-US" dirty="0"/>
              <a:t>Click icon to add image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6172200"/>
            <a:ext cx="309586" cy="412781"/>
          </a:xfrm>
          <a:prstGeom prst="rect">
            <a:avLst/>
          </a:prstGeom>
        </p:spPr>
      </p:pic>
      <p:sp>
        <p:nvSpPr>
          <p:cNvPr id="19" name="Text Placeholder 18"/>
          <p:cNvSpPr>
            <a:spLocks noGrp="1"/>
          </p:cNvSpPr>
          <p:nvPr>
            <p:ph type="body" sz="quarter" idx="19" hasCustomPrompt="1"/>
          </p:nvPr>
        </p:nvSpPr>
        <p:spPr>
          <a:xfrm>
            <a:off x="1" y="1295400"/>
            <a:ext cx="6400800" cy="3454400"/>
          </a:xfrm>
          <a:prstGeom prst="rect">
            <a:avLst/>
          </a:prstGeom>
          <a:solidFill>
            <a:schemeClr val="accent1"/>
          </a:solidFill>
        </p:spPr>
        <p:txBody>
          <a:bodyPr lIns="274320" tIns="274320" rIns="274320" bIns="274320"/>
          <a:lstStyle>
            <a:lvl1pPr marL="0" indent="0">
              <a:spcBef>
                <a:spcPts val="0"/>
              </a:spcBef>
              <a:spcAft>
                <a:spcPts val="1200"/>
              </a:spcAft>
              <a:buFont typeface="Arial" charset="0"/>
              <a:buNone/>
              <a:defRPr sz="1200">
                <a:solidFill>
                  <a:schemeClr val="bg1"/>
                </a:solidFill>
              </a:defRPr>
            </a:lvl1pPr>
            <a:lvl2pPr marL="173038" indent="-166688">
              <a:spcBef>
                <a:spcPts val="0"/>
              </a:spcBef>
              <a:spcAft>
                <a:spcPts val="1200"/>
              </a:spcAft>
              <a:buFont typeface="Arial" charset="0"/>
              <a:buChar char="•"/>
              <a:tabLst/>
              <a:defRPr sz="1300">
                <a:solidFill>
                  <a:schemeClr val="bg1"/>
                </a:solidFill>
              </a:defRPr>
            </a:lvl2pPr>
            <a:lvl3pPr marL="346075" indent="-173038">
              <a:spcBef>
                <a:spcPts val="0"/>
              </a:spcBef>
              <a:spcAft>
                <a:spcPts val="1200"/>
              </a:spcAft>
              <a:buFont typeface="Arial" charset="0"/>
              <a:buChar char="•"/>
              <a:tabLst/>
              <a:defRPr sz="1300">
                <a:solidFill>
                  <a:schemeClr val="bg1"/>
                </a:solidFill>
              </a:defRPr>
            </a:lvl3pPr>
            <a:lvl4pPr marL="514350" indent="-168275">
              <a:spcBef>
                <a:spcPts val="0"/>
              </a:spcBef>
              <a:buFont typeface="Arial" charset="0"/>
              <a:buChar char="•"/>
              <a:tabLst/>
              <a:defRPr sz="1300">
                <a:solidFill>
                  <a:schemeClr val="bg1"/>
                </a:solidFill>
              </a:defRPr>
            </a:lvl4pPr>
            <a:lvl5pPr marL="2057400" indent="-228600">
              <a:buFont typeface="Arial" charset="0"/>
              <a:buChar char="•"/>
              <a:defRPr sz="1300"/>
            </a:lvl5pPr>
          </a:lstStyle>
          <a:p>
            <a:pPr lvl="0"/>
            <a:r>
              <a:rPr lang="en-US" dirty="0"/>
              <a:t>Main copy Arial 12pt white. Change the text box color to compliment the image and add a 4.5pt white stoke focus box if needed.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a:t>
            </a:r>
          </a:p>
        </p:txBody>
      </p:sp>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lvl1pPr>
              <a:defRPr b="1">
                <a:solidFill>
                  <a:schemeClr val="bg1"/>
                </a:solidFill>
              </a:defRPr>
            </a:lvl1p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a:xfrm>
            <a:off x="301624" y="381000"/>
            <a:ext cx="4498976" cy="369332"/>
          </a:xfrm>
        </p:spPr>
        <p:txBody>
          <a:bodyPr/>
          <a:lstStyle>
            <a:lvl1pPr>
              <a:defRPr/>
            </a:lvl1pPr>
          </a:lstStyle>
          <a:p>
            <a:r>
              <a:rPr lang="en-US" dirty="0"/>
              <a:t>Title Arial 24pt red sentence case</a:t>
            </a:r>
          </a:p>
        </p:txBody>
      </p:sp>
    </p:spTree>
    <p:extLst>
      <p:ext uri="{BB962C8B-B14F-4D97-AF65-F5344CB8AC3E}">
        <p14:creationId xmlns:p14="http://schemas.microsoft.com/office/powerpoint/2010/main" val="14122060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ynamic Box">
    <p:spTree>
      <p:nvGrpSpPr>
        <p:cNvPr id="1" name=""/>
        <p:cNvGrpSpPr/>
        <p:nvPr/>
      </p:nvGrpSpPr>
      <p:grpSpPr>
        <a:xfrm>
          <a:off x="0" y="0"/>
          <a:ext cx="0" cy="0"/>
          <a:chOff x="0" y="0"/>
          <a:chExt cx="0" cy="0"/>
        </a:xfrm>
      </p:grpSpPr>
      <p:sp>
        <p:nvSpPr>
          <p:cNvPr id="5" name="Picture Placeholder 4"/>
          <p:cNvSpPr>
            <a:spLocks noGrp="1"/>
          </p:cNvSpPr>
          <p:nvPr>
            <p:ph type="pic" sz="quarter" idx="21" hasCustomPrompt="1"/>
          </p:nvPr>
        </p:nvSpPr>
        <p:spPr>
          <a:xfrm>
            <a:off x="-2908" y="352"/>
            <a:ext cx="9146908" cy="6857648"/>
          </a:xfrm>
          <a:prstGeom prst="rect">
            <a:avLst/>
          </a:prstGeom>
          <a:solidFill>
            <a:schemeClr val="tx2">
              <a:lumMod val="20000"/>
              <a:lumOff val="80000"/>
            </a:schemeClr>
          </a:solidFill>
        </p:spPr>
        <p:txBody>
          <a:bodyPr lIns="91440" tIns="91440" rIns="91440" bIns="91440"/>
          <a:lstStyle>
            <a:lvl1pPr marL="0" indent="0">
              <a:buNone/>
              <a:defRPr sz="1000" b="1">
                <a:solidFill>
                  <a:schemeClr val="tx2"/>
                </a:solidFill>
              </a:defRPr>
            </a:lvl1pPr>
          </a:lstStyle>
          <a:p>
            <a:r>
              <a:rPr lang="en-US" dirty="0"/>
              <a:t>Click icon to add image</a:t>
            </a:r>
          </a:p>
        </p:txBody>
      </p:sp>
      <p:sp>
        <p:nvSpPr>
          <p:cNvPr id="3" name="Slide Number Placeholder 2">
            <a:extLst>
              <a:ext uri="{FF2B5EF4-FFF2-40B4-BE49-F238E27FC236}">
                <a16:creationId xmlns:a16="http://schemas.microsoft.com/office/drawing/2014/main" id="{A69D49E5-38C5-BF4F-88DE-E5DE86DA42D2}"/>
              </a:ext>
            </a:extLst>
          </p:cNvPr>
          <p:cNvSpPr>
            <a:spLocks noGrp="1"/>
          </p:cNvSpPr>
          <p:nvPr>
            <p:ph type="sldNum" sz="quarter" idx="23"/>
          </p:nvPr>
        </p:nvSpPr>
        <p:spPr/>
        <p:txBody>
          <a:bodyPr/>
          <a:lstStyle>
            <a:lvl1pPr>
              <a:defRPr b="1">
                <a:solidFill>
                  <a:schemeClr val="bg1"/>
                </a:solidFill>
              </a:defRPr>
            </a:lvl1pPr>
          </a:lstStyle>
          <a:p>
            <a:fld id="{ABEF7161-39F9-F745-9A2B-33DA2ED59E91}" type="slidenum">
              <a:rPr lang="en-US" smtClean="0"/>
              <a:pPr/>
              <a:t>‹#›</a:t>
            </a:fld>
            <a:endParaRPr lang="en-US" dirty="0"/>
          </a:p>
        </p:txBody>
      </p:sp>
      <p:sp>
        <p:nvSpPr>
          <p:cNvPr id="7" name="Text Placeholder 12">
            <a:extLst>
              <a:ext uri="{FF2B5EF4-FFF2-40B4-BE49-F238E27FC236}">
                <a16:creationId xmlns:a16="http://schemas.microsoft.com/office/drawing/2014/main" id="{521840AC-F4B0-8D42-A07C-DDB653429F72}"/>
              </a:ext>
            </a:extLst>
          </p:cNvPr>
          <p:cNvSpPr>
            <a:spLocks noGrp="1"/>
          </p:cNvSpPr>
          <p:nvPr>
            <p:ph type="body" sz="quarter" idx="24" hasCustomPrompt="1"/>
          </p:nvPr>
        </p:nvSpPr>
        <p:spPr>
          <a:xfrm>
            <a:off x="4952998" y="1171948"/>
            <a:ext cx="4191002" cy="4507753"/>
          </a:xfrm>
          <a:prstGeom prst="rect">
            <a:avLst/>
          </a:prstGeom>
          <a:solidFill>
            <a:schemeClr val="accent1"/>
          </a:solidFill>
        </p:spPr>
        <p:txBody>
          <a:bodyPr lIns="274320" tIns="274320" rIns="274320" bIns="274320"/>
          <a:lstStyle>
            <a:lvl1pPr marL="0" indent="0">
              <a:buNone/>
              <a:defRPr sz="2400" b="0">
                <a:solidFill>
                  <a:schemeClr val="bg1"/>
                </a:solidFill>
              </a:defRPr>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US" dirty="0"/>
              <a:t>Title Arial 24pt white. Change the text box color to compliment the image and add a 4.5pt white stroke focus box if needed.</a:t>
            </a:r>
          </a:p>
        </p:txBody>
      </p:sp>
    </p:spTree>
    <p:extLst>
      <p:ext uri="{BB962C8B-B14F-4D97-AF65-F5344CB8AC3E}">
        <p14:creationId xmlns:p14="http://schemas.microsoft.com/office/powerpoint/2010/main" val="21406643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pact Statement">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486855A2-317F-CF40-9B30-752B8EB10CFD}"/>
              </a:ext>
            </a:extLst>
          </p:cNvPr>
          <p:cNvSpPr>
            <a:spLocks noGrp="1"/>
          </p:cNvSpPr>
          <p:nvPr>
            <p:ph type="body" sz="quarter" idx="15" hasCustomPrompt="1"/>
          </p:nvPr>
        </p:nvSpPr>
        <p:spPr>
          <a:xfrm>
            <a:off x="685800" y="1175124"/>
            <a:ext cx="8458200" cy="4507753"/>
          </a:xfrm>
          <a:prstGeom prst="rect">
            <a:avLst/>
          </a:prstGeom>
          <a:solidFill>
            <a:schemeClr val="accent1"/>
          </a:solidFill>
        </p:spPr>
        <p:txBody>
          <a:bodyPr wrap="square" lIns="274320" tIns="274320" rIns="274320" bIns="274320" anchor="t">
            <a:noAutofit/>
          </a:bodyPr>
          <a:lstStyle>
            <a:lvl1pPr marL="176213" indent="-176213">
              <a:lnSpc>
                <a:spcPct val="100000"/>
              </a:lnSpc>
              <a:spcBef>
                <a:spcPts val="0"/>
              </a:spcBef>
              <a:buNone/>
              <a:tabLst/>
              <a:defRPr sz="3000" b="0" cap="none" baseline="0">
                <a:solidFill>
                  <a:schemeClr val="bg1"/>
                </a:solidFill>
                <a:latin typeface="Arial"/>
                <a:cs typeface="Arial"/>
              </a:defRPr>
            </a:lvl1pPr>
            <a:lvl2pPr marL="457200" indent="0">
              <a:buNone/>
              <a:defRPr sz="2400" b="1" cap="all">
                <a:solidFill>
                  <a:schemeClr val="accent2"/>
                </a:solidFill>
                <a:latin typeface="Arial"/>
                <a:cs typeface="Arial"/>
              </a:defRPr>
            </a:lvl2pPr>
            <a:lvl3pPr marL="914400" indent="0">
              <a:buNone/>
              <a:defRPr sz="2400" b="1">
                <a:latin typeface="Arial"/>
                <a:cs typeface="Arial"/>
              </a:defRPr>
            </a:lvl3pPr>
            <a:lvl4pPr marL="1371600" indent="0">
              <a:buNone/>
              <a:defRPr sz="2400" b="1">
                <a:latin typeface="Arial"/>
                <a:cs typeface="Arial"/>
              </a:defRPr>
            </a:lvl4pPr>
            <a:lvl5pPr marL="1828800" indent="0">
              <a:buNone/>
              <a:defRPr sz="2400" b="1">
                <a:latin typeface="Arial"/>
                <a:cs typeface="Arial"/>
              </a:defRPr>
            </a:lvl5pPr>
          </a:lstStyle>
          <a:p>
            <a:pPr lvl="0"/>
            <a:r>
              <a:rPr lang="en-US" dirty="0"/>
              <a:t>“Impact statement i.e. quote Arial 30pt white sentence case. Text box color can be changed if needed.”</a:t>
            </a:r>
          </a:p>
        </p:txBody>
      </p:sp>
      <p:sp>
        <p:nvSpPr>
          <p:cNvPr id="3" name="Slide Number Placeholder 2">
            <a:extLst>
              <a:ext uri="{FF2B5EF4-FFF2-40B4-BE49-F238E27FC236}">
                <a16:creationId xmlns:a16="http://schemas.microsoft.com/office/drawing/2014/main" id="{68CDAA2A-43D8-DD47-A122-36442B78A2B7}"/>
              </a:ext>
            </a:extLst>
          </p:cNvPr>
          <p:cNvSpPr>
            <a:spLocks noGrp="1"/>
          </p:cNvSpPr>
          <p:nvPr>
            <p:ph type="sldNum" sz="quarter" idx="10"/>
          </p:nvPr>
        </p:nvSpPr>
        <p:spPr/>
        <p:txBody>
          <a:bodyPr/>
          <a:lstStyle/>
          <a:p>
            <a:fld id="{ABEF7161-39F9-F745-9A2B-33DA2ED59E91}" type="slidenum">
              <a:rPr lang="en-US" smtClean="0"/>
              <a:pPr/>
              <a:t>‹#›</a:t>
            </a:fld>
            <a:endParaRPr lang="en-US" dirty="0"/>
          </a:p>
        </p:txBody>
      </p:sp>
      <p:sp>
        <p:nvSpPr>
          <p:cNvPr id="6" name="Text Placeholder 28">
            <a:extLst>
              <a:ext uri="{FF2B5EF4-FFF2-40B4-BE49-F238E27FC236}">
                <a16:creationId xmlns:a16="http://schemas.microsoft.com/office/drawing/2014/main" id="{8AF3BB55-F058-674F-9079-C555118EC09A}"/>
              </a:ext>
            </a:extLst>
          </p:cNvPr>
          <p:cNvSpPr>
            <a:spLocks noGrp="1"/>
          </p:cNvSpPr>
          <p:nvPr>
            <p:ph type="body" sz="quarter" idx="12" hasCustomPrompt="1"/>
          </p:nvPr>
        </p:nvSpPr>
        <p:spPr>
          <a:xfrm>
            <a:off x="985521" y="3771079"/>
            <a:ext cx="7848599" cy="397933"/>
          </a:xfrm>
          <a:prstGeom prst="rect">
            <a:avLst/>
          </a:prstGeom>
        </p:spPr>
        <p:txBody>
          <a:bodyPr wrap="square" lIns="0" tIns="0" rIns="0" bIns="0" anchor="t">
            <a:noAutofit/>
          </a:bodyPr>
          <a:lstStyle>
            <a:lvl1pPr marL="0" indent="0" algn="l">
              <a:lnSpc>
                <a:spcPct val="100000"/>
              </a:lnSpc>
              <a:buNone/>
              <a:defRPr sz="1600" baseline="0">
                <a:solidFill>
                  <a:schemeClr val="bg1"/>
                </a:solidFill>
                <a:latin typeface="Arial"/>
                <a:cs typeface="Arial"/>
              </a:defRPr>
            </a:lvl1pPr>
            <a:lvl2pPr marL="457200" indent="0">
              <a:buNone/>
              <a:defRPr sz="1600">
                <a:latin typeface="Arial"/>
                <a:cs typeface="Arial"/>
              </a:defRPr>
            </a:lvl2pPr>
            <a:lvl3pPr marL="914400" indent="0">
              <a:buNone/>
              <a:defRPr sz="1600">
                <a:latin typeface="Arial"/>
                <a:cs typeface="Arial"/>
              </a:defRPr>
            </a:lvl3pPr>
            <a:lvl4pPr marL="1371600" indent="0">
              <a:buNone/>
              <a:defRPr sz="1600">
                <a:latin typeface="Arial"/>
                <a:cs typeface="Arial"/>
              </a:defRPr>
            </a:lvl4pPr>
            <a:lvl5pPr marL="1828800" indent="0">
              <a:buNone/>
              <a:defRPr sz="1600">
                <a:latin typeface="Arial"/>
                <a:cs typeface="Arial"/>
              </a:defRPr>
            </a:lvl5pPr>
          </a:lstStyle>
          <a:p>
            <a:pPr lvl="0"/>
            <a:r>
              <a:rPr lang="en-US" dirty="0"/>
              <a:t>— Quote attribution, Arial 16pt white left align</a:t>
            </a:r>
          </a:p>
        </p:txBody>
      </p:sp>
      <p:pic>
        <p:nvPicPr>
          <p:cNvPr id="8" name="Picture 7">
            <a:extLst>
              <a:ext uri="{FF2B5EF4-FFF2-40B4-BE49-F238E27FC236}">
                <a16:creationId xmlns:a16="http://schemas.microsoft.com/office/drawing/2014/main" id="{6FF3D3B8-5375-3F46-9313-B1A72060C2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6172200"/>
            <a:ext cx="309586" cy="412781"/>
          </a:xfrm>
          <a:prstGeom prst="rect">
            <a:avLst/>
          </a:prstGeom>
        </p:spPr>
      </p:pic>
    </p:spTree>
    <p:extLst>
      <p:ext uri="{BB962C8B-B14F-4D97-AF65-F5344CB8AC3E}">
        <p14:creationId xmlns:p14="http://schemas.microsoft.com/office/powerpoint/2010/main" val="5358207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w/Visual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6172200"/>
            <a:ext cx="309586" cy="412781"/>
          </a:xfrm>
          <a:prstGeom prst="rect">
            <a:avLst/>
          </a:prstGeom>
        </p:spPr>
      </p:pic>
      <p:sp>
        <p:nvSpPr>
          <p:cNvPr id="19" name="Text Placeholder 18"/>
          <p:cNvSpPr>
            <a:spLocks noGrp="1"/>
          </p:cNvSpPr>
          <p:nvPr>
            <p:ph type="body" sz="quarter" idx="19" hasCustomPrompt="1"/>
          </p:nvPr>
        </p:nvSpPr>
        <p:spPr>
          <a:xfrm>
            <a:off x="301625" y="1295400"/>
            <a:ext cx="4270376" cy="4572000"/>
          </a:xfrm>
          <a:prstGeom prst="rect">
            <a:avLst/>
          </a:prstGeom>
        </p:spPr>
        <p:txBody>
          <a:bodyPr lIns="0" tIns="0" rIns="0" bIns="0"/>
          <a:lstStyle>
            <a:lvl1pPr marL="0" indent="0">
              <a:spcBef>
                <a:spcPts val="0"/>
              </a:spcBef>
              <a:spcAft>
                <a:spcPts val="1200"/>
              </a:spcAft>
              <a:buFont typeface="Arial" charset="0"/>
              <a:buNone/>
              <a:defRPr sz="1200"/>
            </a:lvl1pPr>
            <a:lvl2pPr marL="173038" indent="-166688">
              <a:spcBef>
                <a:spcPts val="0"/>
              </a:spcBef>
              <a:spcAft>
                <a:spcPts val="1200"/>
              </a:spcAft>
              <a:buFont typeface="Arial" charset="0"/>
              <a:buChar char="•"/>
              <a:tabLst/>
              <a:defRPr sz="1200"/>
            </a:lvl2pPr>
            <a:lvl3pPr marL="346075" indent="-173038">
              <a:spcBef>
                <a:spcPts val="0"/>
              </a:spcBef>
              <a:spcAft>
                <a:spcPts val="1200"/>
              </a:spcAft>
              <a:buFont typeface="Arial" charset="0"/>
              <a:buChar char="•"/>
              <a:tabLst/>
              <a:defRPr sz="1200"/>
            </a:lvl3pPr>
            <a:lvl4pPr marL="514350" indent="-168275">
              <a:buFont typeface="Arial" charset="0"/>
              <a:buChar char="•"/>
              <a:tabLst/>
              <a:defRPr sz="1200"/>
            </a:lvl4pPr>
            <a:lvl5pPr marL="2057400" indent="-228600">
              <a:buFont typeface="Arial" charset="0"/>
              <a:buChar char="•"/>
              <a:defRPr sz="1300"/>
            </a:lvl5pPr>
          </a:lstStyle>
          <a:p>
            <a:pPr lvl="0"/>
            <a:r>
              <a:rPr lang="en-US" dirty="0"/>
              <a:t>Main copy Arial 12pt black.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1"/>
            <a:r>
              <a:rPr lang="en-US" dirty="0"/>
              <a:t>Second level 12pt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2"/>
            <a:r>
              <a:rPr lang="en-US" dirty="0"/>
              <a:t>Third level 12pt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3"/>
            <a:r>
              <a:rPr lang="en-US" dirty="0"/>
              <a:t>Fourth level 12pt black lorem ipsum dolor sit </a:t>
            </a:r>
            <a:r>
              <a:rPr lang="en-US" dirty="0" err="1"/>
              <a:t>amet</a:t>
            </a:r>
            <a:r>
              <a:rPr lang="en-US" dirty="0"/>
              <a:t>, </a:t>
            </a:r>
            <a:r>
              <a:rPr lang="en-US" dirty="0" err="1"/>
              <a:t>consectetuer</a:t>
            </a:r>
            <a:r>
              <a:rPr lang="en-US" dirty="0"/>
              <a:t> </a:t>
            </a:r>
            <a:r>
              <a:rPr lang="en-US" dirty="0" err="1"/>
              <a:t>adipiscing</a:t>
            </a:r>
            <a:endParaRPr lang="en-US" dirty="0"/>
          </a:p>
        </p:txBody>
      </p:sp>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p:txBody>
          <a:bodyPr/>
          <a:lstStyle>
            <a:lvl1pPr>
              <a:defRPr/>
            </a:lvl1pPr>
          </a:lstStyle>
          <a:p>
            <a:r>
              <a:rPr lang="en-US" dirty="0"/>
              <a:t>Title Arial 24pt red sentence case</a:t>
            </a:r>
          </a:p>
        </p:txBody>
      </p:sp>
      <p:sp>
        <p:nvSpPr>
          <p:cNvPr id="12" name="Content Placeholder 9">
            <a:extLst>
              <a:ext uri="{FF2B5EF4-FFF2-40B4-BE49-F238E27FC236}">
                <a16:creationId xmlns:a16="http://schemas.microsoft.com/office/drawing/2014/main" id="{A56C8512-47D5-484C-87CE-7C3186A645A8}"/>
              </a:ext>
            </a:extLst>
          </p:cNvPr>
          <p:cNvSpPr>
            <a:spLocks noGrp="1"/>
          </p:cNvSpPr>
          <p:nvPr>
            <p:ph sz="quarter" idx="23" hasCustomPrompt="1"/>
          </p:nvPr>
        </p:nvSpPr>
        <p:spPr>
          <a:xfrm>
            <a:off x="5029201" y="1295400"/>
            <a:ext cx="3809999" cy="4572000"/>
          </a:xfrm>
          <a:prstGeom prst="rect">
            <a:avLst/>
          </a:prstGeom>
        </p:spPr>
        <p:txBody>
          <a:bodyPr/>
          <a:lstStyle>
            <a:lvl1pPr marL="0" indent="0">
              <a:buNone/>
              <a:defRPr sz="1000" b="1">
                <a:solidFill>
                  <a:schemeClr val="tx2"/>
                </a:solidFill>
              </a:defRPr>
            </a:lvl1pPr>
          </a:lstStyle>
          <a:p>
            <a:r>
              <a:rPr lang="en-US" dirty="0"/>
              <a:t>Click to add table, chart, smart art, image or media</a:t>
            </a:r>
          </a:p>
        </p:txBody>
      </p:sp>
    </p:spTree>
    <p:extLst>
      <p:ext uri="{BB962C8B-B14F-4D97-AF65-F5344CB8AC3E}">
        <p14:creationId xmlns:p14="http://schemas.microsoft.com/office/powerpoint/2010/main" val="10889867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w/Visual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6172200"/>
            <a:ext cx="309586" cy="412781"/>
          </a:xfrm>
          <a:prstGeom prst="rect">
            <a:avLst/>
          </a:prstGeom>
        </p:spPr>
      </p:pic>
      <p:sp>
        <p:nvSpPr>
          <p:cNvPr id="19" name="Text Placeholder 18"/>
          <p:cNvSpPr>
            <a:spLocks noGrp="1"/>
          </p:cNvSpPr>
          <p:nvPr>
            <p:ph type="body" sz="quarter" idx="19" hasCustomPrompt="1"/>
          </p:nvPr>
        </p:nvSpPr>
        <p:spPr>
          <a:xfrm>
            <a:off x="4553953" y="1295400"/>
            <a:ext cx="4270376" cy="4572000"/>
          </a:xfrm>
          <a:prstGeom prst="rect">
            <a:avLst/>
          </a:prstGeom>
        </p:spPr>
        <p:txBody>
          <a:bodyPr lIns="0" tIns="0" rIns="0" bIns="0"/>
          <a:lstStyle>
            <a:lvl1pPr marL="0" indent="0">
              <a:spcBef>
                <a:spcPts val="0"/>
              </a:spcBef>
              <a:spcAft>
                <a:spcPts val="1200"/>
              </a:spcAft>
              <a:buFont typeface="Arial" charset="0"/>
              <a:buNone/>
              <a:defRPr sz="1200"/>
            </a:lvl1pPr>
            <a:lvl2pPr marL="173038" indent="-166688">
              <a:spcBef>
                <a:spcPts val="0"/>
              </a:spcBef>
              <a:spcAft>
                <a:spcPts val="1200"/>
              </a:spcAft>
              <a:buFont typeface="Arial" charset="0"/>
              <a:buChar char="•"/>
              <a:tabLst/>
              <a:defRPr sz="1200"/>
            </a:lvl2pPr>
            <a:lvl3pPr marL="346075" indent="-173038">
              <a:spcBef>
                <a:spcPts val="0"/>
              </a:spcBef>
              <a:spcAft>
                <a:spcPts val="1200"/>
              </a:spcAft>
              <a:buFont typeface="Arial" charset="0"/>
              <a:buChar char="•"/>
              <a:tabLst/>
              <a:defRPr sz="1200"/>
            </a:lvl3pPr>
            <a:lvl4pPr marL="514350" indent="-168275">
              <a:buFont typeface="Arial" charset="0"/>
              <a:buChar char="•"/>
              <a:tabLst/>
              <a:defRPr sz="1200"/>
            </a:lvl4pPr>
            <a:lvl5pPr marL="2057400" indent="-228600">
              <a:buFont typeface="Arial" charset="0"/>
              <a:buChar char="•"/>
              <a:defRPr sz="1300"/>
            </a:lvl5pPr>
          </a:lstStyle>
          <a:p>
            <a:pPr lvl="0"/>
            <a:r>
              <a:rPr lang="en-US" dirty="0"/>
              <a:t>Main copy Arial 12pt black.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1"/>
            <a:r>
              <a:rPr lang="en-US" dirty="0"/>
              <a:t>Second level 12pt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2"/>
            <a:r>
              <a:rPr lang="en-US" dirty="0"/>
              <a:t>Third level 12pt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3"/>
            <a:r>
              <a:rPr lang="en-US" dirty="0"/>
              <a:t>Fourth level 12pt black lorem ipsum dolor sit </a:t>
            </a:r>
            <a:r>
              <a:rPr lang="en-US" dirty="0" err="1"/>
              <a:t>amet</a:t>
            </a:r>
            <a:r>
              <a:rPr lang="en-US" dirty="0"/>
              <a:t>, </a:t>
            </a:r>
            <a:r>
              <a:rPr lang="en-US" dirty="0" err="1"/>
              <a:t>consectetuer</a:t>
            </a:r>
            <a:r>
              <a:rPr lang="en-US" dirty="0"/>
              <a:t> </a:t>
            </a:r>
            <a:r>
              <a:rPr lang="en-US" dirty="0" err="1"/>
              <a:t>adipiscing</a:t>
            </a:r>
            <a:endParaRPr lang="en-US" dirty="0"/>
          </a:p>
        </p:txBody>
      </p:sp>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p:txBody>
          <a:bodyPr/>
          <a:lstStyle>
            <a:lvl1pPr>
              <a:defRPr/>
            </a:lvl1pPr>
          </a:lstStyle>
          <a:p>
            <a:r>
              <a:rPr lang="en-US" dirty="0"/>
              <a:t>Title Arial 24pt red sentence case</a:t>
            </a:r>
          </a:p>
        </p:txBody>
      </p:sp>
      <p:sp>
        <p:nvSpPr>
          <p:cNvPr id="12" name="Content Placeholder 9">
            <a:extLst>
              <a:ext uri="{FF2B5EF4-FFF2-40B4-BE49-F238E27FC236}">
                <a16:creationId xmlns:a16="http://schemas.microsoft.com/office/drawing/2014/main" id="{A56C8512-47D5-484C-87CE-7C3186A645A8}"/>
              </a:ext>
            </a:extLst>
          </p:cNvPr>
          <p:cNvSpPr>
            <a:spLocks noGrp="1"/>
          </p:cNvSpPr>
          <p:nvPr>
            <p:ph sz="quarter" idx="23" hasCustomPrompt="1"/>
          </p:nvPr>
        </p:nvSpPr>
        <p:spPr>
          <a:xfrm>
            <a:off x="304007" y="1295400"/>
            <a:ext cx="3809999" cy="4572000"/>
          </a:xfrm>
          <a:prstGeom prst="rect">
            <a:avLst/>
          </a:prstGeom>
        </p:spPr>
        <p:txBody>
          <a:bodyPr/>
          <a:lstStyle>
            <a:lvl1pPr marL="0" indent="0">
              <a:buNone/>
              <a:defRPr sz="1000" b="1">
                <a:solidFill>
                  <a:schemeClr val="tx2"/>
                </a:solidFill>
              </a:defRPr>
            </a:lvl1pPr>
          </a:lstStyle>
          <a:p>
            <a:r>
              <a:rPr lang="en-US" dirty="0"/>
              <a:t>Click to add table, chart, smart art, image or media</a:t>
            </a:r>
          </a:p>
        </p:txBody>
      </p:sp>
    </p:spTree>
    <p:extLst>
      <p:ext uri="{BB962C8B-B14F-4D97-AF65-F5344CB8AC3E}">
        <p14:creationId xmlns:p14="http://schemas.microsoft.com/office/powerpoint/2010/main" val="32271373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act Box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526974-B06E-BD41-9C3F-6CE3F55E92B5}"/>
              </a:ext>
            </a:extLst>
          </p:cNvPr>
          <p:cNvSpPr>
            <a:spLocks noGrp="1"/>
          </p:cNvSpPr>
          <p:nvPr>
            <p:ph type="sldNum" sz="quarter" idx="10"/>
          </p:nvPr>
        </p:nvSpPr>
        <p:spPr/>
        <p:txBody>
          <a:bodyPr/>
          <a:lstStyle/>
          <a:p>
            <a:fld id="{ABEF7161-39F9-F745-9A2B-33DA2ED59E91}" type="slidenum">
              <a:rPr lang="en-US" smtClean="0"/>
              <a:pPr/>
              <a:t>‹#›</a:t>
            </a:fld>
            <a:endParaRPr lang="en-US" dirty="0"/>
          </a:p>
        </p:txBody>
      </p:sp>
      <p:cxnSp>
        <p:nvCxnSpPr>
          <p:cNvPr id="16" name="Straight Connector 15">
            <a:extLst>
              <a:ext uri="{FF2B5EF4-FFF2-40B4-BE49-F238E27FC236}">
                <a16:creationId xmlns:a16="http://schemas.microsoft.com/office/drawing/2014/main" id="{273CFFCD-76B0-EC4D-8FEA-6E201D58A3F3}"/>
              </a:ext>
            </a:extLst>
          </p:cNvPr>
          <p:cNvCxnSpPr/>
          <p:nvPr userDrawn="1"/>
        </p:nvCxnSpPr>
        <p:spPr>
          <a:xfrm>
            <a:off x="4571195" y="0"/>
            <a:ext cx="0" cy="6858000"/>
          </a:xfrm>
          <a:prstGeom prst="line">
            <a:avLst/>
          </a:prstGeom>
          <a:ln w="38100" cap="flat" cmpd="sng">
            <a:solidFill>
              <a:schemeClr val="tx1"/>
            </a:solidFill>
            <a:prstDash val="solid"/>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05EE9D-427E-E641-AF2F-020FEFCA276B}"/>
              </a:ext>
            </a:extLst>
          </p:cNvPr>
          <p:cNvCxnSpPr/>
          <p:nvPr userDrawn="1"/>
        </p:nvCxnSpPr>
        <p:spPr>
          <a:xfrm>
            <a:off x="4587240" y="3437063"/>
            <a:ext cx="4556760" cy="0"/>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AE3F1D9-A4E6-1340-99D4-4148CBB4E9F0}"/>
              </a:ext>
            </a:extLst>
          </p:cNvPr>
          <p:cNvCxnSpPr/>
          <p:nvPr userDrawn="1"/>
        </p:nvCxnSpPr>
        <p:spPr>
          <a:xfrm>
            <a:off x="6872435" y="3464560"/>
            <a:ext cx="0" cy="3393440"/>
          </a:xfrm>
          <a:prstGeom prst="line">
            <a:avLst/>
          </a:prstGeom>
          <a:ln w="38100" cap="flat" cmpd="sng">
            <a:solidFill>
              <a:schemeClr val="tx1"/>
            </a:solidFill>
            <a:prstDash val="solid"/>
            <a:round/>
          </a:ln>
        </p:spPr>
        <p:style>
          <a:lnRef idx="1">
            <a:schemeClr val="accent1"/>
          </a:lnRef>
          <a:fillRef idx="0">
            <a:schemeClr val="accent1"/>
          </a:fillRef>
          <a:effectRef idx="0">
            <a:schemeClr val="accent1"/>
          </a:effectRef>
          <a:fontRef idx="minor">
            <a:schemeClr val="tx1"/>
          </a:fontRef>
        </p:style>
      </p:cxnSp>
      <p:sp>
        <p:nvSpPr>
          <p:cNvPr id="19" name="Text Placeholder 4">
            <a:extLst>
              <a:ext uri="{FF2B5EF4-FFF2-40B4-BE49-F238E27FC236}">
                <a16:creationId xmlns:a16="http://schemas.microsoft.com/office/drawing/2014/main" id="{3DD29EEA-A5D7-7542-A8B6-5AB47DE6A79F}"/>
              </a:ext>
            </a:extLst>
          </p:cNvPr>
          <p:cNvSpPr>
            <a:spLocks noGrp="1"/>
          </p:cNvSpPr>
          <p:nvPr>
            <p:ph type="body" sz="quarter" idx="14" hasCustomPrompt="1"/>
          </p:nvPr>
        </p:nvSpPr>
        <p:spPr>
          <a:xfrm>
            <a:off x="4829917" y="2483822"/>
            <a:ext cx="3552083" cy="400110"/>
          </a:xfrm>
          <a:prstGeom prst="rect">
            <a:avLst/>
          </a:prstGeom>
        </p:spPr>
        <p:txBody>
          <a:bodyPr vert="horz" wrap="square" lIns="0" tIns="0" rIns="0" bIns="0" anchor="b">
            <a:spAutoFit/>
          </a:bodyPr>
          <a:lstStyle>
            <a:lvl1pPr marL="0" indent="0">
              <a:lnSpc>
                <a:spcPct val="100000"/>
              </a:lnSpc>
              <a:buNone/>
              <a:defRPr sz="1300" b="0" i="0" cap="none" baseline="0">
                <a:solidFill>
                  <a:schemeClr val="tx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Fact text Arial 13pt black sentence case. </a:t>
            </a:r>
            <a:br>
              <a:rPr lang="en-US" dirty="0"/>
            </a:br>
            <a:r>
              <a:rPr lang="en-US" dirty="0"/>
              <a:t>UL icons can be used to enhance descriptions.</a:t>
            </a:r>
          </a:p>
        </p:txBody>
      </p:sp>
      <p:sp>
        <p:nvSpPr>
          <p:cNvPr id="20" name="Text Placeholder 4">
            <a:extLst>
              <a:ext uri="{FF2B5EF4-FFF2-40B4-BE49-F238E27FC236}">
                <a16:creationId xmlns:a16="http://schemas.microsoft.com/office/drawing/2014/main" id="{EAEF2D7C-0D87-6A41-ABD7-8DDE9C06F839}"/>
              </a:ext>
            </a:extLst>
          </p:cNvPr>
          <p:cNvSpPr>
            <a:spLocks noGrp="1"/>
          </p:cNvSpPr>
          <p:nvPr>
            <p:ph type="body" sz="quarter" idx="15" hasCustomPrompt="1"/>
          </p:nvPr>
        </p:nvSpPr>
        <p:spPr>
          <a:xfrm>
            <a:off x="301625" y="5026092"/>
            <a:ext cx="3584575" cy="830997"/>
          </a:xfrm>
          <a:prstGeom prst="rect">
            <a:avLst/>
          </a:prstGeom>
        </p:spPr>
        <p:txBody>
          <a:bodyPr vert="horz" wrap="square" lIns="0" tIns="0" rIns="0" bIns="0" anchor="b">
            <a:spAutoFit/>
          </a:bodyPr>
          <a:lstStyle>
            <a:lvl1pPr marL="0" indent="0">
              <a:lnSpc>
                <a:spcPct val="100000"/>
              </a:lnSpc>
              <a:buNone/>
              <a:defRPr sz="1800" b="0" i="0" cap="none" baseline="0">
                <a:solidFill>
                  <a:schemeClr val="tx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Fact text Arial 18pt black sentence case. UL icons can be used to enhance descriptions.</a:t>
            </a:r>
          </a:p>
        </p:txBody>
      </p:sp>
      <p:sp>
        <p:nvSpPr>
          <p:cNvPr id="21" name="Text Placeholder 4">
            <a:extLst>
              <a:ext uri="{FF2B5EF4-FFF2-40B4-BE49-F238E27FC236}">
                <a16:creationId xmlns:a16="http://schemas.microsoft.com/office/drawing/2014/main" id="{6B647B26-85A6-204F-956B-09E9E6BA4D99}"/>
              </a:ext>
            </a:extLst>
          </p:cNvPr>
          <p:cNvSpPr>
            <a:spLocks noGrp="1"/>
          </p:cNvSpPr>
          <p:nvPr>
            <p:ph type="body" sz="quarter" idx="17" hasCustomPrompt="1"/>
          </p:nvPr>
        </p:nvSpPr>
        <p:spPr>
          <a:xfrm>
            <a:off x="4829917" y="5481058"/>
            <a:ext cx="1780592" cy="677108"/>
          </a:xfrm>
          <a:prstGeom prst="rect">
            <a:avLst/>
          </a:prstGeom>
        </p:spPr>
        <p:txBody>
          <a:bodyPr vert="horz" wrap="square" lIns="0" tIns="0" rIns="0" bIns="0" anchor="b">
            <a:spAutoFit/>
          </a:bodyPr>
          <a:lstStyle>
            <a:lvl1pPr marL="0" indent="0">
              <a:lnSpc>
                <a:spcPct val="100000"/>
              </a:lnSpc>
              <a:buNone/>
              <a:defRPr sz="1100" b="0" i="0" cap="none" baseline="0">
                <a:solidFill>
                  <a:schemeClr val="tx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Fact text Arial 11pt black sentence case. UL icons can be used to enhance descriptions.</a:t>
            </a:r>
          </a:p>
        </p:txBody>
      </p:sp>
      <p:sp>
        <p:nvSpPr>
          <p:cNvPr id="22" name="Text Placeholder 4">
            <a:extLst>
              <a:ext uri="{FF2B5EF4-FFF2-40B4-BE49-F238E27FC236}">
                <a16:creationId xmlns:a16="http://schemas.microsoft.com/office/drawing/2014/main" id="{D1DC6DC9-819F-CF48-A37B-F2466F069A4B}"/>
              </a:ext>
            </a:extLst>
          </p:cNvPr>
          <p:cNvSpPr>
            <a:spLocks noGrp="1"/>
          </p:cNvSpPr>
          <p:nvPr>
            <p:ph type="body" sz="quarter" idx="18" hasCustomPrompt="1"/>
          </p:nvPr>
        </p:nvSpPr>
        <p:spPr>
          <a:xfrm>
            <a:off x="7134363" y="5481058"/>
            <a:ext cx="1706425" cy="677108"/>
          </a:xfrm>
          <a:prstGeom prst="rect">
            <a:avLst/>
          </a:prstGeom>
        </p:spPr>
        <p:txBody>
          <a:bodyPr vert="horz" wrap="square" lIns="0" tIns="0" rIns="0" bIns="0" anchor="b">
            <a:spAutoFit/>
          </a:bodyPr>
          <a:lstStyle>
            <a:lvl1pPr marL="0" indent="0">
              <a:lnSpc>
                <a:spcPct val="100000"/>
              </a:lnSpc>
              <a:buNone/>
              <a:defRPr sz="1100" b="0" i="0" cap="none" baseline="0">
                <a:solidFill>
                  <a:schemeClr val="tx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Fact text Arial 11pt black sentence case. UL icons can be used to enhance descriptions.</a:t>
            </a:r>
          </a:p>
        </p:txBody>
      </p:sp>
      <p:sp>
        <p:nvSpPr>
          <p:cNvPr id="23" name="Picture Placeholder 36">
            <a:extLst>
              <a:ext uri="{FF2B5EF4-FFF2-40B4-BE49-F238E27FC236}">
                <a16:creationId xmlns:a16="http://schemas.microsoft.com/office/drawing/2014/main" id="{FE8F7770-D37E-3E41-BF69-C5CF69F2E92A}"/>
              </a:ext>
            </a:extLst>
          </p:cNvPr>
          <p:cNvSpPr>
            <a:spLocks noGrp="1" noChangeAspect="1"/>
          </p:cNvSpPr>
          <p:nvPr>
            <p:ph type="pic" sz="quarter" idx="21" hasCustomPrompt="1"/>
          </p:nvPr>
        </p:nvSpPr>
        <p:spPr>
          <a:xfrm>
            <a:off x="301625" y="3225800"/>
            <a:ext cx="914400" cy="1219200"/>
          </a:xfrm>
          <a:prstGeom prst="rect">
            <a:avLst/>
          </a:prstGeom>
        </p:spPr>
        <p:txBody>
          <a:bodyPr vert="horz" lIns="0" tIns="0" rIns="0" bIns="0" anchor="ctr">
            <a:noAutofit/>
          </a:bodyPr>
          <a:lstStyle>
            <a:lvl1pPr marL="0" indent="0" algn="ctr">
              <a:buNone/>
              <a:defRPr sz="1100" b="1" i="0" cap="none">
                <a:solidFill>
                  <a:schemeClr val="bg1">
                    <a:lumMod val="50000"/>
                  </a:schemeClr>
                </a:solidFill>
              </a:defRPr>
            </a:lvl1pPr>
          </a:lstStyle>
          <a:p>
            <a:r>
              <a:rPr lang="en-US" dirty="0"/>
              <a:t>Icon</a:t>
            </a:r>
          </a:p>
        </p:txBody>
      </p:sp>
      <p:sp>
        <p:nvSpPr>
          <p:cNvPr id="15" name="Picture Placeholder 36">
            <a:extLst>
              <a:ext uri="{FF2B5EF4-FFF2-40B4-BE49-F238E27FC236}">
                <a16:creationId xmlns:a16="http://schemas.microsoft.com/office/drawing/2014/main" id="{9AB6CC90-93A0-C246-8A4C-6A6B185DC443}"/>
              </a:ext>
            </a:extLst>
          </p:cNvPr>
          <p:cNvSpPr>
            <a:spLocks noGrp="1"/>
          </p:cNvSpPr>
          <p:nvPr>
            <p:ph type="pic" sz="quarter" idx="24" hasCustomPrompt="1"/>
          </p:nvPr>
        </p:nvSpPr>
        <p:spPr>
          <a:xfrm>
            <a:off x="4829916" y="1193800"/>
            <a:ext cx="685800" cy="914400"/>
          </a:xfrm>
          <a:prstGeom prst="rect">
            <a:avLst/>
          </a:prstGeom>
        </p:spPr>
        <p:txBody>
          <a:bodyPr vert="horz" lIns="0" tIns="0" rIns="0" bIns="0" anchor="ctr">
            <a:noAutofit/>
          </a:bodyPr>
          <a:lstStyle>
            <a:lvl1pPr marL="0" indent="0" algn="ctr">
              <a:buNone/>
              <a:defRPr sz="1100" b="1" i="0" cap="none">
                <a:solidFill>
                  <a:schemeClr val="bg1">
                    <a:lumMod val="50000"/>
                  </a:schemeClr>
                </a:solidFill>
              </a:defRPr>
            </a:lvl1pPr>
          </a:lstStyle>
          <a:p>
            <a:r>
              <a:rPr lang="en-US" dirty="0"/>
              <a:t>Icon</a:t>
            </a:r>
          </a:p>
        </p:txBody>
      </p:sp>
      <p:sp>
        <p:nvSpPr>
          <p:cNvPr id="27" name="Picture Placeholder 36">
            <a:extLst>
              <a:ext uri="{FF2B5EF4-FFF2-40B4-BE49-F238E27FC236}">
                <a16:creationId xmlns:a16="http://schemas.microsoft.com/office/drawing/2014/main" id="{EC2E1D76-F347-D747-92A4-BD5352710B05}"/>
              </a:ext>
            </a:extLst>
          </p:cNvPr>
          <p:cNvSpPr>
            <a:spLocks noGrp="1"/>
          </p:cNvSpPr>
          <p:nvPr>
            <p:ph type="pic" sz="quarter" idx="25" hasCustomPrompt="1"/>
          </p:nvPr>
        </p:nvSpPr>
        <p:spPr>
          <a:xfrm>
            <a:off x="4829916" y="4140200"/>
            <a:ext cx="685800" cy="914400"/>
          </a:xfrm>
          <a:prstGeom prst="rect">
            <a:avLst/>
          </a:prstGeom>
        </p:spPr>
        <p:txBody>
          <a:bodyPr vert="horz" lIns="0" tIns="0" rIns="0" bIns="0" anchor="ctr">
            <a:noAutofit/>
          </a:bodyPr>
          <a:lstStyle>
            <a:lvl1pPr marL="0" indent="0" algn="ctr">
              <a:buNone/>
              <a:defRPr sz="1100" b="1" i="0" cap="none">
                <a:solidFill>
                  <a:schemeClr val="bg1">
                    <a:lumMod val="50000"/>
                  </a:schemeClr>
                </a:solidFill>
              </a:defRPr>
            </a:lvl1pPr>
          </a:lstStyle>
          <a:p>
            <a:r>
              <a:rPr lang="en-US" dirty="0"/>
              <a:t>Icon</a:t>
            </a:r>
          </a:p>
        </p:txBody>
      </p:sp>
      <p:sp>
        <p:nvSpPr>
          <p:cNvPr id="28" name="Picture Placeholder 36">
            <a:extLst>
              <a:ext uri="{FF2B5EF4-FFF2-40B4-BE49-F238E27FC236}">
                <a16:creationId xmlns:a16="http://schemas.microsoft.com/office/drawing/2014/main" id="{8F19068F-FEE7-2349-805A-D0A0E664B2D3}"/>
              </a:ext>
            </a:extLst>
          </p:cNvPr>
          <p:cNvSpPr>
            <a:spLocks noGrp="1"/>
          </p:cNvSpPr>
          <p:nvPr>
            <p:ph type="pic" sz="quarter" idx="26" hasCustomPrompt="1"/>
          </p:nvPr>
        </p:nvSpPr>
        <p:spPr>
          <a:xfrm>
            <a:off x="7134362" y="4140200"/>
            <a:ext cx="685800" cy="914400"/>
          </a:xfrm>
          <a:prstGeom prst="rect">
            <a:avLst/>
          </a:prstGeom>
        </p:spPr>
        <p:txBody>
          <a:bodyPr vert="horz" lIns="0" tIns="0" rIns="0" bIns="0" anchor="ctr">
            <a:noAutofit/>
          </a:bodyPr>
          <a:lstStyle>
            <a:lvl1pPr marL="0" indent="0" algn="ctr">
              <a:buNone/>
              <a:defRPr sz="1100" b="1" i="0" cap="none">
                <a:solidFill>
                  <a:schemeClr val="bg1">
                    <a:lumMod val="50000"/>
                  </a:schemeClr>
                </a:solidFill>
              </a:defRPr>
            </a:lvl1pPr>
          </a:lstStyle>
          <a:p>
            <a:r>
              <a:rPr lang="en-US" dirty="0"/>
              <a:t>Icon</a:t>
            </a:r>
          </a:p>
        </p:txBody>
      </p:sp>
      <p:pic>
        <p:nvPicPr>
          <p:cNvPr id="24" name="Picture 23">
            <a:extLst>
              <a:ext uri="{FF2B5EF4-FFF2-40B4-BE49-F238E27FC236}">
                <a16:creationId xmlns:a16="http://schemas.microsoft.com/office/drawing/2014/main" id="{BCB4E84E-5B2E-8948-B1FD-731FF81B32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6172200"/>
            <a:ext cx="309586" cy="412781"/>
          </a:xfrm>
          <a:prstGeom prst="rect">
            <a:avLst/>
          </a:prstGeom>
        </p:spPr>
      </p:pic>
    </p:spTree>
    <p:extLst>
      <p:ext uri="{BB962C8B-B14F-4D97-AF65-F5344CB8AC3E}">
        <p14:creationId xmlns:p14="http://schemas.microsoft.com/office/powerpoint/2010/main" val="20950317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Picture Placeholder 4"/>
          <p:cNvSpPr>
            <a:spLocks noGrp="1"/>
          </p:cNvSpPr>
          <p:nvPr>
            <p:ph type="pic" sz="quarter" idx="21" hasCustomPrompt="1"/>
          </p:nvPr>
        </p:nvSpPr>
        <p:spPr>
          <a:xfrm>
            <a:off x="-2908" y="352"/>
            <a:ext cx="9146908" cy="6857648"/>
          </a:xfrm>
          <a:prstGeom prst="rect">
            <a:avLst/>
          </a:prstGeom>
          <a:solidFill>
            <a:schemeClr val="tx2">
              <a:lumMod val="20000"/>
              <a:lumOff val="80000"/>
            </a:schemeClr>
          </a:solidFill>
        </p:spPr>
        <p:txBody>
          <a:bodyPr lIns="91440" tIns="91440" rIns="91440" bIns="91440"/>
          <a:lstStyle>
            <a:lvl1pPr marL="0" indent="0">
              <a:buNone/>
              <a:defRPr sz="1000" b="1">
                <a:solidFill>
                  <a:schemeClr val="tx2"/>
                </a:solidFill>
              </a:defRPr>
            </a:lvl1pPr>
          </a:lstStyle>
          <a:p>
            <a:r>
              <a:rPr lang="en-US" dirty="0"/>
              <a:t>Click icon to add image</a:t>
            </a:r>
          </a:p>
        </p:txBody>
      </p:sp>
      <p:sp>
        <p:nvSpPr>
          <p:cNvPr id="3" name="Slide Number Placeholder 2">
            <a:extLst>
              <a:ext uri="{FF2B5EF4-FFF2-40B4-BE49-F238E27FC236}">
                <a16:creationId xmlns:a16="http://schemas.microsoft.com/office/drawing/2014/main" id="{A69D49E5-38C5-BF4F-88DE-E5DE86DA42D2}"/>
              </a:ext>
            </a:extLst>
          </p:cNvPr>
          <p:cNvSpPr>
            <a:spLocks noGrp="1"/>
          </p:cNvSpPr>
          <p:nvPr>
            <p:ph type="sldNum" sz="quarter" idx="23"/>
          </p:nvPr>
        </p:nvSpPr>
        <p:spPr/>
        <p:txBody>
          <a:bodyPr/>
          <a:lstStyle>
            <a:lvl1pPr>
              <a:defRPr b="1">
                <a:solidFill>
                  <a:schemeClr val="bg1"/>
                </a:solidFill>
              </a:defRPr>
            </a:lvl1pPr>
          </a:lstStyle>
          <a:p>
            <a:fld id="{ABEF7161-39F9-F745-9A2B-33DA2ED59E91}" type="slidenum">
              <a:rPr lang="en-US" smtClean="0"/>
              <a:pPr/>
              <a:t>‹#›</a:t>
            </a:fld>
            <a:endParaRPr lang="en-US" dirty="0"/>
          </a:p>
        </p:txBody>
      </p:sp>
    </p:spTree>
    <p:extLst>
      <p:ext uri="{BB962C8B-B14F-4D97-AF65-F5344CB8AC3E}">
        <p14:creationId xmlns:p14="http://schemas.microsoft.com/office/powerpoint/2010/main" val="28514371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4103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63B5FC-67F2-E74F-9017-481BA9471A7E}"/>
              </a:ext>
            </a:extLst>
          </p:cNvPr>
          <p:cNvSpPr>
            <a:spLocks noGrp="1"/>
          </p:cNvSpPr>
          <p:nvPr>
            <p:ph type="ftr" sz="quarter" idx="11"/>
          </p:nvPr>
        </p:nvSpPr>
        <p:spPr>
          <a:xfrm>
            <a:off x="301624" y="6369752"/>
            <a:ext cx="3046412" cy="208849"/>
          </a:xfrm>
        </p:spPr>
        <p:txBody>
          <a:bodyPr/>
          <a:lstStyle>
            <a:lvl1pPr>
              <a:defRPr lang="en-US" b="0" i="0" smtClean="0">
                <a:effectLst/>
              </a:defRPr>
            </a:lvl1pPr>
          </a:lstStyle>
          <a:p>
            <a:r>
              <a:rPr lang="en-US" dirty="0"/>
              <a:t>UL and the UL logo are trademarks of UL LLC © 2018.</a:t>
            </a:r>
            <a:endParaRPr lang="en-US" dirty="0">
              <a:ea typeface="Open Sans" charset="0"/>
              <a:cs typeface="Arial"/>
            </a:endParaRPr>
          </a:p>
        </p:txBody>
      </p:sp>
      <p:sp>
        <p:nvSpPr>
          <p:cNvPr id="5" name="Slide Number Placeholder 4">
            <a:extLst>
              <a:ext uri="{FF2B5EF4-FFF2-40B4-BE49-F238E27FC236}">
                <a16:creationId xmlns:a16="http://schemas.microsoft.com/office/drawing/2014/main" id="{DB633805-0445-224B-9CCA-B9CC92767D34}"/>
              </a:ext>
            </a:extLst>
          </p:cNvPr>
          <p:cNvSpPr>
            <a:spLocks noGrp="1"/>
          </p:cNvSpPr>
          <p:nvPr>
            <p:ph type="sldNum" sz="quarter" idx="12"/>
          </p:nvPr>
        </p:nvSpPr>
        <p:spPr/>
        <p:txBody>
          <a:bodyPr/>
          <a:lstStyle/>
          <a:p>
            <a:fld id="{ABEF7161-39F9-F745-9A2B-33DA2ED59E91}" type="slidenum">
              <a:rPr lang="en-US" smtClean="0"/>
              <a:pPr/>
              <a:t>‹#›</a:t>
            </a:fld>
            <a:endParaRPr lang="en-US" dirty="0"/>
          </a:p>
        </p:txBody>
      </p:sp>
      <p:sp>
        <p:nvSpPr>
          <p:cNvPr id="7" name="Text Placeholder 26">
            <a:extLst>
              <a:ext uri="{FF2B5EF4-FFF2-40B4-BE49-F238E27FC236}">
                <a16:creationId xmlns:a16="http://schemas.microsoft.com/office/drawing/2014/main" id="{05562F06-8F9E-4D4B-B185-5DDE992B2476}"/>
              </a:ext>
            </a:extLst>
          </p:cNvPr>
          <p:cNvSpPr>
            <a:spLocks noGrp="1"/>
          </p:cNvSpPr>
          <p:nvPr>
            <p:ph type="body" sz="quarter" idx="13" hasCustomPrompt="1"/>
          </p:nvPr>
        </p:nvSpPr>
        <p:spPr>
          <a:xfrm>
            <a:off x="301624" y="3441994"/>
            <a:ext cx="5641976" cy="984885"/>
          </a:xfrm>
          <a:prstGeom prst="rect">
            <a:avLst/>
          </a:prstGeom>
        </p:spPr>
        <p:txBody>
          <a:bodyPr wrap="square" lIns="0" tIns="0" rIns="0" bIns="0" anchor="b">
            <a:spAutoFit/>
          </a:bodyPr>
          <a:lstStyle>
            <a:lvl1pPr marL="0" indent="0">
              <a:lnSpc>
                <a:spcPct val="100000"/>
              </a:lnSpc>
              <a:spcBef>
                <a:spcPts val="0"/>
              </a:spcBef>
              <a:buNone/>
              <a:defRPr sz="3200" b="0" cap="none" baseline="0">
                <a:solidFill>
                  <a:schemeClr val="accent1"/>
                </a:solidFill>
                <a:latin typeface="Arial"/>
                <a:cs typeface="Arial"/>
              </a:defRPr>
            </a:lvl1pPr>
            <a:lvl2pPr marL="457200" indent="0">
              <a:buNone/>
              <a:defRPr sz="3200" b="1">
                <a:latin typeface="Arial"/>
                <a:cs typeface="Arial"/>
              </a:defRPr>
            </a:lvl2pPr>
            <a:lvl3pPr marL="914400" indent="0">
              <a:buNone/>
              <a:defRPr sz="3200" b="1">
                <a:latin typeface="Arial"/>
                <a:cs typeface="Arial"/>
              </a:defRPr>
            </a:lvl3pPr>
            <a:lvl4pPr marL="1371600" indent="0">
              <a:buNone/>
              <a:defRPr sz="3200" b="1">
                <a:latin typeface="Arial"/>
                <a:cs typeface="Arial"/>
              </a:defRPr>
            </a:lvl4pPr>
            <a:lvl5pPr marL="1828800" indent="0">
              <a:buNone/>
              <a:defRPr sz="3200" b="1">
                <a:latin typeface="Arial"/>
                <a:cs typeface="Arial"/>
              </a:defRPr>
            </a:lvl5pPr>
          </a:lstStyle>
          <a:p>
            <a:pPr lvl="0"/>
            <a:r>
              <a:rPr lang="en-US" dirty="0"/>
              <a:t>End copy Arial 32pt red sentence case</a:t>
            </a:r>
          </a:p>
        </p:txBody>
      </p:sp>
      <p:pic>
        <p:nvPicPr>
          <p:cNvPr id="8" name="Picture 7">
            <a:extLst>
              <a:ext uri="{FF2B5EF4-FFF2-40B4-BE49-F238E27FC236}">
                <a16:creationId xmlns:a16="http://schemas.microsoft.com/office/drawing/2014/main" id="{9A3F5993-30EB-A640-9DAE-DACCF24954C4}"/>
              </a:ext>
            </a:extLst>
          </p:cNvPr>
          <p:cNvPicPr>
            <a:picLocks noChangeAspect="1"/>
          </p:cNvPicPr>
          <p:nvPr userDrawn="1"/>
        </p:nvPicPr>
        <p:blipFill rotWithShape="1">
          <a:blip r:embed="rId2"/>
          <a:srcRect r="15914"/>
          <a:stretch/>
        </p:blipFill>
        <p:spPr>
          <a:xfrm>
            <a:off x="6837358" y="771144"/>
            <a:ext cx="2306642" cy="3657600"/>
          </a:xfrm>
          <a:prstGeom prst="rect">
            <a:avLst/>
          </a:prstGeom>
        </p:spPr>
      </p:pic>
    </p:spTree>
    <p:extLst>
      <p:ext uri="{BB962C8B-B14F-4D97-AF65-F5344CB8AC3E}">
        <p14:creationId xmlns:p14="http://schemas.microsoft.com/office/powerpoint/2010/main" val="1150781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End Slide w/Taglin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63B5FC-67F2-E74F-9017-481BA9471A7E}"/>
              </a:ext>
            </a:extLst>
          </p:cNvPr>
          <p:cNvSpPr>
            <a:spLocks noGrp="1"/>
          </p:cNvSpPr>
          <p:nvPr>
            <p:ph type="ftr" sz="quarter" idx="11"/>
          </p:nvPr>
        </p:nvSpPr>
        <p:spPr>
          <a:xfrm>
            <a:off x="301624" y="6369752"/>
            <a:ext cx="3046412" cy="208849"/>
          </a:xfrm>
        </p:spPr>
        <p:txBody>
          <a:bodyPr/>
          <a:lstStyle>
            <a:lvl1pPr>
              <a:defRPr lang="en-US" b="0" i="0" smtClean="0">
                <a:effectLst/>
              </a:defRPr>
            </a:lvl1pPr>
          </a:lstStyle>
          <a:p>
            <a:r>
              <a:rPr lang="en-US" dirty="0"/>
              <a:t>UL and the UL logo are trademarks of UL LLC © 2018.</a:t>
            </a:r>
            <a:endParaRPr lang="en-US" dirty="0">
              <a:ea typeface="Open Sans" charset="0"/>
              <a:cs typeface="Arial"/>
            </a:endParaRPr>
          </a:p>
        </p:txBody>
      </p:sp>
      <p:sp>
        <p:nvSpPr>
          <p:cNvPr id="5" name="Slide Number Placeholder 4">
            <a:extLst>
              <a:ext uri="{FF2B5EF4-FFF2-40B4-BE49-F238E27FC236}">
                <a16:creationId xmlns:a16="http://schemas.microsoft.com/office/drawing/2014/main" id="{DB633805-0445-224B-9CCA-B9CC92767D34}"/>
              </a:ext>
            </a:extLst>
          </p:cNvPr>
          <p:cNvSpPr>
            <a:spLocks noGrp="1"/>
          </p:cNvSpPr>
          <p:nvPr>
            <p:ph type="sldNum" sz="quarter" idx="12"/>
          </p:nvPr>
        </p:nvSpPr>
        <p:spPr/>
        <p:txBody>
          <a:bodyPr/>
          <a:lstStyle/>
          <a:p>
            <a:fld id="{ABEF7161-39F9-F745-9A2B-33DA2ED59E91}" type="slidenum">
              <a:rPr lang="en-US" smtClean="0"/>
              <a:pPr/>
              <a:t>‹#›</a:t>
            </a:fld>
            <a:endParaRPr lang="en-US" dirty="0"/>
          </a:p>
        </p:txBody>
      </p:sp>
      <p:sp>
        <p:nvSpPr>
          <p:cNvPr id="7" name="Text Placeholder 26">
            <a:extLst>
              <a:ext uri="{FF2B5EF4-FFF2-40B4-BE49-F238E27FC236}">
                <a16:creationId xmlns:a16="http://schemas.microsoft.com/office/drawing/2014/main" id="{05562F06-8F9E-4D4B-B185-5DDE992B2476}"/>
              </a:ext>
            </a:extLst>
          </p:cNvPr>
          <p:cNvSpPr>
            <a:spLocks noGrp="1"/>
          </p:cNvSpPr>
          <p:nvPr>
            <p:ph type="body" sz="quarter" idx="13" hasCustomPrompt="1"/>
          </p:nvPr>
        </p:nvSpPr>
        <p:spPr>
          <a:xfrm>
            <a:off x="301624" y="3441994"/>
            <a:ext cx="5641976" cy="984885"/>
          </a:xfrm>
          <a:prstGeom prst="rect">
            <a:avLst/>
          </a:prstGeom>
        </p:spPr>
        <p:txBody>
          <a:bodyPr wrap="square" lIns="0" tIns="0" rIns="0" bIns="0" anchor="b">
            <a:spAutoFit/>
          </a:bodyPr>
          <a:lstStyle>
            <a:lvl1pPr marL="0" indent="0">
              <a:lnSpc>
                <a:spcPct val="100000"/>
              </a:lnSpc>
              <a:spcBef>
                <a:spcPts val="0"/>
              </a:spcBef>
              <a:buNone/>
              <a:defRPr sz="3200" b="0" cap="none" baseline="0">
                <a:solidFill>
                  <a:schemeClr val="accent1"/>
                </a:solidFill>
                <a:latin typeface="Arial"/>
                <a:cs typeface="Arial"/>
              </a:defRPr>
            </a:lvl1pPr>
            <a:lvl2pPr marL="457200" indent="0">
              <a:buNone/>
              <a:defRPr sz="3200" b="1">
                <a:latin typeface="Arial"/>
                <a:cs typeface="Arial"/>
              </a:defRPr>
            </a:lvl2pPr>
            <a:lvl3pPr marL="914400" indent="0">
              <a:buNone/>
              <a:defRPr sz="3200" b="1">
                <a:latin typeface="Arial"/>
                <a:cs typeface="Arial"/>
              </a:defRPr>
            </a:lvl3pPr>
            <a:lvl4pPr marL="1371600" indent="0">
              <a:buNone/>
              <a:defRPr sz="3200" b="1">
                <a:latin typeface="Arial"/>
                <a:cs typeface="Arial"/>
              </a:defRPr>
            </a:lvl4pPr>
            <a:lvl5pPr marL="1828800" indent="0">
              <a:buNone/>
              <a:defRPr sz="3200" b="1">
                <a:latin typeface="Arial"/>
                <a:cs typeface="Arial"/>
              </a:defRPr>
            </a:lvl5pPr>
          </a:lstStyle>
          <a:p>
            <a:pPr lvl="0"/>
            <a:r>
              <a:rPr lang="en-US" dirty="0"/>
              <a:t>End copy Arial 32pt red sentence case</a:t>
            </a:r>
          </a:p>
        </p:txBody>
      </p:sp>
      <p:pic>
        <p:nvPicPr>
          <p:cNvPr id="8" name="Picture 7">
            <a:extLst>
              <a:ext uri="{FF2B5EF4-FFF2-40B4-BE49-F238E27FC236}">
                <a16:creationId xmlns:a16="http://schemas.microsoft.com/office/drawing/2014/main" id="{9A3F5993-30EB-A640-9DAE-DACCF24954C4}"/>
              </a:ext>
            </a:extLst>
          </p:cNvPr>
          <p:cNvPicPr>
            <a:picLocks noChangeAspect="1"/>
          </p:cNvPicPr>
          <p:nvPr userDrawn="1"/>
        </p:nvPicPr>
        <p:blipFill rotWithShape="1">
          <a:blip r:embed="rId2"/>
          <a:srcRect r="15914"/>
          <a:stretch/>
        </p:blipFill>
        <p:spPr>
          <a:xfrm>
            <a:off x="6837358" y="771144"/>
            <a:ext cx="2306642" cy="3657600"/>
          </a:xfrm>
          <a:prstGeom prst="rect">
            <a:avLst/>
          </a:prstGeom>
        </p:spPr>
      </p:pic>
      <p:pic>
        <p:nvPicPr>
          <p:cNvPr id="9" name="Picture 8">
            <a:extLst>
              <a:ext uri="{FF2B5EF4-FFF2-40B4-BE49-F238E27FC236}">
                <a16:creationId xmlns:a16="http://schemas.microsoft.com/office/drawing/2014/main" id="{C1F8D15B-8F3E-D744-B93D-E9695EE3FB66}"/>
              </a:ext>
            </a:extLst>
          </p:cNvPr>
          <p:cNvPicPr>
            <a:picLocks noChangeAspect="1"/>
          </p:cNvPicPr>
          <p:nvPr userDrawn="1"/>
        </p:nvPicPr>
        <p:blipFill>
          <a:blip r:embed="rId3"/>
          <a:stretch>
            <a:fillRect/>
          </a:stretch>
        </p:blipFill>
        <p:spPr>
          <a:xfrm>
            <a:off x="301624" y="5838719"/>
            <a:ext cx="1828800" cy="291675"/>
          </a:xfrm>
          <a:prstGeom prst="rect">
            <a:avLst/>
          </a:prstGeom>
        </p:spPr>
      </p:pic>
    </p:spTree>
    <p:extLst>
      <p:ext uri="{BB962C8B-B14F-4D97-AF65-F5344CB8AC3E}">
        <p14:creationId xmlns:p14="http://schemas.microsoft.com/office/powerpoint/2010/main" val="2778052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w/Tagline">
    <p:spTree>
      <p:nvGrpSpPr>
        <p:cNvPr id="1" name=""/>
        <p:cNvGrpSpPr/>
        <p:nvPr/>
      </p:nvGrpSpPr>
      <p:grpSpPr>
        <a:xfrm>
          <a:off x="0" y="0"/>
          <a:ext cx="0" cy="0"/>
          <a:chOff x="0" y="0"/>
          <a:chExt cx="0" cy="0"/>
        </a:xfrm>
      </p:grpSpPr>
      <p:sp>
        <p:nvSpPr>
          <p:cNvPr id="27" name="Text Placeholder 26"/>
          <p:cNvSpPr>
            <a:spLocks noGrp="1"/>
          </p:cNvSpPr>
          <p:nvPr>
            <p:ph type="body" sz="quarter" idx="10" hasCustomPrompt="1"/>
          </p:nvPr>
        </p:nvSpPr>
        <p:spPr>
          <a:xfrm>
            <a:off x="301624" y="3441994"/>
            <a:ext cx="5641976" cy="984885"/>
          </a:xfrm>
          <a:prstGeom prst="rect">
            <a:avLst/>
          </a:prstGeom>
        </p:spPr>
        <p:txBody>
          <a:bodyPr wrap="square" lIns="0" tIns="0" rIns="0" bIns="0" anchor="b">
            <a:spAutoFit/>
          </a:bodyPr>
          <a:lstStyle>
            <a:lvl1pPr marL="0" indent="0">
              <a:lnSpc>
                <a:spcPct val="100000"/>
              </a:lnSpc>
              <a:spcBef>
                <a:spcPts val="0"/>
              </a:spcBef>
              <a:buNone/>
              <a:defRPr sz="3200" b="0" cap="none" baseline="0">
                <a:solidFill>
                  <a:schemeClr val="accent1"/>
                </a:solidFill>
                <a:latin typeface="Arial"/>
                <a:cs typeface="Arial"/>
              </a:defRPr>
            </a:lvl1pPr>
            <a:lvl2pPr marL="0" indent="0">
              <a:buNone/>
              <a:defRPr sz="3200" b="0">
                <a:solidFill>
                  <a:schemeClr val="accent1"/>
                </a:solidFill>
                <a:latin typeface="Arial"/>
                <a:cs typeface="Arial"/>
              </a:defRPr>
            </a:lvl2pPr>
            <a:lvl3pPr marL="0" indent="0">
              <a:buNone/>
              <a:defRPr sz="3200" b="0">
                <a:solidFill>
                  <a:schemeClr val="accent1"/>
                </a:solidFill>
                <a:latin typeface="Arial"/>
                <a:cs typeface="Arial"/>
              </a:defRPr>
            </a:lvl3pPr>
            <a:lvl4pPr marL="0" indent="0">
              <a:buNone/>
              <a:defRPr sz="3200" b="0">
                <a:solidFill>
                  <a:schemeClr val="accent1"/>
                </a:solidFill>
                <a:latin typeface="Arial"/>
                <a:cs typeface="Arial"/>
              </a:defRPr>
            </a:lvl4pPr>
            <a:lvl5pPr marL="0" indent="0">
              <a:buNone/>
              <a:defRPr sz="3200" b="0">
                <a:solidFill>
                  <a:schemeClr val="accent1"/>
                </a:solidFill>
                <a:latin typeface="Arial"/>
                <a:cs typeface="Arial"/>
              </a:defRPr>
            </a:lvl5pPr>
            <a:lvl6pPr marL="0" indent="0">
              <a:buNone/>
              <a:defRPr sz="3200">
                <a:solidFill>
                  <a:schemeClr val="accent1"/>
                </a:solidFill>
              </a:defRPr>
            </a:lvl6pPr>
            <a:lvl7pPr marL="0" indent="0">
              <a:buNone/>
              <a:defRPr sz="3200">
                <a:solidFill>
                  <a:schemeClr val="accent1"/>
                </a:solidFill>
              </a:defRPr>
            </a:lvl7pPr>
            <a:lvl8pPr marL="0" indent="0">
              <a:buNone/>
              <a:defRPr sz="3200">
                <a:solidFill>
                  <a:schemeClr val="accent1"/>
                </a:solidFill>
              </a:defRPr>
            </a:lvl8pPr>
            <a:lvl9pPr marL="0" indent="0">
              <a:buNone/>
              <a:defRPr sz="3200">
                <a:solidFill>
                  <a:schemeClr val="accent1"/>
                </a:solidFill>
              </a:defRPr>
            </a:lvl9pPr>
          </a:lstStyle>
          <a:p>
            <a:pPr lvl="0"/>
            <a:r>
              <a:rPr lang="en-US" dirty="0"/>
              <a:t>Title Arial 32pt red</a:t>
            </a:r>
            <a:br>
              <a:rPr lang="en-US" dirty="0"/>
            </a:br>
            <a:r>
              <a:rPr lang="en-US" dirty="0"/>
              <a:t>sentence case</a:t>
            </a:r>
          </a:p>
        </p:txBody>
      </p:sp>
      <p:sp>
        <p:nvSpPr>
          <p:cNvPr id="29" name="Text Placeholder 28"/>
          <p:cNvSpPr>
            <a:spLocks noGrp="1"/>
          </p:cNvSpPr>
          <p:nvPr>
            <p:ph type="body" sz="quarter" idx="11" hasCustomPrompt="1"/>
          </p:nvPr>
        </p:nvSpPr>
        <p:spPr>
          <a:xfrm>
            <a:off x="301624" y="4749801"/>
            <a:ext cx="6403976" cy="215444"/>
          </a:xfrm>
          <a:prstGeom prst="rect">
            <a:avLst/>
          </a:prstGeom>
        </p:spPr>
        <p:txBody>
          <a:bodyPr wrap="square" lIns="0" tIns="0" rIns="0" bIns="0" anchor="t">
            <a:spAutoFit/>
          </a:bodyPr>
          <a:lstStyle>
            <a:lvl1pPr marL="0" indent="0">
              <a:lnSpc>
                <a:spcPct val="100000"/>
              </a:lnSpc>
              <a:spcBef>
                <a:spcPts val="0"/>
              </a:spcBef>
              <a:buNone/>
              <a:defRPr sz="1400" baseline="0">
                <a:solidFill>
                  <a:schemeClr val="accent1"/>
                </a:solidFill>
                <a:latin typeface="Arial"/>
                <a:cs typeface="Arial"/>
              </a:defRPr>
            </a:lvl1pPr>
            <a:lvl2pPr marL="0" indent="0">
              <a:buNone/>
              <a:defRPr sz="1400">
                <a:solidFill>
                  <a:schemeClr val="accent1"/>
                </a:solidFill>
                <a:latin typeface="Arial"/>
                <a:cs typeface="Arial"/>
              </a:defRPr>
            </a:lvl2pPr>
            <a:lvl3pPr marL="0" indent="0">
              <a:buNone/>
              <a:defRPr sz="1400">
                <a:solidFill>
                  <a:schemeClr val="accent1"/>
                </a:solidFill>
                <a:latin typeface="Arial"/>
                <a:cs typeface="Arial"/>
              </a:defRPr>
            </a:lvl3pPr>
            <a:lvl4pPr marL="0" indent="0">
              <a:buNone/>
              <a:defRPr sz="1400">
                <a:solidFill>
                  <a:schemeClr val="accent1"/>
                </a:solidFill>
                <a:latin typeface="Arial"/>
                <a:cs typeface="Arial"/>
              </a:defRPr>
            </a:lvl4pPr>
            <a:lvl5pPr marL="0" indent="0">
              <a:buNone/>
              <a:defRPr sz="1400">
                <a:solidFill>
                  <a:schemeClr val="accent1"/>
                </a:solidFill>
                <a:latin typeface="Arial"/>
                <a:cs typeface="Arial"/>
              </a:defRPr>
            </a:lvl5pPr>
            <a:lvl6pPr marL="0" indent="0">
              <a:buNone/>
              <a:defRPr>
                <a:solidFill>
                  <a:schemeClr val="accent1"/>
                </a:solidFill>
              </a:defRPr>
            </a:lvl6pPr>
            <a:lvl7pPr marL="0" indent="0">
              <a:buNone/>
              <a:defRPr>
                <a:solidFill>
                  <a:schemeClr val="accent1"/>
                </a:solidFill>
              </a:defRPr>
            </a:lvl7pPr>
            <a:lvl8pPr marL="0" indent="0">
              <a:buNone/>
              <a:defRPr>
                <a:solidFill>
                  <a:schemeClr val="accent1"/>
                </a:solidFill>
              </a:defRPr>
            </a:lvl8pPr>
            <a:lvl9pPr marL="0" indent="0">
              <a:buNone/>
              <a:defRPr>
                <a:solidFill>
                  <a:schemeClr val="accent1"/>
                </a:solidFill>
              </a:defRPr>
            </a:lvl9pPr>
          </a:lstStyle>
          <a:p>
            <a:pPr lvl="0"/>
            <a:r>
              <a:rPr lang="en-US" dirty="0"/>
              <a:t>Date | Subhead Arial 14pt red maximum one line | Date</a:t>
            </a:r>
          </a:p>
        </p:txBody>
      </p:sp>
      <p:sp>
        <p:nvSpPr>
          <p:cNvPr id="2" name="Footer Placeholder 1">
            <a:extLst>
              <a:ext uri="{FF2B5EF4-FFF2-40B4-BE49-F238E27FC236}">
                <a16:creationId xmlns:a16="http://schemas.microsoft.com/office/drawing/2014/main" id="{787B00C1-4E90-DF49-BADC-D2014CAF1262}"/>
              </a:ext>
            </a:extLst>
          </p:cNvPr>
          <p:cNvSpPr>
            <a:spLocks noGrp="1"/>
          </p:cNvSpPr>
          <p:nvPr>
            <p:ph type="ftr" sz="quarter" idx="12"/>
          </p:nvPr>
        </p:nvSpPr>
        <p:spPr>
          <a:xfrm>
            <a:off x="301624" y="6369753"/>
            <a:ext cx="3046412" cy="208849"/>
          </a:xfrm>
        </p:spPr>
        <p:txBody>
          <a:bodyPr/>
          <a:lstStyle>
            <a:lvl1pPr>
              <a:defRPr lang="en-US" b="0" i="0" smtClean="0">
                <a:effectLst/>
              </a:defRPr>
            </a:lvl1pPr>
          </a:lstStyle>
          <a:p>
            <a:r>
              <a:rPr lang="en-US" dirty="0"/>
              <a:t>UL and the UL logo are trademarks of UL LLC © 2019.</a:t>
            </a:r>
            <a:endParaRPr lang="en-US" dirty="0">
              <a:ea typeface="Open Sans" charset="0"/>
              <a:cs typeface="Arial"/>
            </a:endParaRPr>
          </a:p>
        </p:txBody>
      </p:sp>
      <p:pic>
        <p:nvPicPr>
          <p:cNvPr id="10" name="Picture 9">
            <a:extLst>
              <a:ext uri="{FF2B5EF4-FFF2-40B4-BE49-F238E27FC236}">
                <a16:creationId xmlns:a16="http://schemas.microsoft.com/office/drawing/2014/main" id="{977CB134-93AE-884D-9A69-F8FABA06BB26}"/>
              </a:ext>
            </a:extLst>
          </p:cNvPr>
          <p:cNvPicPr>
            <a:picLocks noChangeAspect="1"/>
          </p:cNvPicPr>
          <p:nvPr userDrawn="1"/>
        </p:nvPicPr>
        <p:blipFill>
          <a:blip r:embed="rId2"/>
          <a:stretch>
            <a:fillRect/>
          </a:stretch>
        </p:blipFill>
        <p:spPr>
          <a:xfrm>
            <a:off x="7010400" y="6328337"/>
            <a:ext cx="1828800" cy="291675"/>
          </a:xfrm>
          <a:prstGeom prst="rect">
            <a:avLst/>
          </a:prstGeom>
        </p:spPr>
      </p:pic>
      <p:pic>
        <p:nvPicPr>
          <p:cNvPr id="7" name="Picture 6">
            <a:extLst>
              <a:ext uri="{FF2B5EF4-FFF2-40B4-BE49-F238E27FC236}">
                <a16:creationId xmlns:a16="http://schemas.microsoft.com/office/drawing/2014/main" id="{12D897A8-BC90-804A-AA9D-2979B85DA3DB}"/>
              </a:ext>
            </a:extLst>
          </p:cNvPr>
          <p:cNvPicPr>
            <a:picLocks noChangeAspect="1"/>
          </p:cNvPicPr>
          <p:nvPr userDrawn="1"/>
        </p:nvPicPr>
        <p:blipFill rotWithShape="1">
          <a:blip r:embed="rId3"/>
          <a:srcRect r="15914"/>
          <a:stretch/>
        </p:blipFill>
        <p:spPr>
          <a:xfrm>
            <a:off x="6837358" y="771144"/>
            <a:ext cx="2306642" cy="3657600"/>
          </a:xfrm>
          <a:prstGeom prst="rect">
            <a:avLst/>
          </a:prstGeom>
        </p:spPr>
      </p:pic>
    </p:spTree>
    <p:extLst>
      <p:ext uri="{BB962C8B-B14F-4D97-AF65-F5344CB8AC3E}">
        <p14:creationId xmlns:p14="http://schemas.microsoft.com/office/powerpoint/2010/main" val="12839942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End Slide Red">
    <p:bg>
      <p:bgPr>
        <a:solidFill>
          <a:schemeClr val="accent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95A1C2A-2379-3F42-9BA1-54E60295A0D5}"/>
              </a:ext>
            </a:extLst>
          </p:cNvPr>
          <p:cNvSpPr>
            <a:spLocks noGrp="1"/>
          </p:cNvSpPr>
          <p:nvPr>
            <p:ph type="ftr" sz="quarter" idx="11"/>
          </p:nvPr>
        </p:nvSpPr>
        <p:spPr>
          <a:xfrm>
            <a:off x="301624" y="6369752"/>
            <a:ext cx="3046412" cy="208849"/>
          </a:xfrm>
        </p:spPr>
        <p:txBody>
          <a:bodyPr/>
          <a:lstStyle>
            <a:lvl1pPr>
              <a:defRPr lang="en-US" b="0" i="0" smtClean="0">
                <a:solidFill>
                  <a:schemeClr val="bg1"/>
                </a:solidFill>
                <a:effectLst/>
              </a:defRPr>
            </a:lvl1pPr>
          </a:lstStyle>
          <a:p>
            <a:r>
              <a:rPr lang="en-US"/>
              <a:t>UL and the UL logo are trademarks of UL LLC © 2018.</a:t>
            </a:r>
            <a:endParaRPr lang="en-US" dirty="0">
              <a:ea typeface="Open Sans" charset="0"/>
              <a:cs typeface="Arial"/>
            </a:endParaRPr>
          </a:p>
        </p:txBody>
      </p:sp>
      <p:sp>
        <p:nvSpPr>
          <p:cNvPr id="5" name="Slide Number Placeholder 4">
            <a:extLst>
              <a:ext uri="{FF2B5EF4-FFF2-40B4-BE49-F238E27FC236}">
                <a16:creationId xmlns:a16="http://schemas.microsoft.com/office/drawing/2014/main" id="{16EC5C5D-B1EB-A244-9D9B-D2E05C535755}"/>
              </a:ext>
            </a:extLst>
          </p:cNvPr>
          <p:cNvSpPr>
            <a:spLocks noGrp="1"/>
          </p:cNvSpPr>
          <p:nvPr>
            <p:ph type="sldNum" sz="quarter" idx="12"/>
          </p:nvPr>
        </p:nvSpPr>
        <p:spPr/>
        <p:txBody>
          <a:bodyPr/>
          <a:lstStyle>
            <a:lvl1pPr>
              <a:defRPr b="1">
                <a:solidFill>
                  <a:schemeClr val="bg1"/>
                </a:solidFill>
              </a:defRPr>
            </a:lvl1pPr>
          </a:lstStyle>
          <a:p>
            <a:fld id="{ABEF7161-39F9-F745-9A2B-33DA2ED59E91}" type="slidenum">
              <a:rPr lang="en-US" smtClean="0"/>
              <a:pPr/>
              <a:t>‹#›</a:t>
            </a:fld>
            <a:endParaRPr lang="en-US" dirty="0"/>
          </a:p>
        </p:txBody>
      </p:sp>
      <p:sp>
        <p:nvSpPr>
          <p:cNvPr id="6" name="Text Placeholder 26">
            <a:extLst>
              <a:ext uri="{FF2B5EF4-FFF2-40B4-BE49-F238E27FC236}">
                <a16:creationId xmlns:a16="http://schemas.microsoft.com/office/drawing/2014/main" id="{26DFE8E0-A422-6947-B124-7BF9BC6F172B}"/>
              </a:ext>
            </a:extLst>
          </p:cNvPr>
          <p:cNvSpPr>
            <a:spLocks noGrp="1"/>
          </p:cNvSpPr>
          <p:nvPr>
            <p:ph type="body" sz="quarter" idx="13" hasCustomPrompt="1"/>
          </p:nvPr>
        </p:nvSpPr>
        <p:spPr>
          <a:xfrm>
            <a:off x="301624" y="3441994"/>
            <a:ext cx="5641976" cy="984885"/>
          </a:xfrm>
          <a:prstGeom prst="rect">
            <a:avLst/>
          </a:prstGeom>
        </p:spPr>
        <p:txBody>
          <a:bodyPr wrap="square" lIns="0" tIns="0" rIns="0" bIns="0" anchor="b">
            <a:spAutoFit/>
          </a:bodyPr>
          <a:lstStyle>
            <a:lvl1pPr marL="0" indent="0">
              <a:lnSpc>
                <a:spcPct val="100000"/>
              </a:lnSpc>
              <a:spcBef>
                <a:spcPts val="0"/>
              </a:spcBef>
              <a:buNone/>
              <a:defRPr sz="3200" b="0" cap="none" baseline="0">
                <a:solidFill>
                  <a:schemeClr val="bg1"/>
                </a:solidFill>
                <a:latin typeface="Arial"/>
                <a:cs typeface="Arial"/>
              </a:defRPr>
            </a:lvl1pPr>
            <a:lvl2pPr marL="457200" indent="0">
              <a:buNone/>
              <a:defRPr sz="3200" b="1">
                <a:latin typeface="Arial"/>
                <a:cs typeface="Arial"/>
              </a:defRPr>
            </a:lvl2pPr>
            <a:lvl3pPr marL="914400" indent="0">
              <a:buNone/>
              <a:defRPr sz="3200" b="1">
                <a:latin typeface="Arial"/>
                <a:cs typeface="Arial"/>
              </a:defRPr>
            </a:lvl3pPr>
            <a:lvl4pPr marL="1371600" indent="0">
              <a:buNone/>
              <a:defRPr sz="3200" b="1">
                <a:latin typeface="Arial"/>
                <a:cs typeface="Arial"/>
              </a:defRPr>
            </a:lvl4pPr>
            <a:lvl5pPr marL="1828800" indent="0">
              <a:buNone/>
              <a:defRPr sz="3200" b="1">
                <a:latin typeface="Arial"/>
                <a:cs typeface="Arial"/>
              </a:defRPr>
            </a:lvl5pPr>
          </a:lstStyle>
          <a:p>
            <a:pPr lvl="0"/>
            <a:r>
              <a:rPr lang="en-US" dirty="0"/>
              <a:t>End copy Arial 32pt white sentence case</a:t>
            </a:r>
          </a:p>
        </p:txBody>
      </p:sp>
      <p:pic>
        <p:nvPicPr>
          <p:cNvPr id="7" name="Picture 6">
            <a:extLst>
              <a:ext uri="{FF2B5EF4-FFF2-40B4-BE49-F238E27FC236}">
                <a16:creationId xmlns:a16="http://schemas.microsoft.com/office/drawing/2014/main" id="{9F0FE5B6-88B7-674C-816D-6AA84ABDBE44}"/>
              </a:ext>
            </a:extLst>
          </p:cNvPr>
          <p:cNvPicPr>
            <a:picLocks noChangeAspect="1"/>
          </p:cNvPicPr>
          <p:nvPr userDrawn="1"/>
        </p:nvPicPr>
        <p:blipFill rotWithShape="1">
          <a:blip r:embed="rId2"/>
          <a:srcRect r="16444"/>
          <a:stretch/>
        </p:blipFill>
        <p:spPr>
          <a:xfrm>
            <a:off x="6851904" y="760859"/>
            <a:ext cx="2292096" cy="3657600"/>
          </a:xfrm>
          <a:prstGeom prst="rect">
            <a:avLst/>
          </a:prstGeom>
        </p:spPr>
      </p:pic>
    </p:spTree>
    <p:extLst>
      <p:ext uri="{BB962C8B-B14F-4D97-AF65-F5344CB8AC3E}">
        <p14:creationId xmlns:p14="http://schemas.microsoft.com/office/powerpoint/2010/main" val="37510425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nd Slide Red w/Tagline">
    <p:bg>
      <p:bgPr>
        <a:solidFill>
          <a:schemeClr val="accent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95A1C2A-2379-3F42-9BA1-54E60295A0D5}"/>
              </a:ext>
            </a:extLst>
          </p:cNvPr>
          <p:cNvSpPr>
            <a:spLocks noGrp="1"/>
          </p:cNvSpPr>
          <p:nvPr>
            <p:ph type="ftr" sz="quarter" idx="11"/>
          </p:nvPr>
        </p:nvSpPr>
        <p:spPr>
          <a:xfrm>
            <a:off x="301624" y="6369752"/>
            <a:ext cx="3046412" cy="208849"/>
          </a:xfrm>
        </p:spPr>
        <p:txBody>
          <a:bodyPr/>
          <a:lstStyle>
            <a:lvl1pPr>
              <a:defRPr lang="en-US" b="0" i="0" smtClean="0">
                <a:solidFill>
                  <a:schemeClr val="bg1"/>
                </a:solidFill>
                <a:effectLst/>
              </a:defRPr>
            </a:lvl1pPr>
          </a:lstStyle>
          <a:p>
            <a:r>
              <a:rPr lang="en-US"/>
              <a:t>UL and the UL logo are trademarks of UL LLC © 2018.</a:t>
            </a:r>
            <a:endParaRPr lang="en-US" dirty="0">
              <a:ea typeface="Open Sans" charset="0"/>
              <a:cs typeface="Arial"/>
            </a:endParaRPr>
          </a:p>
        </p:txBody>
      </p:sp>
      <p:sp>
        <p:nvSpPr>
          <p:cNvPr id="5" name="Slide Number Placeholder 4">
            <a:extLst>
              <a:ext uri="{FF2B5EF4-FFF2-40B4-BE49-F238E27FC236}">
                <a16:creationId xmlns:a16="http://schemas.microsoft.com/office/drawing/2014/main" id="{16EC5C5D-B1EB-A244-9D9B-D2E05C535755}"/>
              </a:ext>
            </a:extLst>
          </p:cNvPr>
          <p:cNvSpPr>
            <a:spLocks noGrp="1"/>
          </p:cNvSpPr>
          <p:nvPr>
            <p:ph type="sldNum" sz="quarter" idx="12"/>
          </p:nvPr>
        </p:nvSpPr>
        <p:spPr/>
        <p:txBody>
          <a:bodyPr/>
          <a:lstStyle>
            <a:lvl1pPr>
              <a:defRPr b="1">
                <a:solidFill>
                  <a:schemeClr val="bg1"/>
                </a:solidFill>
              </a:defRPr>
            </a:lvl1pPr>
          </a:lstStyle>
          <a:p>
            <a:fld id="{ABEF7161-39F9-F745-9A2B-33DA2ED59E91}" type="slidenum">
              <a:rPr lang="en-US" smtClean="0"/>
              <a:pPr/>
              <a:t>‹#›</a:t>
            </a:fld>
            <a:endParaRPr lang="en-US" dirty="0"/>
          </a:p>
        </p:txBody>
      </p:sp>
      <p:sp>
        <p:nvSpPr>
          <p:cNvPr id="6" name="Text Placeholder 26">
            <a:extLst>
              <a:ext uri="{FF2B5EF4-FFF2-40B4-BE49-F238E27FC236}">
                <a16:creationId xmlns:a16="http://schemas.microsoft.com/office/drawing/2014/main" id="{26DFE8E0-A422-6947-B124-7BF9BC6F172B}"/>
              </a:ext>
            </a:extLst>
          </p:cNvPr>
          <p:cNvSpPr>
            <a:spLocks noGrp="1"/>
          </p:cNvSpPr>
          <p:nvPr>
            <p:ph type="body" sz="quarter" idx="13" hasCustomPrompt="1"/>
          </p:nvPr>
        </p:nvSpPr>
        <p:spPr>
          <a:xfrm>
            <a:off x="301624" y="3441994"/>
            <a:ext cx="5641976" cy="984885"/>
          </a:xfrm>
          <a:prstGeom prst="rect">
            <a:avLst/>
          </a:prstGeom>
        </p:spPr>
        <p:txBody>
          <a:bodyPr wrap="square" lIns="0" tIns="0" rIns="0" bIns="0" anchor="b">
            <a:spAutoFit/>
          </a:bodyPr>
          <a:lstStyle>
            <a:lvl1pPr marL="0" indent="0">
              <a:lnSpc>
                <a:spcPct val="100000"/>
              </a:lnSpc>
              <a:spcBef>
                <a:spcPts val="0"/>
              </a:spcBef>
              <a:buNone/>
              <a:defRPr sz="3200" b="0" cap="none" baseline="0">
                <a:solidFill>
                  <a:schemeClr val="bg1"/>
                </a:solidFill>
                <a:latin typeface="Arial"/>
                <a:cs typeface="Arial"/>
              </a:defRPr>
            </a:lvl1pPr>
            <a:lvl2pPr marL="457200" indent="0">
              <a:buNone/>
              <a:defRPr sz="3200" b="1">
                <a:latin typeface="Arial"/>
                <a:cs typeface="Arial"/>
              </a:defRPr>
            </a:lvl2pPr>
            <a:lvl3pPr marL="914400" indent="0">
              <a:buNone/>
              <a:defRPr sz="3200" b="1">
                <a:latin typeface="Arial"/>
                <a:cs typeface="Arial"/>
              </a:defRPr>
            </a:lvl3pPr>
            <a:lvl4pPr marL="1371600" indent="0">
              <a:buNone/>
              <a:defRPr sz="3200" b="1">
                <a:latin typeface="Arial"/>
                <a:cs typeface="Arial"/>
              </a:defRPr>
            </a:lvl4pPr>
            <a:lvl5pPr marL="1828800" indent="0">
              <a:buNone/>
              <a:defRPr sz="3200" b="1">
                <a:latin typeface="Arial"/>
                <a:cs typeface="Arial"/>
              </a:defRPr>
            </a:lvl5pPr>
          </a:lstStyle>
          <a:p>
            <a:pPr lvl="0"/>
            <a:r>
              <a:rPr lang="en-US" dirty="0"/>
              <a:t>End copy Arial 32pt white sentence case</a:t>
            </a:r>
          </a:p>
        </p:txBody>
      </p:sp>
      <p:pic>
        <p:nvPicPr>
          <p:cNvPr id="7" name="Picture 6">
            <a:extLst>
              <a:ext uri="{FF2B5EF4-FFF2-40B4-BE49-F238E27FC236}">
                <a16:creationId xmlns:a16="http://schemas.microsoft.com/office/drawing/2014/main" id="{9F0FE5B6-88B7-674C-816D-6AA84ABDBE44}"/>
              </a:ext>
            </a:extLst>
          </p:cNvPr>
          <p:cNvPicPr>
            <a:picLocks noChangeAspect="1"/>
          </p:cNvPicPr>
          <p:nvPr userDrawn="1"/>
        </p:nvPicPr>
        <p:blipFill rotWithShape="1">
          <a:blip r:embed="rId2"/>
          <a:srcRect r="16444"/>
          <a:stretch/>
        </p:blipFill>
        <p:spPr>
          <a:xfrm>
            <a:off x="6851904" y="760859"/>
            <a:ext cx="2292096" cy="3657600"/>
          </a:xfrm>
          <a:prstGeom prst="rect">
            <a:avLst/>
          </a:prstGeom>
        </p:spPr>
      </p:pic>
      <p:pic>
        <p:nvPicPr>
          <p:cNvPr id="9" name="Picture 8">
            <a:extLst>
              <a:ext uri="{FF2B5EF4-FFF2-40B4-BE49-F238E27FC236}">
                <a16:creationId xmlns:a16="http://schemas.microsoft.com/office/drawing/2014/main" id="{ABB3F97D-76AB-9241-8A4C-4848BF31639E}"/>
              </a:ext>
            </a:extLst>
          </p:cNvPr>
          <p:cNvPicPr>
            <a:picLocks noChangeAspect="1"/>
          </p:cNvPicPr>
          <p:nvPr userDrawn="1"/>
        </p:nvPicPr>
        <p:blipFill>
          <a:blip r:embed="rId3"/>
          <a:stretch>
            <a:fillRect/>
          </a:stretch>
        </p:blipFill>
        <p:spPr>
          <a:xfrm>
            <a:off x="301624" y="5838720"/>
            <a:ext cx="1828800" cy="291673"/>
          </a:xfrm>
          <a:prstGeom prst="rect">
            <a:avLst/>
          </a:prstGeom>
        </p:spPr>
      </p:pic>
    </p:spTree>
    <p:extLst>
      <p:ext uri="{BB962C8B-B14F-4D97-AF65-F5344CB8AC3E}">
        <p14:creationId xmlns:p14="http://schemas.microsoft.com/office/powerpoint/2010/main" val="9323670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End Slide Centere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63B5FC-67F2-E74F-9017-481BA9471A7E}"/>
              </a:ext>
            </a:extLst>
          </p:cNvPr>
          <p:cNvSpPr>
            <a:spLocks noGrp="1"/>
          </p:cNvSpPr>
          <p:nvPr>
            <p:ph type="ftr" sz="quarter" idx="11"/>
          </p:nvPr>
        </p:nvSpPr>
        <p:spPr>
          <a:xfrm>
            <a:off x="301624" y="6369752"/>
            <a:ext cx="3046412" cy="208849"/>
          </a:xfrm>
        </p:spPr>
        <p:txBody>
          <a:bodyPr/>
          <a:lstStyle>
            <a:lvl1pPr>
              <a:defRPr lang="en-US" b="0" i="0" smtClean="0">
                <a:effectLst/>
              </a:defRPr>
            </a:lvl1pPr>
          </a:lstStyle>
          <a:p>
            <a:r>
              <a:rPr lang="en-US" dirty="0"/>
              <a:t>UL and the UL logo are trademarks of UL LLC © 2018.</a:t>
            </a:r>
            <a:endParaRPr lang="en-US" dirty="0">
              <a:ea typeface="Open Sans" charset="0"/>
              <a:cs typeface="Arial"/>
            </a:endParaRPr>
          </a:p>
        </p:txBody>
      </p:sp>
      <p:sp>
        <p:nvSpPr>
          <p:cNvPr id="5" name="Slide Number Placeholder 4">
            <a:extLst>
              <a:ext uri="{FF2B5EF4-FFF2-40B4-BE49-F238E27FC236}">
                <a16:creationId xmlns:a16="http://schemas.microsoft.com/office/drawing/2014/main" id="{DB633805-0445-224B-9CCA-B9CC92767D34}"/>
              </a:ext>
            </a:extLst>
          </p:cNvPr>
          <p:cNvSpPr>
            <a:spLocks noGrp="1"/>
          </p:cNvSpPr>
          <p:nvPr>
            <p:ph type="sldNum" sz="quarter" idx="12"/>
          </p:nvPr>
        </p:nvSpPr>
        <p:spPr/>
        <p:txBody>
          <a:bodyPr/>
          <a:lstStyle/>
          <a:p>
            <a:fld id="{ABEF7161-39F9-F745-9A2B-33DA2ED59E91}" type="slidenum">
              <a:rPr lang="en-US" smtClean="0"/>
              <a:pPr/>
              <a:t>‹#›</a:t>
            </a:fld>
            <a:endParaRPr lang="en-US" dirty="0"/>
          </a:p>
        </p:txBody>
      </p:sp>
      <p:sp>
        <p:nvSpPr>
          <p:cNvPr id="7" name="Text Placeholder 26">
            <a:extLst>
              <a:ext uri="{FF2B5EF4-FFF2-40B4-BE49-F238E27FC236}">
                <a16:creationId xmlns:a16="http://schemas.microsoft.com/office/drawing/2014/main" id="{05562F06-8F9E-4D4B-B185-5DDE992B2476}"/>
              </a:ext>
            </a:extLst>
          </p:cNvPr>
          <p:cNvSpPr>
            <a:spLocks noGrp="1"/>
          </p:cNvSpPr>
          <p:nvPr>
            <p:ph type="body" sz="quarter" idx="13" hasCustomPrompt="1"/>
          </p:nvPr>
        </p:nvSpPr>
        <p:spPr>
          <a:xfrm>
            <a:off x="301624" y="4038600"/>
            <a:ext cx="8537576" cy="369332"/>
          </a:xfrm>
          <a:prstGeom prst="rect">
            <a:avLst/>
          </a:prstGeom>
        </p:spPr>
        <p:txBody>
          <a:bodyPr wrap="square" lIns="0" tIns="0" rIns="0" bIns="0" anchor="t">
            <a:spAutoFit/>
          </a:bodyPr>
          <a:lstStyle>
            <a:lvl1pPr marL="0" indent="0" algn="ctr">
              <a:lnSpc>
                <a:spcPct val="100000"/>
              </a:lnSpc>
              <a:spcBef>
                <a:spcPts val="0"/>
              </a:spcBef>
              <a:buNone/>
              <a:defRPr sz="2400" b="0" cap="none" baseline="0">
                <a:solidFill>
                  <a:schemeClr val="accent1"/>
                </a:solidFill>
                <a:latin typeface="Arial"/>
                <a:cs typeface="Arial"/>
              </a:defRPr>
            </a:lvl1pPr>
            <a:lvl2pPr marL="457200" indent="0">
              <a:buNone/>
              <a:defRPr sz="3200" b="1">
                <a:latin typeface="Arial"/>
                <a:cs typeface="Arial"/>
              </a:defRPr>
            </a:lvl2pPr>
            <a:lvl3pPr marL="914400" indent="0">
              <a:buNone/>
              <a:defRPr sz="3200" b="1">
                <a:latin typeface="Arial"/>
                <a:cs typeface="Arial"/>
              </a:defRPr>
            </a:lvl3pPr>
            <a:lvl4pPr marL="1371600" indent="0">
              <a:buNone/>
              <a:defRPr sz="3200" b="1">
                <a:latin typeface="Arial"/>
                <a:cs typeface="Arial"/>
              </a:defRPr>
            </a:lvl4pPr>
            <a:lvl5pPr marL="1828800" indent="0">
              <a:buNone/>
              <a:defRPr sz="3200" b="1">
                <a:latin typeface="Arial"/>
                <a:cs typeface="Arial"/>
              </a:defRPr>
            </a:lvl5pPr>
          </a:lstStyle>
          <a:p>
            <a:pPr lvl="0"/>
            <a:r>
              <a:rPr lang="en-US" dirty="0"/>
              <a:t>End copy Arial 24pt red sentence case</a:t>
            </a:r>
          </a:p>
        </p:txBody>
      </p:sp>
      <p:pic>
        <p:nvPicPr>
          <p:cNvPr id="9" name="Picture 8">
            <a:extLst>
              <a:ext uri="{FF2B5EF4-FFF2-40B4-BE49-F238E27FC236}">
                <a16:creationId xmlns:a16="http://schemas.microsoft.com/office/drawing/2014/main" id="{2EB6B141-7549-6246-BEE4-2159B7BA267B}"/>
              </a:ext>
            </a:extLst>
          </p:cNvPr>
          <p:cNvPicPr>
            <a:picLocks noChangeAspect="1"/>
          </p:cNvPicPr>
          <p:nvPr userDrawn="1"/>
        </p:nvPicPr>
        <p:blipFill>
          <a:blip r:embed="rId2"/>
          <a:stretch>
            <a:fillRect/>
          </a:stretch>
        </p:blipFill>
        <p:spPr>
          <a:xfrm>
            <a:off x="4114800" y="2209800"/>
            <a:ext cx="914400" cy="1219200"/>
          </a:xfrm>
          <a:prstGeom prst="rect">
            <a:avLst/>
          </a:prstGeom>
        </p:spPr>
      </p:pic>
    </p:spTree>
    <p:extLst>
      <p:ext uri="{BB962C8B-B14F-4D97-AF65-F5344CB8AC3E}">
        <p14:creationId xmlns:p14="http://schemas.microsoft.com/office/powerpoint/2010/main" val="30737170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End Slide Centered w/Taglin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63B5FC-67F2-E74F-9017-481BA9471A7E}"/>
              </a:ext>
            </a:extLst>
          </p:cNvPr>
          <p:cNvSpPr>
            <a:spLocks noGrp="1"/>
          </p:cNvSpPr>
          <p:nvPr>
            <p:ph type="ftr" sz="quarter" idx="11"/>
          </p:nvPr>
        </p:nvSpPr>
        <p:spPr>
          <a:xfrm>
            <a:off x="301624" y="6369752"/>
            <a:ext cx="3046412" cy="208849"/>
          </a:xfrm>
        </p:spPr>
        <p:txBody>
          <a:bodyPr/>
          <a:lstStyle>
            <a:lvl1pPr>
              <a:defRPr lang="en-US" b="0" i="0" smtClean="0">
                <a:effectLst/>
              </a:defRPr>
            </a:lvl1pPr>
          </a:lstStyle>
          <a:p>
            <a:r>
              <a:rPr lang="en-US" dirty="0"/>
              <a:t>UL and the UL logo are trademarks of UL LLC © 2018.</a:t>
            </a:r>
            <a:endParaRPr lang="en-US" dirty="0">
              <a:ea typeface="Open Sans" charset="0"/>
              <a:cs typeface="Arial"/>
            </a:endParaRPr>
          </a:p>
        </p:txBody>
      </p:sp>
      <p:sp>
        <p:nvSpPr>
          <p:cNvPr id="5" name="Slide Number Placeholder 4">
            <a:extLst>
              <a:ext uri="{FF2B5EF4-FFF2-40B4-BE49-F238E27FC236}">
                <a16:creationId xmlns:a16="http://schemas.microsoft.com/office/drawing/2014/main" id="{DB633805-0445-224B-9CCA-B9CC92767D34}"/>
              </a:ext>
            </a:extLst>
          </p:cNvPr>
          <p:cNvSpPr>
            <a:spLocks noGrp="1"/>
          </p:cNvSpPr>
          <p:nvPr>
            <p:ph type="sldNum" sz="quarter" idx="12"/>
          </p:nvPr>
        </p:nvSpPr>
        <p:spPr/>
        <p:txBody>
          <a:bodyPr/>
          <a:lstStyle/>
          <a:p>
            <a:fld id="{ABEF7161-39F9-F745-9A2B-33DA2ED59E91}" type="slidenum">
              <a:rPr lang="en-US" smtClean="0"/>
              <a:pPr/>
              <a:t>‹#›</a:t>
            </a:fld>
            <a:endParaRPr lang="en-US" dirty="0"/>
          </a:p>
        </p:txBody>
      </p:sp>
      <p:sp>
        <p:nvSpPr>
          <p:cNvPr id="7" name="Text Placeholder 26">
            <a:extLst>
              <a:ext uri="{FF2B5EF4-FFF2-40B4-BE49-F238E27FC236}">
                <a16:creationId xmlns:a16="http://schemas.microsoft.com/office/drawing/2014/main" id="{05562F06-8F9E-4D4B-B185-5DDE992B2476}"/>
              </a:ext>
            </a:extLst>
          </p:cNvPr>
          <p:cNvSpPr>
            <a:spLocks noGrp="1"/>
          </p:cNvSpPr>
          <p:nvPr>
            <p:ph type="body" sz="quarter" idx="13" hasCustomPrompt="1"/>
          </p:nvPr>
        </p:nvSpPr>
        <p:spPr>
          <a:xfrm>
            <a:off x="301624" y="3611593"/>
            <a:ext cx="8537576" cy="369332"/>
          </a:xfrm>
          <a:prstGeom prst="rect">
            <a:avLst/>
          </a:prstGeom>
        </p:spPr>
        <p:txBody>
          <a:bodyPr wrap="square" lIns="0" tIns="0" rIns="0" bIns="0" anchor="t">
            <a:spAutoFit/>
          </a:bodyPr>
          <a:lstStyle>
            <a:lvl1pPr marL="0" indent="0" algn="ctr">
              <a:lnSpc>
                <a:spcPct val="100000"/>
              </a:lnSpc>
              <a:spcBef>
                <a:spcPts val="0"/>
              </a:spcBef>
              <a:buNone/>
              <a:defRPr sz="2400" b="0" cap="none" baseline="0">
                <a:solidFill>
                  <a:schemeClr val="accent1"/>
                </a:solidFill>
                <a:latin typeface="Arial"/>
                <a:cs typeface="Arial"/>
              </a:defRPr>
            </a:lvl1pPr>
            <a:lvl2pPr marL="457200" indent="0">
              <a:buNone/>
              <a:defRPr sz="3200" b="1">
                <a:latin typeface="Arial"/>
                <a:cs typeface="Arial"/>
              </a:defRPr>
            </a:lvl2pPr>
            <a:lvl3pPr marL="914400" indent="0">
              <a:buNone/>
              <a:defRPr sz="3200" b="1">
                <a:latin typeface="Arial"/>
                <a:cs typeface="Arial"/>
              </a:defRPr>
            </a:lvl3pPr>
            <a:lvl4pPr marL="1371600" indent="0">
              <a:buNone/>
              <a:defRPr sz="3200" b="1">
                <a:latin typeface="Arial"/>
                <a:cs typeface="Arial"/>
              </a:defRPr>
            </a:lvl4pPr>
            <a:lvl5pPr marL="1828800" indent="0">
              <a:buNone/>
              <a:defRPr sz="3200" b="1">
                <a:latin typeface="Arial"/>
                <a:cs typeface="Arial"/>
              </a:defRPr>
            </a:lvl5pPr>
          </a:lstStyle>
          <a:p>
            <a:pPr lvl="0"/>
            <a:r>
              <a:rPr lang="en-US" dirty="0"/>
              <a:t>End copy Arial 24pt red sentence case</a:t>
            </a:r>
          </a:p>
        </p:txBody>
      </p:sp>
      <p:pic>
        <p:nvPicPr>
          <p:cNvPr id="9" name="Picture 8">
            <a:extLst>
              <a:ext uri="{FF2B5EF4-FFF2-40B4-BE49-F238E27FC236}">
                <a16:creationId xmlns:a16="http://schemas.microsoft.com/office/drawing/2014/main" id="{2EB6B141-7549-6246-BEE4-2159B7BA267B}"/>
              </a:ext>
            </a:extLst>
          </p:cNvPr>
          <p:cNvPicPr>
            <a:picLocks noChangeAspect="1"/>
          </p:cNvPicPr>
          <p:nvPr userDrawn="1"/>
        </p:nvPicPr>
        <p:blipFill>
          <a:blip r:embed="rId2"/>
          <a:stretch>
            <a:fillRect/>
          </a:stretch>
        </p:blipFill>
        <p:spPr>
          <a:xfrm>
            <a:off x="4114800" y="1782793"/>
            <a:ext cx="914400" cy="1219200"/>
          </a:xfrm>
          <a:prstGeom prst="rect">
            <a:avLst/>
          </a:prstGeom>
        </p:spPr>
      </p:pic>
      <p:pic>
        <p:nvPicPr>
          <p:cNvPr id="10" name="Picture 9">
            <a:extLst>
              <a:ext uri="{FF2B5EF4-FFF2-40B4-BE49-F238E27FC236}">
                <a16:creationId xmlns:a16="http://schemas.microsoft.com/office/drawing/2014/main" id="{988DB663-0B21-D84A-8B7B-B740C74E5B04}"/>
              </a:ext>
            </a:extLst>
          </p:cNvPr>
          <p:cNvPicPr>
            <a:picLocks noChangeAspect="1"/>
          </p:cNvPicPr>
          <p:nvPr userDrawn="1"/>
        </p:nvPicPr>
        <p:blipFill>
          <a:blip r:embed="rId3"/>
          <a:stretch>
            <a:fillRect/>
          </a:stretch>
        </p:blipFill>
        <p:spPr>
          <a:xfrm>
            <a:off x="3656012" y="4672599"/>
            <a:ext cx="1828800" cy="291675"/>
          </a:xfrm>
          <a:prstGeom prst="rect">
            <a:avLst/>
          </a:prstGeom>
        </p:spPr>
      </p:pic>
    </p:spTree>
    <p:extLst>
      <p:ext uri="{BB962C8B-B14F-4D97-AF65-F5344CB8AC3E}">
        <p14:creationId xmlns:p14="http://schemas.microsoft.com/office/powerpoint/2010/main" val="22754203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nd Slide Centered Red">
    <p:bg>
      <p:bgPr>
        <a:solidFill>
          <a:schemeClr val="accent1"/>
        </a:solidFill>
        <a:effectLst/>
      </p:bgPr>
    </p:bg>
    <p:spTree>
      <p:nvGrpSpPr>
        <p:cNvPr id="1" name=""/>
        <p:cNvGrpSpPr/>
        <p:nvPr/>
      </p:nvGrpSpPr>
      <p:grpSpPr>
        <a:xfrm>
          <a:off x="0" y="0"/>
          <a:ext cx="0" cy="0"/>
          <a:chOff x="0" y="0"/>
          <a:chExt cx="0" cy="0"/>
        </a:xfrm>
      </p:grpSpPr>
      <p:sp>
        <p:nvSpPr>
          <p:cNvPr id="7" name="Text Placeholder 26">
            <a:extLst>
              <a:ext uri="{FF2B5EF4-FFF2-40B4-BE49-F238E27FC236}">
                <a16:creationId xmlns:a16="http://schemas.microsoft.com/office/drawing/2014/main" id="{05562F06-8F9E-4D4B-B185-5DDE992B2476}"/>
              </a:ext>
            </a:extLst>
          </p:cNvPr>
          <p:cNvSpPr>
            <a:spLocks noGrp="1"/>
          </p:cNvSpPr>
          <p:nvPr>
            <p:ph type="body" sz="quarter" idx="13" hasCustomPrompt="1"/>
          </p:nvPr>
        </p:nvSpPr>
        <p:spPr>
          <a:xfrm>
            <a:off x="306388" y="4045729"/>
            <a:ext cx="8534400" cy="369332"/>
          </a:xfrm>
          <a:prstGeom prst="rect">
            <a:avLst/>
          </a:prstGeom>
        </p:spPr>
        <p:txBody>
          <a:bodyPr wrap="square" lIns="0" tIns="0" rIns="0" bIns="0" anchor="t">
            <a:spAutoFit/>
          </a:bodyPr>
          <a:lstStyle>
            <a:lvl1pPr marL="0" indent="0" algn="ctr">
              <a:lnSpc>
                <a:spcPct val="100000"/>
              </a:lnSpc>
              <a:spcBef>
                <a:spcPts val="0"/>
              </a:spcBef>
              <a:buNone/>
              <a:defRPr sz="2400" b="0" cap="none" baseline="0">
                <a:solidFill>
                  <a:schemeClr val="bg1"/>
                </a:solidFill>
                <a:latin typeface="Arial"/>
                <a:cs typeface="Arial"/>
              </a:defRPr>
            </a:lvl1pPr>
            <a:lvl2pPr marL="457200" indent="0">
              <a:buNone/>
              <a:defRPr sz="3200" b="1">
                <a:latin typeface="Arial"/>
                <a:cs typeface="Arial"/>
              </a:defRPr>
            </a:lvl2pPr>
            <a:lvl3pPr marL="914400" indent="0">
              <a:buNone/>
              <a:defRPr sz="3200" b="1">
                <a:latin typeface="Arial"/>
                <a:cs typeface="Arial"/>
              </a:defRPr>
            </a:lvl3pPr>
            <a:lvl4pPr marL="1371600" indent="0">
              <a:buNone/>
              <a:defRPr sz="3200" b="1">
                <a:latin typeface="Arial"/>
                <a:cs typeface="Arial"/>
              </a:defRPr>
            </a:lvl4pPr>
            <a:lvl5pPr marL="1828800" indent="0">
              <a:buNone/>
              <a:defRPr sz="3200" b="1">
                <a:latin typeface="Arial"/>
                <a:cs typeface="Arial"/>
              </a:defRPr>
            </a:lvl5pPr>
          </a:lstStyle>
          <a:p>
            <a:pPr lvl="0"/>
            <a:r>
              <a:rPr lang="en-US" dirty="0"/>
              <a:t>End copy Arial 24pt white sentence case</a:t>
            </a:r>
          </a:p>
        </p:txBody>
      </p:sp>
      <p:sp>
        <p:nvSpPr>
          <p:cNvPr id="2" name="Footer Placeholder 1">
            <a:extLst>
              <a:ext uri="{FF2B5EF4-FFF2-40B4-BE49-F238E27FC236}">
                <a16:creationId xmlns:a16="http://schemas.microsoft.com/office/drawing/2014/main" id="{9BFBB36D-5495-F947-91B5-F2D61FC8EE87}"/>
              </a:ext>
            </a:extLst>
          </p:cNvPr>
          <p:cNvSpPr>
            <a:spLocks noGrp="1"/>
          </p:cNvSpPr>
          <p:nvPr>
            <p:ph type="ftr" sz="quarter" idx="14"/>
          </p:nvPr>
        </p:nvSpPr>
        <p:spPr>
          <a:xfrm>
            <a:off x="306388" y="6369752"/>
            <a:ext cx="3046412" cy="208849"/>
          </a:xfrm>
        </p:spPr>
        <p:txBody>
          <a:bodyPr/>
          <a:lstStyle>
            <a:lvl1pPr>
              <a:defRPr lang="en-US" b="0" i="0" smtClean="0">
                <a:solidFill>
                  <a:schemeClr val="bg1"/>
                </a:solidFill>
                <a:effectLst/>
              </a:defRPr>
            </a:lvl1pPr>
          </a:lstStyle>
          <a:p>
            <a:r>
              <a:rPr lang="en-US"/>
              <a:t>UL and the UL logo are trademarks of UL LLC © 2018.</a:t>
            </a:r>
            <a:endParaRPr lang="en-US" dirty="0">
              <a:ea typeface="Open Sans" charset="0"/>
              <a:cs typeface="Arial"/>
            </a:endParaRPr>
          </a:p>
        </p:txBody>
      </p:sp>
      <p:sp>
        <p:nvSpPr>
          <p:cNvPr id="3" name="Slide Number Placeholder 2">
            <a:extLst>
              <a:ext uri="{FF2B5EF4-FFF2-40B4-BE49-F238E27FC236}">
                <a16:creationId xmlns:a16="http://schemas.microsoft.com/office/drawing/2014/main" id="{ED40E973-54ED-9C4A-A02F-AD13F50A866B}"/>
              </a:ext>
            </a:extLst>
          </p:cNvPr>
          <p:cNvSpPr>
            <a:spLocks noGrp="1"/>
          </p:cNvSpPr>
          <p:nvPr>
            <p:ph type="sldNum" sz="quarter" idx="15"/>
          </p:nvPr>
        </p:nvSpPr>
        <p:spPr/>
        <p:txBody>
          <a:bodyPr/>
          <a:lstStyle>
            <a:lvl1pPr>
              <a:defRPr b="1">
                <a:solidFill>
                  <a:schemeClr val="bg1"/>
                </a:solidFill>
              </a:defRPr>
            </a:lvl1pPr>
          </a:lstStyle>
          <a:p>
            <a:fld id="{ABEF7161-39F9-F745-9A2B-33DA2ED59E91}" type="slidenum">
              <a:rPr lang="en-US" smtClean="0"/>
              <a:pPr/>
              <a:t>‹#›</a:t>
            </a:fld>
            <a:endParaRPr lang="en-US" dirty="0"/>
          </a:p>
        </p:txBody>
      </p:sp>
      <p:pic>
        <p:nvPicPr>
          <p:cNvPr id="6" name="Picture 5">
            <a:extLst>
              <a:ext uri="{FF2B5EF4-FFF2-40B4-BE49-F238E27FC236}">
                <a16:creationId xmlns:a16="http://schemas.microsoft.com/office/drawing/2014/main" id="{C756CDF0-F46B-8C4B-82F4-C8DD82CAC453}"/>
              </a:ext>
            </a:extLst>
          </p:cNvPr>
          <p:cNvPicPr>
            <a:picLocks noChangeAspect="1"/>
          </p:cNvPicPr>
          <p:nvPr userDrawn="1"/>
        </p:nvPicPr>
        <p:blipFill>
          <a:blip r:embed="rId2">
            <a:biLevel thresh="25000"/>
          </a:blip>
          <a:stretch>
            <a:fillRect/>
          </a:stretch>
        </p:blipFill>
        <p:spPr>
          <a:xfrm>
            <a:off x="4114800" y="2209800"/>
            <a:ext cx="914400" cy="1219200"/>
          </a:xfrm>
          <a:prstGeom prst="rect">
            <a:avLst/>
          </a:prstGeom>
        </p:spPr>
      </p:pic>
    </p:spTree>
    <p:extLst>
      <p:ext uri="{BB962C8B-B14F-4D97-AF65-F5344CB8AC3E}">
        <p14:creationId xmlns:p14="http://schemas.microsoft.com/office/powerpoint/2010/main" val="36616296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nd Slide Centered Red w/Tagline">
    <p:bg>
      <p:bgPr>
        <a:solidFill>
          <a:schemeClr val="accent1"/>
        </a:solidFill>
        <a:effectLst/>
      </p:bgPr>
    </p:bg>
    <p:spTree>
      <p:nvGrpSpPr>
        <p:cNvPr id="1" name=""/>
        <p:cNvGrpSpPr/>
        <p:nvPr/>
      </p:nvGrpSpPr>
      <p:grpSpPr>
        <a:xfrm>
          <a:off x="0" y="0"/>
          <a:ext cx="0" cy="0"/>
          <a:chOff x="0" y="0"/>
          <a:chExt cx="0" cy="0"/>
        </a:xfrm>
      </p:grpSpPr>
      <p:sp>
        <p:nvSpPr>
          <p:cNvPr id="7" name="Text Placeholder 26">
            <a:extLst>
              <a:ext uri="{FF2B5EF4-FFF2-40B4-BE49-F238E27FC236}">
                <a16:creationId xmlns:a16="http://schemas.microsoft.com/office/drawing/2014/main" id="{05562F06-8F9E-4D4B-B185-5DDE992B2476}"/>
              </a:ext>
            </a:extLst>
          </p:cNvPr>
          <p:cNvSpPr>
            <a:spLocks noGrp="1"/>
          </p:cNvSpPr>
          <p:nvPr>
            <p:ph type="body" sz="quarter" idx="13" hasCustomPrompt="1"/>
          </p:nvPr>
        </p:nvSpPr>
        <p:spPr>
          <a:xfrm>
            <a:off x="306388" y="3611593"/>
            <a:ext cx="8534400" cy="369332"/>
          </a:xfrm>
          <a:prstGeom prst="rect">
            <a:avLst/>
          </a:prstGeom>
        </p:spPr>
        <p:txBody>
          <a:bodyPr wrap="square" lIns="0" tIns="0" rIns="0" bIns="0" anchor="t">
            <a:spAutoFit/>
          </a:bodyPr>
          <a:lstStyle>
            <a:lvl1pPr marL="0" indent="0" algn="ctr">
              <a:lnSpc>
                <a:spcPct val="100000"/>
              </a:lnSpc>
              <a:spcBef>
                <a:spcPts val="0"/>
              </a:spcBef>
              <a:buNone/>
              <a:defRPr sz="2400" b="0" cap="none" baseline="0">
                <a:solidFill>
                  <a:schemeClr val="bg1"/>
                </a:solidFill>
                <a:latin typeface="Arial"/>
                <a:cs typeface="Arial"/>
              </a:defRPr>
            </a:lvl1pPr>
            <a:lvl2pPr marL="457200" indent="0">
              <a:buNone/>
              <a:defRPr sz="3200" b="1">
                <a:latin typeface="Arial"/>
                <a:cs typeface="Arial"/>
              </a:defRPr>
            </a:lvl2pPr>
            <a:lvl3pPr marL="914400" indent="0">
              <a:buNone/>
              <a:defRPr sz="3200" b="1">
                <a:latin typeface="Arial"/>
                <a:cs typeface="Arial"/>
              </a:defRPr>
            </a:lvl3pPr>
            <a:lvl4pPr marL="1371600" indent="0">
              <a:buNone/>
              <a:defRPr sz="3200" b="1">
                <a:latin typeface="Arial"/>
                <a:cs typeface="Arial"/>
              </a:defRPr>
            </a:lvl4pPr>
            <a:lvl5pPr marL="1828800" indent="0">
              <a:buNone/>
              <a:defRPr sz="3200" b="1">
                <a:latin typeface="Arial"/>
                <a:cs typeface="Arial"/>
              </a:defRPr>
            </a:lvl5pPr>
          </a:lstStyle>
          <a:p>
            <a:pPr lvl="0"/>
            <a:r>
              <a:rPr lang="en-US" dirty="0"/>
              <a:t>End copy Arial 24pt white sentence case</a:t>
            </a:r>
          </a:p>
        </p:txBody>
      </p:sp>
      <p:sp>
        <p:nvSpPr>
          <p:cNvPr id="2" name="Footer Placeholder 1">
            <a:extLst>
              <a:ext uri="{FF2B5EF4-FFF2-40B4-BE49-F238E27FC236}">
                <a16:creationId xmlns:a16="http://schemas.microsoft.com/office/drawing/2014/main" id="{9BFBB36D-5495-F947-91B5-F2D61FC8EE87}"/>
              </a:ext>
            </a:extLst>
          </p:cNvPr>
          <p:cNvSpPr>
            <a:spLocks noGrp="1"/>
          </p:cNvSpPr>
          <p:nvPr>
            <p:ph type="ftr" sz="quarter" idx="14"/>
          </p:nvPr>
        </p:nvSpPr>
        <p:spPr>
          <a:xfrm>
            <a:off x="306388" y="6369752"/>
            <a:ext cx="3046412" cy="208849"/>
          </a:xfrm>
        </p:spPr>
        <p:txBody>
          <a:bodyPr/>
          <a:lstStyle>
            <a:lvl1pPr>
              <a:defRPr lang="en-US" b="0" i="0" smtClean="0">
                <a:solidFill>
                  <a:schemeClr val="bg1"/>
                </a:solidFill>
                <a:effectLst/>
              </a:defRPr>
            </a:lvl1pPr>
          </a:lstStyle>
          <a:p>
            <a:r>
              <a:rPr lang="en-US"/>
              <a:t>UL and the UL logo are trademarks of UL LLC © 2018.</a:t>
            </a:r>
            <a:endParaRPr lang="en-US" dirty="0">
              <a:ea typeface="Open Sans" charset="0"/>
              <a:cs typeface="Arial"/>
            </a:endParaRPr>
          </a:p>
        </p:txBody>
      </p:sp>
      <p:sp>
        <p:nvSpPr>
          <p:cNvPr id="3" name="Slide Number Placeholder 2">
            <a:extLst>
              <a:ext uri="{FF2B5EF4-FFF2-40B4-BE49-F238E27FC236}">
                <a16:creationId xmlns:a16="http://schemas.microsoft.com/office/drawing/2014/main" id="{ED40E973-54ED-9C4A-A02F-AD13F50A866B}"/>
              </a:ext>
            </a:extLst>
          </p:cNvPr>
          <p:cNvSpPr>
            <a:spLocks noGrp="1"/>
          </p:cNvSpPr>
          <p:nvPr>
            <p:ph type="sldNum" sz="quarter" idx="15"/>
          </p:nvPr>
        </p:nvSpPr>
        <p:spPr/>
        <p:txBody>
          <a:bodyPr/>
          <a:lstStyle>
            <a:lvl1pPr>
              <a:defRPr b="1">
                <a:solidFill>
                  <a:schemeClr val="bg1"/>
                </a:solidFill>
              </a:defRPr>
            </a:lvl1pPr>
          </a:lstStyle>
          <a:p>
            <a:fld id="{ABEF7161-39F9-F745-9A2B-33DA2ED59E91}" type="slidenum">
              <a:rPr lang="en-US" smtClean="0"/>
              <a:pPr/>
              <a:t>‹#›</a:t>
            </a:fld>
            <a:endParaRPr lang="en-US" dirty="0"/>
          </a:p>
        </p:txBody>
      </p:sp>
      <p:pic>
        <p:nvPicPr>
          <p:cNvPr id="6" name="Picture 5">
            <a:extLst>
              <a:ext uri="{FF2B5EF4-FFF2-40B4-BE49-F238E27FC236}">
                <a16:creationId xmlns:a16="http://schemas.microsoft.com/office/drawing/2014/main" id="{C756CDF0-F46B-8C4B-82F4-C8DD82CAC453}"/>
              </a:ext>
            </a:extLst>
          </p:cNvPr>
          <p:cNvPicPr>
            <a:picLocks noChangeAspect="1"/>
          </p:cNvPicPr>
          <p:nvPr userDrawn="1"/>
        </p:nvPicPr>
        <p:blipFill>
          <a:blip r:embed="rId2">
            <a:biLevel thresh="25000"/>
          </a:blip>
          <a:stretch>
            <a:fillRect/>
          </a:stretch>
        </p:blipFill>
        <p:spPr>
          <a:xfrm>
            <a:off x="4114800" y="1782793"/>
            <a:ext cx="914400" cy="1219200"/>
          </a:xfrm>
          <a:prstGeom prst="rect">
            <a:avLst/>
          </a:prstGeom>
        </p:spPr>
      </p:pic>
      <p:pic>
        <p:nvPicPr>
          <p:cNvPr id="11" name="Picture 10">
            <a:extLst>
              <a:ext uri="{FF2B5EF4-FFF2-40B4-BE49-F238E27FC236}">
                <a16:creationId xmlns:a16="http://schemas.microsoft.com/office/drawing/2014/main" id="{94FA6009-0CA4-F64F-B11C-53D81E1F293E}"/>
              </a:ext>
            </a:extLst>
          </p:cNvPr>
          <p:cNvPicPr>
            <a:picLocks noChangeAspect="1"/>
          </p:cNvPicPr>
          <p:nvPr userDrawn="1"/>
        </p:nvPicPr>
        <p:blipFill>
          <a:blip r:embed="rId3"/>
          <a:stretch>
            <a:fillRect/>
          </a:stretch>
        </p:blipFill>
        <p:spPr>
          <a:xfrm>
            <a:off x="3657600" y="4672600"/>
            <a:ext cx="1828800" cy="291673"/>
          </a:xfrm>
          <a:prstGeom prst="rect">
            <a:avLst/>
          </a:prstGeom>
        </p:spPr>
      </p:pic>
    </p:spTree>
    <p:extLst>
      <p:ext uri="{BB962C8B-B14F-4D97-AF65-F5344CB8AC3E}">
        <p14:creationId xmlns:p14="http://schemas.microsoft.com/office/powerpoint/2010/main" val="28368110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ew Colors">
    <p:spTree>
      <p:nvGrpSpPr>
        <p:cNvPr id="1" name=""/>
        <p:cNvGrpSpPr/>
        <p:nvPr/>
      </p:nvGrpSpPr>
      <p:grpSpPr>
        <a:xfrm>
          <a:off x="0" y="0"/>
          <a:ext cx="0" cy="0"/>
          <a:chOff x="0" y="0"/>
          <a:chExt cx="0" cy="0"/>
        </a:xfrm>
      </p:grpSpPr>
      <p:graphicFrame>
        <p:nvGraphicFramePr>
          <p:cNvPr id="13" name="Chart Placeholder 5"/>
          <p:cNvGraphicFramePr>
            <a:graphicFrameLocks/>
          </p:cNvGraphicFramePr>
          <p:nvPr userDrawn="1">
            <p:extLst>
              <p:ext uri="{D42A27DB-BD31-4B8C-83A1-F6EECF244321}">
                <p14:modId xmlns:p14="http://schemas.microsoft.com/office/powerpoint/2010/main" val="3626036818"/>
              </p:ext>
            </p:extLst>
          </p:nvPr>
        </p:nvGraphicFramePr>
        <p:xfrm>
          <a:off x="301624" y="2034116"/>
          <a:ext cx="8539168" cy="4011080"/>
        </p:xfrm>
        <a:graphic>
          <a:graphicData uri="http://schemas.openxmlformats.org/drawingml/2006/table">
            <a:tbl>
              <a:tblPr firstRow="1" bandRow="1">
                <a:tableStyleId>{2D5ABB26-0587-4C30-8999-92F81FD0307C}</a:tableStyleId>
              </a:tblPr>
              <a:tblGrid>
                <a:gridCol w="1067396">
                  <a:extLst>
                    <a:ext uri="{9D8B030D-6E8A-4147-A177-3AD203B41FA5}">
                      <a16:colId xmlns:a16="http://schemas.microsoft.com/office/drawing/2014/main" val="20000"/>
                    </a:ext>
                  </a:extLst>
                </a:gridCol>
                <a:gridCol w="1067396">
                  <a:extLst>
                    <a:ext uri="{9D8B030D-6E8A-4147-A177-3AD203B41FA5}">
                      <a16:colId xmlns:a16="http://schemas.microsoft.com/office/drawing/2014/main" val="20001"/>
                    </a:ext>
                  </a:extLst>
                </a:gridCol>
                <a:gridCol w="1067396">
                  <a:extLst>
                    <a:ext uri="{9D8B030D-6E8A-4147-A177-3AD203B41FA5}">
                      <a16:colId xmlns:a16="http://schemas.microsoft.com/office/drawing/2014/main" val="20002"/>
                    </a:ext>
                  </a:extLst>
                </a:gridCol>
                <a:gridCol w="1067396">
                  <a:extLst>
                    <a:ext uri="{9D8B030D-6E8A-4147-A177-3AD203B41FA5}">
                      <a16:colId xmlns:a16="http://schemas.microsoft.com/office/drawing/2014/main" val="20003"/>
                    </a:ext>
                  </a:extLst>
                </a:gridCol>
                <a:gridCol w="1067396">
                  <a:extLst>
                    <a:ext uri="{9D8B030D-6E8A-4147-A177-3AD203B41FA5}">
                      <a16:colId xmlns:a16="http://schemas.microsoft.com/office/drawing/2014/main" val="20004"/>
                    </a:ext>
                  </a:extLst>
                </a:gridCol>
                <a:gridCol w="1067396">
                  <a:extLst>
                    <a:ext uri="{9D8B030D-6E8A-4147-A177-3AD203B41FA5}">
                      <a16:colId xmlns:a16="http://schemas.microsoft.com/office/drawing/2014/main" val="20005"/>
                    </a:ext>
                  </a:extLst>
                </a:gridCol>
                <a:gridCol w="1067396">
                  <a:extLst>
                    <a:ext uri="{9D8B030D-6E8A-4147-A177-3AD203B41FA5}">
                      <a16:colId xmlns:a16="http://schemas.microsoft.com/office/drawing/2014/main" val="20006"/>
                    </a:ext>
                  </a:extLst>
                </a:gridCol>
                <a:gridCol w="1067396">
                  <a:extLst>
                    <a:ext uri="{9D8B030D-6E8A-4147-A177-3AD203B41FA5}">
                      <a16:colId xmlns:a16="http://schemas.microsoft.com/office/drawing/2014/main" val="20007"/>
                    </a:ext>
                  </a:extLst>
                </a:gridCol>
              </a:tblGrid>
              <a:tr h="1337027">
                <a:tc>
                  <a:txBody>
                    <a:bodyPr/>
                    <a:lstStyle/>
                    <a:p>
                      <a:r>
                        <a:rPr lang="en-US" sz="900" b="0" dirty="0">
                          <a:solidFill>
                            <a:schemeClr val="bg1"/>
                          </a:solidFill>
                        </a:rPr>
                        <a:t>UL Red (Light)</a:t>
                      </a:r>
                    </a:p>
                    <a:p>
                      <a:endParaRPr lang="en-US" sz="900" b="0" dirty="0">
                        <a:solidFill>
                          <a:schemeClr val="bg1"/>
                        </a:solidFill>
                      </a:endParaRPr>
                    </a:p>
                    <a:p>
                      <a:r>
                        <a:rPr lang="de-DE" sz="900" b="0" dirty="0">
                          <a:solidFill>
                            <a:schemeClr val="bg1"/>
                          </a:solidFill>
                        </a:rPr>
                        <a:t>R192 G32 B50</a:t>
                      </a:r>
                    </a:p>
                    <a:p>
                      <a:r>
                        <a:rPr lang="de-DE" sz="900" b="0" dirty="0">
                          <a:solidFill>
                            <a:schemeClr val="bg1"/>
                          </a:solidFill>
                        </a:rPr>
                        <a:t>HEX C02032</a:t>
                      </a:r>
                      <a:endParaRPr lang="en-US" sz="900" b="0" dirty="0">
                        <a:solidFill>
                          <a:schemeClr val="bg1"/>
                        </a:solidFill>
                      </a:endParaRPr>
                    </a:p>
                  </a:txBody>
                  <a:tcPr marL="42664" marR="42664" marT="56885" marB="56885">
                    <a:solidFill>
                      <a:srgbClr val="C02032"/>
                    </a:solidFill>
                  </a:tcPr>
                </a:tc>
                <a:tc>
                  <a:txBody>
                    <a:bodyPr/>
                    <a:lstStyle/>
                    <a:p>
                      <a:r>
                        <a:rPr lang="it-IT" sz="900" b="0" dirty="0">
                          <a:solidFill>
                            <a:schemeClr val="bg1"/>
                          </a:solidFill>
                        </a:rPr>
                        <a:t>UL Orange (Light)</a:t>
                      </a:r>
                    </a:p>
                    <a:p>
                      <a:endParaRPr lang="it-IT" sz="900" b="0" dirty="0">
                        <a:solidFill>
                          <a:schemeClr val="bg1"/>
                        </a:solidFill>
                      </a:endParaRPr>
                    </a:p>
                    <a:p>
                      <a:r>
                        <a:rPr lang="da-DK" sz="900" b="0" dirty="0">
                          <a:solidFill>
                            <a:schemeClr val="bg1"/>
                          </a:solidFill>
                        </a:rPr>
                        <a:t>R241 G138 B33</a:t>
                      </a:r>
                    </a:p>
                    <a:p>
                      <a:r>
                        <a:rPr lang="da-DK" sz="900" b="0" dirty="0">
                          <a:solidFill>
                            <a:schemeClr val="bg1"/>
                          </a:solidFill>
                        </a:rPr>
                        <a:t>HEX F18A21</a:t>
                      </a:r>
                      <a:endParaRPr lang="en-US" sz="900" b="0" dirty="0">
                        <a:solidFill>
                          <a:schemeClr val="bg1"/>
                        </a:solidFill>
                      </a:endParaRPr>
                    </a:p>
                  </a:txBody>
                  <a:tcPr marL="42664" marR="42664" marT="56885" marB="56885">
                    <a:solidFill>
                      <a:srgbClr val="F18A21"/>
                    </a:solidFill>
                  </a:tcPr>
                </a:tc>
                <a:tc>
                  <a:txBody>
                    <a:bodyPr/>
                    <a:lstStyle/>
                    <a:p>
                      <a:r>
                        <a:rPr lang="en-US" sz="900" b="0" dirty="0">
                          <a:solidFill>
                            <a:schemeClr val="bg1"/>
                          </a:solidFill>
                        </a:rPr>
                        <a:t>UL Yellow (Light)</a:t>
                      </a:r>
                    </a:p>
                    <a:p>
                      <a:endParaRPr lang="en-US" sz="900" b="0" dirty="0">
                        <a:solidFill>
                          <a:schemeClr val="bg1"/>
                        </a:solidFill>
                      </a:endParaRPr>
                    </a:p>
                    <a:p>
                      <a:r>
                        <a:rPr lang="da-DK" sz="900" b="0" dirty="0">
                          <a:solidFill>
                            <a:schemeClr val="bg1"/>
                          </a:solidFill>
                        </a:rPr>
                        <a:t>R255 G198 B47</a:t>
                      </a:r>
                    </a:p>
                    <a:p>
                      <a:r>
                        <a:rPr lang="da-DK" sz="900" b="0" dirty="0">
                          <a:solidFill>
                            <a:schemeClr val="bg1"/>
                          </a:solidFill>
                        </a:rPr>
                        <a:t>HEX FFC62F</a:t>
                      </a:r>
                      <a:endParaRPr lang="en-US" sz="900" b="0" dirty="0">
                        <a:solidFill>
                          <a:schemeClr val="bg1"/>
                        </a:solidFill>
                      </a:endParaRPr>
                    </a:p>
                  </a:txBody>
                  <a:tcPr marL="42664" marR="42664" marT="56885" marB="56885">
                    <a:solidFill>
                      <a:srgbClr val="FFC72F"/>
                    </a:solidFill>
                  </a:tcPr>
                </a:tc>
                <a:tc>
                  <a:txBody>
                    <a:bodyPr/>
                    <a:lstStyle/>
                    <a:p>
                      <a:r>
                        <a:rPr lang="en-US" sz="900" b="0" dirty="0">
                          <a:solidFill>
                            <a:schemeClr val="bg1"/>
                          </a:solidFill>
                        </a:rPr>
                        <a:t>UL Green (Light)</a:t>
                      </a:r>
                    </a:p>
                    <a:p>
                      <a:endParaRPr lang="en-US" sz="900" b="0" dirty="0">
                        <a:solidFill>
                          <a:schemeClr val="bg1"/>
                        </a:solidFill>
                      </a:endParaRPr>
                    </a:p>
                    <a:p>
                      <a:r>
                        <a:rPr lang="de-DE" sz="900" b="0" dirty="0">
                          <a:solidFill>
                            <a:schemeClr val="bg1"/>
                          </a:solidFill>
                        </a:rPr>
                        <a:t>R146 G200 B62</a:t>
                      </a:r>
                    </a:p>
                    <a:p>
                      <a:r>
                        <a:rPr lang="de-DE" sz="900" b="0" dirty="0">
                          <a:solidFill>
                            <a:schemeClr val="bg1"/>
                          </a:solidFill>
                        </a:rPr>
                        <a:t>HEX 92C83E</a:t>
                      </a:r>
                      <a:endParaRPr lang="en-US" sz="900" b="0" dirty="0">
                        <a:solidFill>
                          <a:schemeClr val="bg1"/>
                        </a:solidFill>
                      </a:endParaRPr>
                    </a:p>
                  </a:txBody>
                  <a:tcPr marL="42664" marR="42664" marT="56885" marB="56885">
                    <a:solidFill>
                      <a:srgbClr val="91C83E"/>
                    </a:solidFill>
                  </a:tcPr>
                </a:tc>
                <a:tc>
                  <a:txBody>
                    <a:bodyPr/>
                    <a:lstStyle/>
                    <a:p>
                      <a:r>
                        <a:rPr lang="en-US" sz="900" b="0" dirty="0">
                          <a:solidFill>
                            <a:schemeClr val="bg1"/>
                          </a:solidFill>
                        </a:rPr>
                        <a:t>UL Teal (Light)</a:t>
                      </a:r>
                    </a:p>
                    <a:p>
                      <a:endParaRPr lang="en-US" sz="900" b="0" dirty="0">
                        <a:solidFill>
                          <a:schemeClr val="bg1"/>
                        </a:solidFill>
                      </a:endParaRPr>
                    </a:p>
                    <a:p>
                      <a:r>
                        <a:rPr lang="de-DE" sz="900" b="0" dirty="0">
                          <a:solidFill>
                            <a:schemeClr val="bg1"/>
                          </a:solidFill>
                        </a:rPr>
                        <a:t>R89 G183 B179</a:t>
                      </a:r>
                    </a:p>
                    <a:p>
                      <a:r>
                        <a:rPr lang="de-DE" sz="900" b="0" dirty="0">
                          <a:solidFill>
                            <a:schemeClr val="bg1"/>
                          </a:solidFill>
                        </a:rPr>
                        <a:t>HEX 59B7B3</a:t>
                      </a:r>
                      <a:endParaRPr lang="en-US" sz="900" b="0" dirty="0">
                        <a:solidFill>
                          <a:schemeClr val="bg1"/>
                        </a:solidFill>
                      </a:endParaRPr>
                    </a:p>
                  </a:txBody>
                  <a:tcPr marL="42664" marR="42664" marT="56885" marB="56885">
                    <a:solidFill>
                      <a:srgbClr val="59B7B3"/>
                    </a:solidFill>
                  </a:tcPr>
                </a:tc>
                <a:tc>
                  <a:txBody>
                    <a:bodyPr/>
                    <a:lstStyle/>
                    <a:p>
                      <a:r>
                        <a:rPr lang="en-US" sz="900" b="0" dirty="0">
                          <a:solidFill>
                            <a:schemeClr val="bg1"/>
                          </a:solidFill>
                        </a:rPr>
                        <a:t>UL Blue (Light)</a:t>
                      </a:r>
                    </a:p>
                    <a:p>
                      <a:endParaRPr lang="en-US" sz="900" b="0" dirty="0">
                        <a:solidFill>
                          <a:schemeClr val="bg1"/>
                        </a:solidFill>
                      </a:endParaRPr>
                    </a:p>
                    <a:p>
                      <a:r>
                        <a:rPr lang="de-DE" sz="900" b="0" dirty="0">
                          <a:solidFill>
                            <a:schemeClr val="bg1"/>
                          </a:solidFill>
                        </a:rPr>
                        <a:t>R103 G177 B226</a:t>
                      </a:r>
                    </a:p>
                    <a:p>
                      <a:r>
                        <a:rPr lang="de-DE" sz="900" b="0" dirty="0">
                          <a:solidFill>
                            <a:schemeClr val="bg1"/>
                          </a:solidFill>
                        </a:rPr>
                        <a:t>HEX 67B1E2</a:t>
                      </a:r>
                      <a:endParaRPr lang="en-US" sz="900" b="0" dirty="0">
                        <a:solidFill>
                          <a:schemeClr val="bg1"/>
                        </a:solidFill>
                      </a:endParaRPr>
                    </a:p>
                  </a:txBody>
                  <a:tcPr marL="42664" marR="42664" marT="56885" marB="56885">
                    <a:solidFill>
                      <a:srgbClr val="66B2E3"/>
                    </a:solidFill>
                  </a:tcPr>
                </a:tc>
                <a:tc>
                  <a:txBody>
                    <a:bodyPr/>
                    <a:lstStyle/>
                    <a:p>
                      <a:r>
                        <a:rPr lang="en-US" sz="900" b="0" dirty="0">
                          <a:solidFill>
                            <a:schemeClr val="bg1"/>
                          </a:solidFill>
                        </a:rPr>
                        <a:t>UL Brown (Light)</a:t>
                      </a:r>
                    </a:p>
                    <a:p>
                      <a:endParaRPr lang="en-US" sz="900" b="0" dirty="0">
                        <a:solidFill>
                          <a:schemeClr val="bg1"/>
                        </a:solidFill>
                      </a:endParaRPr>
                    </a:p>
                    <a:p>
                      <a:r>
                        <a:rPr lang="de-DE" sz="900" b="0" dirty="0">
                          <a:solidFill>
                            <a:schemeClr val="bg1"/>
                          </a:solidFill>
                        </a:rPr>
                        <a:t>R196 G184 B170</a:t>
                      </a:r>
                    </a:p>
                    <a:p>
                      <a:r>
                        <a:rPr lang="de-DE" sz="900" b="0" dirty="0">
                          <a:solidFill>
                            <a:schemeClr val="bg1"/>
                          </a:solidFill>
                        </a:rPr>
                        <a:t>HEX C4B8AA</a:t>
                      </a:r>
                      <a:endParaRPr lang="en-US" sz="900" b="0" dirty="0">
                        <a:solidFill>
                          <a:schemeClr val="bg1"/>
                        </a:solidFill>
                      </a:endParaRPr>
                    </a:p>
                  </a:txBody>
                  <a:tcPr marL="42664" marR="42664" marT="56885" marB="56885">
                    <a:solidFill>
                      <a:srgbClr val="C4B8AA"/>
                    </a:solidFill>
                  </a:tcPr>
                </a:tc>
                <a:tc>
                  <a:txBody>
                    <a:bodyPr/>
                    <a:lstStyle/>
                    <a:p>
                      <a:r>
                        <a:rPr lang="en-US" sz="900" b="0" dirty="0">
                          <a:solidFill>
                            <a:schemeClr val="tx1"/>
                          </a:solidFill>
                        </a:rPr>
                        <a:t>UL White</a:t>
                      </a:r>
                    </a:p>
                    <a:p>
                      <a:endParaRPr lang="en-US" sz="900" b="0" dirty="0">
                        <a:solidFill>
                          <a:schemeClr val="tx1"/>
                        </a:solidFill>
                      </a:endParaRPr>
                    </a:p>
                    <a:p>
                      <a:r>
                        <a:rPr lang="da-DK" sz="900" b="0" dirty="0">
                          <a:solidFill>
                            <a:schemeClr val="tx1"/>
                          </a:solidFill>
                        </a:rPr>
                        <a:t>R255 G255 B255</a:t>
                      </a:r>
                    </a:p>
                    <a:p>
                      <a:r>
                        <a:rPr lang="da-DK" sz="900" b="0" dirty="0">
                          <a:solidFill>
                            <a:schemeClr val="tx1"/>
                          </a:solidFill>
                        </a:rPr>
                        <a:t>HEX FFFFFF</a:t>
                      </a:r>
                      <a:endParaRPr lang="en-US" sz="900" b="0" dirty="0">
                        <a:solidFill>
                          <a:schemeClr val="tx1"/>
                        </a:solidFill>
                      </a:endParaRPr>
                    </a:p>
                  </a:txBody>
                  <a:tcPr marL="42664" marR="42664" marT="56885" marB="56885">
                    <a:solidFill>
                      <a:schemeClr val="bg1"/>
                    </a:solidFill>
                  </a:tcPr>
                </a:tc>
                <a:extLst>
                  <a:ext uri="{0D108BD9-81ED-4DB2-BD59-A6C34878D82A}">
                    <a16:rowId xmlns:a16="http://schemas.microsoft.com/office/drawing/2014/main" val="10000"/>
                  </a:ext>
                </a:extLst>
              </a:tr>
              <a:tr h="1337027">
                <a:tc>
                  <a:txBody>
                    <a:bodyPr/>
                    <a:lstStyle/>
                    <a:p>
                      <a:r>
                        <a:rPr lang="en-US" sz="900" b="0" dirty="0">
                          <a:solidFill>
                            <a:schemeClr val="bg1"/>
                          </a:solidFill>
                        </a:rPr>
                        <a:t>UL Red (Medium)</a:t>
                      </a:r>
                    </a:p>
                    <a:p>
                      <a:endParaRPr lang="en-US" sz="900" b="0" dirty="0">
                        <a:solidFill>
                          <a:schemeClr val="bg1"/>
                        </a:solidFill>
                      </a:endParaRPr>
                    </a:p>
                    <a:p>
                      <a:r>
                        <a:rPr lang="de-DE" sz="900" b="0" dirty="0">
                          <a:solidFill>
                            <a:schemeClr val="bg1"/>
                          </a:solidFill>
                        </a:rPr>
                        <a:t>R137 G36 B51</a:t>
                      </a:r>
                    </a:p>
                    <a:p>
                      <a:r>
                        <a:rPr lang="de-DE" sz="900" b="0" dirty="0">
                          <a:solidFill>
                            <a:schemeClr val="bg1"/>
                          </a:solidFill>
                        </a:rPr>
                        <a:t>HEX 892433</a:t>
                      </a:r>
                      <a:endParaRPr lang="en-US" sz="900" b="0" dirty="0">
                        <a:solidFill>
                          <a:schemeClr val="bg1"/>
                        </a:solidFill>
                      </a:endParaRPr>
                    </a:p>
                  </a:txBody>
                  <a:tcPr marL="42664" marR="42664" marT="56885" marB="56885">
                    <a:solidFill>
                      <a:srgbClr val="892433"/>
                    </a:solidFill>
                  </a:tcPr>
                </a:tc>
                <a:tc>
                  <a:txBody>
                    <a:bodyPr/>
                    <a:lstStyle/>
                    <a:p>
                      <a:r>
                        <a:rPr lang="en-US" sz="900" b="0" dirty="0">
                          <a:solidFill>
                            <a:schemeClr val="bg1"/>
                          </a:solidFill>
                        </a:rPr>
                        <a:t>UL Orange (Medium)</a:t>
                      </a:r>
                    </a:p>
                    <a:p>
                      <a:endParaRPr lang="en-US" sz="900" b="0" dirty="0">
                        <a:solidFill>
                          <a:schemeClr val="bg1"/>
                        </a:solidFill>
                      </a:endParaRPr>
                    </a:p>
                    <a:p>
                      <a:r>
                        <a:rPr lang="fr-FR" sz="900" b="0" dirty="0">
                          <a:solidFill>
                            <a:schemeClr val="bg1"/>
                          </a:solidFill>
                        </a:rPr>
                        <a:t>R207 G95 B40</a:t>
                      </a:r>
                    </a:p>
                    <a:p>
                      <a:r>
                        <a:rPr lang="fr-FR" sz="900" b="0" dirty="0">
                          <a:solidFill>
                            <a:schemeClr val="bg1"/>
                          </a:solidFill>
                        </a:rPr>
                        <a:t>HEX CF5F28</a:t>
                      </a:r>
                      <a:endParaRPr lang="en-US" sz="900" b="0" dirty="0">
                        <a:solidFill>
                          <a:schemeClr val="bg1"/>
                        </a:solidFill>
                      </a:endParaRPr>
                    </a:p>
                  </a:txBody>
                  <a:tcPr marL="42664" marR="42664" marT="56885" marB="56885">
                    <a:solidFill>
                      <a:srgbClr val="CF5F28"/>
                    </a:solidFill>
                  </a:tcPr>
                </a:tc>
                <a:tc>
                  <a:txBody>
                    <a:bodyPr/>
                    <a:lstStyle/>
                    <a:p>
                      <a:r>
                        <a:rPr lang="en-US" sz="900" b="0" dirty="0">
                          <a:solidFill>
                            <a:schemeClr val="bg1"/>
                          </a:solidFill>
                        </a:rPr>
                        <a:t>UL Yellow (Medium)</a:t>
                      </a:r>
                    </a:p>
                    <a:p>
                      <a:endParaRPr lang="en-US" sz="900" b="0" dirty="0">
                        <a:solidFill>
                          <a:schemeClr val="bg1"/>
                        </a:solidFill>
                      </a:endParaRPr>
                    </a:p>
                    <a:p>
                      <a:r>
                        <a:rPr lang="is-IS" sz="900" b="0" dirty="0">
                          <a:solidFill>
                            <a:schemeClr val="bg1"/>
                          </a:solidFill>
                        </a:rPr>
                        <a:t>R208 G146 B42</a:t>
                      </a:r>
                    </a:p>
                    <a:p>
                      <a:r>
                        <a:rPr lang="is-IS" sz="900" b="0" dirty="0">
                          <a:solidFill>
                            <a:schemeClr val="bg1"/>
                          </a:solidFill>
                        </a:rPr>
                        <a:t>HEX D0922A</a:t>
                      </a:r>
                      <a:endParaRPr lang="en-US" sz="900" b="0" dirty="0">
                        <a:solidFill>
                          <a:schemeClr val="bg1"/>
                        </a:solidFill>
                      </a:endParaRPr>
                    </a:p>
                  </a:txBody>
                  <a:tcPr marL="42664" marR="42664" marT="56885" marB="56885">
                    <a:solidFill>
                      <a:srgbClr val="D09229"/>
                    </a:solidFill>
                  </a:tcPr>
                </a:tc>
                <a:tc>
                  <a:txBody>
                    <a:bodyPr/>
                    <a:lstStyle/>
                    <a:p>
                      <a:r>
                        <a:rPr lang="en-US" sz="900" b="0" dirty="0">
                          <a:solidFill>
                            <a:schemeClr val="bg1"/>
                          </a:solidFill>
                        </a:rPr>
                        <a:t>UL Green (Medium)</a:t>
                      </a:r>
                    </a:p>
                    <a:p>
                      <a:endParaRPr lang="en-US" sz="900" b="0" dirty="0">
                        <a:solidFill>
                          <a:schemeClr val="bg1"/>
                        </a:solidFill>
                      </a:endParaRPr>
                    </a:p>
                    <a:p>
                      <a:r>
                        <a:rPr lang="de-DE" sz="900" b="0" dirty="0">
                          <a:solidFill>
                            <a:schemeClr val="bg1"/>
                          </a:solidFill>
                        </a:rPr>
                        <a:t>R76 G158 B69</a:t>
                      </a:r>
                    </a:p>
                    <a:p>
                      <a:r>
                        <a:rPr lang="de-DE" sz="900" b="0" dirty="0">
                          <a:solidFill>
                            <a:schemeClr val="bg1"/>
                          </a:solidFill>
                        </a:rPr>
                        <a:t>HEX 4C9E45</a:t>
                      </a:r>
                      <a:endParaRPr lang="en-US" sz="900" b="0" dirty="0">
                        <a:solidFill>
                          <a:schemeClr val="bg1"/>
                        </a:solidFill>
                      </a:endParaRPr>
                    </a:p>
                  </a:txBody>
                  <a:tcPr marL="42664" marR="42664" marT="56885" marB="56885">
                    <a:solidFill>
                      <a:srgbClr val="4C9E45"/>
                    </a:solidFill>
                  </a:tcPr>
                </a:tc>
                <a:tc>
                  <a:txBody>
                    <a:bodyPr/>
                    <a:lstStyle/>
                    <a:p>
                      <a:r>
                        <a:rPr lang="en-US" sz="900" b="0" dirty="0">
                          <a:solidFill>
                            <a:schemeClr val="bg1"/>
                          </a:solidFill>
                        </a:rPr>
                        <a:t>UL Teal (Medium)</a:t>
                      </a:r>
                    </a:p>
                    <a:p>
                      <a:endParaRPr lang="en-US" sz="900" b="0" dirty="0">
                        <a:solidFill>
                          <a:schemeClr val="bg1"/>
                        </a:solidFill>
                      </a:endParaRPr>
                    </a:p>
                    <a:p>
                      <a:r>
                        <a:rPr lang="de-DE" sz="900" b="0" dirty="0">
                          <a:solidFill>
                            <a:schemeClr val="bg1"/>
                          </a:solidFill>
                        </a:rPr>
                        <a:t>R0 G117  B132</a:t>
                      </a:r>
                    </a:p>
                    <a:p>
                      <a:r>
                        <a:rPr lang="de-DE" sz="900" b="0" dirty="0">
                          <a:solidFill>
                            <a:schemeClr val="bg1"/>
                          </a:solidFill>
                        </a:rPr>
                        <a:t>HEX 007584</a:t>
                      </a:r>
                      <a:endParaRPr lang="en-US" sz="900" b="0" dirty="0">
                        <a:solidFill>
                          <a:schemeClr val="bg1"/>
                        </a:solidFill>
                      </a:endParaRPr>
                    </a:p>
                  </a:txBody>
                  <a:tcPr marL="42664" marR="42664" marT="56885" marB="56885">
                    <a:solidFill>
                      <a:srgbClr val="017584"/>
                    </a:solidFill>
                  </a:tcPr>
                </a:tc>
                <a:tc>
                  <a:txBody>
                    <a:bodyPr/>
                    <a:lstStyle/>
                    <a:p>
                      <a:r>
                        <a:rPr lang="en-US" sz="900" b="0" dirty="0">
                          <a:solidFill>
                            <a:schemeClr val="bg1"/>
                          </a:solidFill>
                        </a:rPr>
                        <a:t>UL Blue (Medium)</a:t>
                      </a:r>
                    </a:p>
                    <a:p>
                      <a:endParaRPr lang="en-US" sz="900" b="0" dirty="0">
                        <a:solidFill>
                          <a:schemeClr val="bg1"/>
                        </a:solidFill>
                      </a:endParaRPr>
                    </a:p>
                    <a:p>
                      <a:r>
                        <a:rPr lang="de-DE" sz="900" b="0" dirty="0">
                          <a:solidFill>
                            <a:schemeClr val="bg1"/>
                          </a:solidFill>
                        </a:rPr>
                        <a:t>R0 G81 B138</a:t>
                      </a:r>
                    </a:p>
                    <a:p>
                      <a:r>
                        <a:rPr lang="de-DE" sz="900" b="0" dirty="0">
                          <a:solidFill>
                            <a:schemeClr val="bg1"/>
                          </a:solidFill>
                        </a:rPr>
                        <a:t>HEX 00518A</a:t>
                      </a:r>
                      <a:endParaRPr lang="en-US" sz="900" b="0" dirty="0">
                        <a:solidFill>
                          <a:schemeClr val="bg1"/>
                        </a:solidFill>
                      </a:endParaRPr>
                    </a:p>
                  </a:txBody>
                  <a:tcPr marL="42664" marR="42664" marT="56885" marB="56885">
                    <a:solidFill>
                      <a:srgbClr val="00518A"/>
                    </a:solidFill>
                  </a:tcPr>
                </a:tc>
                <a:tc>
                  <a:txBody>
                    <a:bodyPr/>
                    <a:lstStyle/>
                    <a:p>
                      <a:r>
                        <a:rPr lang="en-US" sz="900" b="0" dirty="0">
                          <a:solidFill>
                            <a:schemeClr val="bg1"/>
                          </a:solidFill>
                        </a:rPr>
                        <a:t>UL Brown (Medium)</a:t>
                      </a:r>
                    </a:p>
                    <a:p>
                      <a:endParaRPr lang="en-US" sz="900" b="0" dirty="0">
                        <a:solidFill>
                          <a:schemeClr val="bg1"/>
                        </a:solidFill>
                      </a:endParaRPr>
                    </a:p>
                    <a:p>
                      <a:r>
                        <a:rPr lang="de-DE" sz="900" b="0" dirty="0">
                          <a:solidFill>
                            <a:schemeClr val="bg1"/>
                          </a:solidFill>
                        </a:rPr>
                        <a:t>R163 G147 B130</a:t>
                      </a:r>
                    </a:p>
                    <a:p>
                      <a:r>
                        <a:rPr lang="de-DE" sz="900" b="0" dirty="0">
                          <a:solidFill>
                            <a:schemeClr val="bg1"/>
                          </a:solidFill>
                        </a:rPr>
                        <a:t>HEX A39382</a:t>
                      </a:r>
                      <a:endParaRPr lang="en-US" sz="900" b="0" dirty="0">
                        <a:solidFill>
                          <a:schemeClr val="bg1"/>
                        </a:solidFill>
                      </a:endParaRPr>
                    </a:p>
                  </a:txBody>
                  <a:tcPr marL="42664" marR="42664" marT="56885" marB="56885">
                    <a:solidFill>
                      <a:srgbClr val="A49382"/>
                    </a:solidFill>
                  </a:tcPr>
                </a:tc>
                <a:tc>
                  <a:txBody>
                    <a:bodyPr/>
                    <a:lstStyle/>
                    <a:p>
                      <a:r>
                        <a:rPr lang="en-US" sz="900" b="0" dirty="0">
                          <a:solidFill>
                            <a:schemeClr val="bg1"/>
                          </a:solidFill>
                        </a:rPr>
                        <a:t>UL Gray</a:t>
                      </a:r>
                    </a:p>
                    <a:p>
                      <a:endParaRPr lang="en-US" sz="900" b="0" dirty="0">
                        <a:solidFill>
                          <a:schemeClr val="bg1"/>
                        </a:solidFill>
                      </a:endParaRPr>
                    </a:p>
                    <a:p>
                      <a:r>
                        <a:rPr lang="de-DE" sz="900" b="0" dirty="0">
                          <a:solidFill>
                            <a:schemeClr val="bg1"/>
                          </a:solidFill>
                        </a:rPr>
                        <a:t>R147 G149 B152</a:t>
                      </a:r>
                    </a:p>
                    <a:p>
                      <a:r>
                        <a:rPr lang="de-DE" sz="900" b="0" dirty="0">
                          <a:solidFill>
                            <a:schemeClr val="bg1"/>
                          </a:solidFill>
                        </a:rPr>
                        <a:t>HEX 939598</a:t>
                      </a:r>
                      <a:endParaRPr lang="en-US" sz="900" b="0" dirty="0">
                        <a:solidFill>
                          <a:schemeClr val="bg1"/>
                        </a:solidFill>
                      </a:endParaRPr>
                    </a:p>
                  </a:txBody>
                  <a:tcPr marL="42664" marR="42664" marT="56885" marB="56885">
                    <a:solidFill>
                      <a:srgbClr val="939598"/>
                    </a:solidFill>
                  </a:tcPr>
                </a:tc>
                <a:extLst>
                  <a:ext uri="{0D108BD9-81ED-4DB2-BD59-A6C34878D82A}">
                    <a16:rowId xmlns:a16="http://schemas.microsoft.com/office/drawing/2014/main" val="10001"/>
                  </a:ext>
                </a:extLst>
              </a:tr>
              <a:tr h="1337027">
                <a:tc>
                  <a:txBody>
                    <a:bodyPr/>
                    <a:lstStyle/>
                    <a:p>
                      <a:r>
                        <a:rPr lang="en-US" sz="900" b="0" dirty="0">
                          <a:solidFill>
                            <a:schemeClr val="bg1"/>
                          </a:solidFill>
                        </a:rPr>
                        <a:t>UL Red (Dark)</a:t>
                      </a:r>
                    </a:p>
                    <a:p>
                      <a:endParaRPr lang="en-US" sz="900" b="0" dirty="0">
                        <a:solidFill>
                          <a:schemeClr val="bg1"/>
                        </a:solidFill>
                      </a:endParaRPr>
                    </a:p>
                    <a:p>
                      <a:r>
                        <a:rPr lang="de-DE" sz="900" b="0" dirty="0">
                          <a:solidFill>
                            <a:schemeClr val="bg1"/>
                          </a:solidFill>
                        </a:rPr>
                        <a:t>R102 G26 B41</a:t>
                      </a:r>
                    </a:p>
                    <a:p>
                      <a:r>
                        <a:rPr lang="de-DE" sz="900" b="0" dirty="0">
                          <a:solidFill>
                            <a:schemeClr val="bg1"/>
                          </a:solidFill>
                        </a:rPr>
                        <a:t>HEX 661A29</a:t>
                      </a:r>
                      <a:endParaRPr lang="en-US" sz="900" b="0" dirty="0">
                        <a:solidFill>
                          <a:schemeClr val="bg1"/>
                        </a:solidFill>
                      </a:endParaRPr>
                    </a:p>
                  </a:txBody>
                  <a:tcPr marL="42664" marR="42664" marT="56885" marB="56885">
                    <a:solidFill>
                      <a:srgbClr val="661A29"/>
                    </a:solidFill>
                  </a:tcPr>
                </a:tc>
                <a:tc>
                  <a:txBody>
                    <a:bodyPr/>
                    <a:lstStyle/>
                    <a:p>
                      <a:r>
                        <a:rPr lang="en-US" sz="900" b="0" dirty="0">
                          <a:solidFill>
                            <a:schemeClr val="bg1"/>
                          </a:solidFill>
                        </a:rPr>
                        <a:t>UL Orange (Dark)</a:t>
                      </a:r>
                    </a:p>
                    <a:p>
                      <a:endParaRPr lang="en-US" sz="900" b="0" dirty="0">
                        <a:solidFill>
                          <a:schemeClr val="bg1"/>
                        </a:solidFill>
                      </a:endParaRPr>
                    </a:p>
                    <a:p>
                      <a:r>
                        <a:rPr lang="de-DE" sz="900" b="0" dirty="0">
                          <a:solidFill>
                            <a:schemeClr val="bg1"/>
                          </a:solidFill>
                        </a:rPr>
                        <a:t>R141 G73 B33</a:t>
                      </a:r>
                    </a:p>
                    <a:p>
                      <a:r>
                        <a:rPr lang="de-DE" sz="900" b="0" dirty="0">
                          <a:solidFill>
                            <a:schemeClr val="bg1"/>
                          </a:solidFill>
                        </a:rPr>
                        <a:t>HEX 8D4921</a:t>
                      </a:r>
                      <a:endParaRPr lang="en-US" sz="900" b="0" dirty="0">
                        <a:solidFill>
                          <a:schemeClr val="bg1"/>
                        </a:solidFill>
                      </a:endParaRPr>
                    </a:p>
                  </a:txBody>
                  <a:tcPr marL="42664" marR="42664" marT="56885" marB="56885">
                    <a:solidFill>
                      <a:srgbClr val="8D4921"/>
                    </a:solidFill>
                  </a:tcPr>
                </a:tc>
                <a:tc>
                  <a:txBody>
                    <a:bodyPr/>
                    <a:lstStyle/>
                    <a:p>
                      <a:r>
                        <a:rPr lang="en-US" sz="900" b="0" dirty="0">
                          <a:solidFill>
                            <a:schemeClr val="bg1"/>
                          </a:solidFill>
                        </a:rPr>
                        <a:t>UL Yellow (Dark)</a:t>
                      </a:r>
                    </a:p>
                    <a:p>
                      <a:endParaRPr lang="en-US" sz="900" b="0" dirty="0">
                        <a:solidFill>
                          <a:schemeClr val="bg1"/>
                        </a:solidFill>
                      </a:endParaRPr>
                    </a:p>
                    <a:p>
                      <a:r>
                        <a:rPr lang="de-DE" sz="900" b="0" dirty="0">
                          <a:solidFill>
                            <a:schemeClr val="bg1"/>
                          </a:solidFill>
                        </a:rPr>
                        <a:t>R169 G109 B41</a:t>
                      </a:r>
                    </a:p>
                    <a:p>
                      <a:r>
                        <a:rPr lang="de-DE" sz="900" b="0" dirty="0">
                          <a:solidFill>
                            <a:schemeClr val="bg1"/>
                          </a:solidFill>
                        </a:rPr>
                        <a:t>HEX A96D29</a:t>
                      </a:r>
                      <a:endParaRPr lang="en-US" sz="900" b="0" dirty="0">
                        <a:solidFill>
                          <a:schemeClr val="bg1"/>
                        </a:solidFill>
                      </a:endParaRPr>
                    </a:p>
                  </a:txBody>
                  <a:tcPr marL="42664" marR="42664" marT="56885" marB="56885">
                    <a:solidFill>
                      <a:srgbClr val="AA6D28"/>
                    </a:solidFill>
                  </a:tcPr>
                </a:tc>
                <a:tc>
                  <a:txBody>
                    <a:bodyPr/>
                    <a:lstStyle/>
                    <a:p>
                      <a:r>
                        <a:rPr lang="en-US" sz="900" b="0" dirty="0">
                          <a:solidFill>
                            <a:schemeClr val="bg1"/>
                          </a:solidFill>
                        </a:rPr>
                        <a:t>UL Green (Dark)</a:t>
                      </a:r>
                    </a:p>
                    <a:p>
                      <a:endParaRPr lang="en-US" sz="900" b="0" dirty="0">
                        <a:solidFill>
                          <a:schemeClr val="bg1"/>
                        </a:solidFill>
                      </a:endParaRPr>
                    </a:p>
                    <a:p>
                      <a:r>
                        <a:rPr lang="en-US" sz="900" b="0" dirty="0">
                          <a:solidFill>
                            <a:schemeClr val="bg1"/>
                          </a:solidFill>
                        </a:rPr>
                        <a:t>R30 G86 B50</a:t>
                      </a:r>
                    </a:p>
                    <a:p>
                      <a:r>
                        <a:rPr lang="en-US" sz="900" b="0" dirty="0">
                          <a:solidFill>
                            <a:schemeClr val="bg1"/>
                          </a:solidFill>
                        </a:rPr>
                        <a:t>HEX 1E5632</a:t>
                      </a:r>
                    </a:p>
                  </a:txBody>
                  <a:tcPr marL="42664" marR="42664" marT="56885" marB="56885">
                    <a:solidFill>
                      <a:srgbClr val="1E5531"/>
                    </a:solidFill>
                  </a:tcPr>
                </a:tc>
                <a:tc>
                  <a:txBody>
                    <a:bodyPr/>
                    <a:lstStyle/>
                    <a:p>
                      <a:r>
                        <a:rPr lang="it-IT" sz="900" b="0" dirty="0">
                          <a:solidFill>
                            <a:schemeClr val="bg1"/>
                          </a:solidFill>
                        </a:rPr>
                        <a:t>UL </a:t>
                      </a:r>
                      <a:r>
                        <a:rPr lang="it-IT" sz="900" b="0" dirty="0" err="1">
                          <a:solidFill>
                            <a:schemeClr val="bg1"/>
                          </a:solidFill>
                        </a:rPr>
                        <a:t>Teal</a:t>
                      </a:r>
                      <a:r>
                        <a:rPr lang="it-IT" sz="900" b="0" dirty="0">
                          <a:solidFill>
                            <a:schemeClr val="bg1"/>
                          </a:solidFill>
                        </a:rPr>
                        <a:t> (Dark)</a:t>
                      </a:r>
                    </a:p>
                    <a:p>
                      <a:endParaRPr lang="it-IT" sz="900" b="0" dirty="0">
                        <a:solidFill>
                          <a:schemeClr val="bg1"/>
                        </a:solidFill>
                      </a:endParaRPr>
                    </a:p>
                    <a:p>
                      <a:r>
                        <a:rPr lang="en-US" sz="900" b="0" dirty="0">
                          <a:solidFill>
                            <a:schemeClr val="bg1"/>
                          </a:solidFill>
                        </a:rPr>
                        <a:t>R32 G75 B90</a:t>
                      </a:r>
                    </a:p>
                    <a:p>
                      <a:r>
                        <a:rPr lang="en-US" sz="900" b="0" dirty="0">
                          <a:solidFill>
                            <a:schemeClr val="bg1"/>
                          </a:solidFill>
                        </a:rPr>
                        <a:t>HEX 204B5A</a:t>
                      </a:r>
                    </a:p>
                  </a:txBody>
                  <a:tcPr marL="42664" marR="42664" marT="56885" marB="56885">
                    <a:solidFill>
                      <a:srgbClr val="214A5A"/>
                    </a:solidFill>
                  </a:tcPr>
                </a:tc>
                <a:tc>
                  <a:txBody>
                    <a:bodyPr/>
                    <a:lstStyle/>
                    <a:p>
                      <a:r>
                        <a:rPr lang="it-IT" sz="900" b="0" dirty="0">
                          <a:solidFill>
                            <a:schemeClr val="bg1"/>
                          </a:solidFill>
                        </a:rPr>
                        <a:t>UL Blue (Dark)</a:t>
                      </a:r>
                    </a:p>
                    <a:p>
                      <a:endParaRPr lang="it-IT" sz="900" b="0" dirty="0">
                        <a:solidFill>
                          <a:schemeClr val="bg1"/>
                        </a:solidFill>
                      </a:endParaRPr>
                    </a:p>
                    <a:p>
                      <a:r>
                        <a:rPr lang="de-DE" sz="900" b="0" dirty="0">
                          <a:solidFill>
                            <a:schemeClr val="bg1"/>
                          </a:solidFill>
                        </a:rPr>
                        <a:t>R11 G60 B97</a:t>
                      </a:r>
                    </a:p>
                    <a:p>
                      <a:r>
                        <a:rPr lang="de-DE" sz="900" b="0" dirty="0">
                          <a:solidFill>
                            <a:schemeClr val="bg1"/>
                          </a:solidFill>
                        </a:rPr>
                        <a:t>HEX 0B3C61</a:t>
                      </a:r>
                      <a:endParaRPr lang="en-US" sz="900" b="0" dirty="0">
                        <a:solidFill>
                          <a:schemeClr val="bg1"/>
                        </a:solidFill>
                      </a:endParaRPr>
                    </a:p>
                  </a:txBody>
                  <a:tcPr marL="42664" marR="42664" marT="56885" marB="56885">
                    <a:solidFill>
                      <a:srgbClr val="0C3C61"/>
                    </a:solidFill>
                  </a:tcPr>
                </a:tc>
                <a:tc>
                  <a:txBody>
                    <a:bodyPr/>
                    <a:lstStyle/>
                    <a:p>
                      <a:r>
                        <a:rPr lang="en-US" sz="900" b="0" dirty="0">
                          <a:solidFill>
                            <a:schemeClr val="bg1"/>
                          </a:solidFill>
                        </a:rPr>
                        <a:t>UL Brown (Dark)</a:t>
                      </a:r>
                    </a:p>
                    <a:p>
                      <a:endParaRPr lang="en-US" sz="900" b="0" dirty="0">
                        <a:solidFill>
                          <a:schemeClr val="bg1"/>
                        </a:solidFill>
                      </a:endParaRPr>
                    </a:p>
                    <a:p>
                      <a:r>
                        <a:rPr lang="de-DE" sz="900" b="0" dirty="0">
                          <a:solidFill>
                            <a:schemeClr val="bg1"/>
                          </a:solidFill>
                        </a:rPr>
                        <a:t>R101 G80 B62</a:t>
                      </a:r>
                    </a:p>
                    <a:p>
                      <a:r>
                        <a:rPr lang="de-DE" sz="900" b="0" dirty="0">
                          <a:solidFill>
                            <a:schemeClr val="bg1"/>
                          </a:solidFill>
                        </a:rPr>
                        <a:t>HEX 65503E</a:t>
                      </a:r>
                      <a:endParaRPr lang="en-US" sz="900" b="0" dirty="0">
                        <a:solidFill>
                          <a:schemeClr val="bg1"/>
                        </a:solidFill>
                      </a:endParaRPr>
                    </a:p>
                  </a:txBody>
                  <a:tcPr marL="42664" marR="42664" marT="56885" marB="56885">
                    <a:solidFill>
                      <a:srgbClr val="64503D"/>
                    </a:solidFill>
                  </a:tcPr>
                </a:tc>
                <a:tc>
                  <a:txBody>
                    <a:bodyPr/>
                    <a:lstStyle/>
                    <a:p>
                      <a:r>
                        <a:rPr lang="en-US" sz="900" b="0" dirty="0">
                          <a:solidFill>
                            <a:schemeClr val="bg1"/>
                          </a:solidFill>
                        </a:rPr>
                        <a:t>UL Black</a:t>
                      </a:r>
                    </a:p>
                    <a:p>
                      <a:endParaRPr lang="en-US" sz="900" b="0" dirty="0">
                        <a:solidFill>
                          <a:schemeClr val="bg1"/>
                        </a:solidFill>
                      </a:endParaRPr>
                    </a:p>
                    <a:p>
                      <a:r>
                        <a:rPr lang="de-DE" sz="900" b="0" dirty="0">
                          <a:solidFill>
                            <a:schemeClr val="bg1"/>
                          </a:solidFill>
                        </a:rPr>
                        <a:t>R0 G0 B0</a:t>
                      </a:r>
                    </a:p>
                    <a:p>
                      <a:r>
                        <a:rPr lang="de-DE" sz="900" b="0" dirty="0">
                          <a:solidFill>
                            <a:schemeClr val="bg1"/>
                          </a:solidFill>
                        </a:rPr>
                        <a:t>HEX 000000</a:t>
                      </a:r>
                      <a:endParaRPr lang="en-US" sz="900" b="0" dirty="0">
                        <a:solidFill>
                          <a:schemeClr val="bg1"/>
                        </a:solidFill>
                      </a:endParaRPr>
                    </a:p>
                  </a:txBody>
                  <a:tcPr marL="42664" marR="42664" marT="56885" marB="56885">
                    <a:solidFill>
                      <a:schemeClr val="tx1"/>
                    </a:solidFill>
                  </a:tcPr>
                </a:tc>
                <a:extLst>
                  <a:ext uri="{0D108BD9-81ED-4DB2-BD59-A6C34878D82A}">
                    <a16:rowId xmlns:a16="http://schemas.microsoft.com/office/drawing/2014/main" val="10002"/>
                  </a:ext>
                </a:extLst>
              </a:tr>
            </a:tbl>
          </a:graphicData>
        </a:graphic>
      </p:graphicFrame>
      <p:sp>
        <p:nvSpPr>
          <p:cNvPr id="4" name="Text Placeholder 14"/>
          <p:cNvSpPr>
            <a:spLocks noGrp="1"/>
          </p:cNvSpPr>
          <p:nvPr>
            <p:ph type="body" sz="quarter" idx="22" hasCustomPrompt="1"/>
          </p:nvPr>
        </p:nvSpPr>
        <p:spPr>
          <a:xfrm>
            <a:off x="301625" y="313766"/>
            <a:ext cx="8229600" cy="338554"/>
          </a:xfrm>
          <a:prstGeom prst="rect">
            <a:avLst/>
          </a:prstGeom>
        </p:spPr>
        <p:txBody>
          <a:bodyPr wrap="square" lIns="0" tIns="0" rIns="0" bIns="0">
            <a:spAutoFit/>
          </a:bodyPr>
          <a:lstStyle>
            <a:lvl1pPr marL="0" indent="0">
              <a:lnSpc>
                <a:spcPct val="100000"/>
              </a:lnSpc>
              <a:spcBef>
                <a:spcPts val="0"/>
              </a:spcBef>
              <a:buNone/>
              <a:defRPr sz="2200" b="1" cap="none" baseline="0">
                <a:solidFill>
                  <a:schemeClr val="accent1"/>
                </a:solidFill>
                <a:latin typeface="Arial"/>
                <a:cs typeface="Arial"/>
              </a:defRPr>
            </a:lvl1pPr>
            <a:lvl2pPr marL="457200" indent="0">
              <a:buNone/>
              <a:defRPr sz="2400" b="1" cap="all">
                <a:solidFill>
                  <a:schemeClr val="accent2"/>
                </a:solidFill>
                <a:latin typeface="Arial"/>
                <a:cs typeface="Arial"/>
              </a:defRPr>
            </a:lvl2pPr>
            <a:lvl3pPr marL="914400" indent="0">
              <a:buNone/>
              <a:defRPr sz="2400" b="1">
                <a:latin typeface="Arial"/>
                <a:cs typeface="Arial"/>
              </a:defRPr>
            </a:lvl3pPr>
            <a:lvl4pPr marL="1371600" indent="0">
              <a:buNone/>
              <a:defRPr sz="2400" b="1">
                <a:latin typeface="Arial"/>
                <a:cs typeface="Arial"/>
              </a:defRPr>
            </a:lvl4pPr>
            <a:lvl5pPr marL="1828800" indent="0">
              <a:buNone/>
              <a:defRPr sz="2400" b="1">
                <a:latin typeface="Arial"/>
                <a:cs typeface="Arial"/>
              </a:defRPr>
            </a:lvl5pPr>
          </a:lstStyle>
          <a:p>
            <a:pPr lvl="0"/>
            <a:r>
              <a:rPr lang="en-US" dirty="0"/>
              <a:t>New colors</a:t>
            </a:r>
          </a:p>
        </p:txBody>
      </p:sp>
    </p:spTree>
    <p:extLst>
      <p:ext uri="{BB962C8B-B14F-4D97-AF65-F5344CB8AC3E}">
        <p14:creationId xmlns:p14="http://schemas.microsoft.com/office/powerpoint/2010/main" val="15134298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Blank with Title">
    <p:spTree>
      <p:nvGrpSpPr>
        <p:cNvPr id="1" name=""/>
        <p:cNvGrpSpPr/>
        <p:nvPr/>
      </p:nvGrpSpPr>
      <p:grpSpPr>
        <a:xfrm>
          <a:off x="0" y="0"/>
          <a:ext cx="0" cy="0"/>
          <a:chOff x="0" y="0"/>
          <a:chExt cx="0" cy="0"/>
        </a:xfrm>
      </p:grpSpPr>
      <p:sp>
        <p:nvSpPr>
          <p:cNvPr id="6" name="Text Placeholder 14"/>
          <p:cNvSpPr>
            <a:spLocks noGrp="1"/>
          </p:cNvSpPr>
          <p:nvPr>
            <p:ph type="body" sz="quarter" idx="15" hasCustomPrompt="1"/>
          </p:nvPr>
        </p:nvSpPr>
        <p:spPr>
          <a:xfrm>
            <a:off x="559473" y="640081"/>
            <a:ext cx="8021161" cy="461665"/>
          </a:xfrm>
          <a:prstGeom prst="rect">
            <a:avLst/>
          </a:prstGeom>
        </p:spPr>
        <p:txBody>
          <a:bodyPr wrap="square">
            <a:spAutoFit/>
          </a:bodyPr>
          <a:lstStyle>
            <a:lvl1pPr marL="0" indent="0">
              <a:buNone/>
              <a:defRPr sz="2400" b="1" cap="all" baseline="0">
                <a:solidFill>
                  <a:schemeClr val="accent5"/>
                </a:solidFill>
                <a:latin typeface="Arial"/>
                <a:cs typeface="Arial"/>
              </a:defRPr>
            </a:lvl1pPr>
            <a:lvl2pPr marL="457200" indent="0">
              <a:buNone/>
              <a:defRPr sz="2400" b="1" cap="all">
                <a:solidFill>
                  <a:schemeClr val="accent2"/>
                </a:solidFill>
                <a:latin typeface="Arial"/>
                <a:cs typeface="Arial"/>
              </a:defRPr>
            </a:lvl2pPr>
            <a:lvl3pPr marL="914400" indent="0">
              <a:buNone/>
              <a:defRPr sz="2400" b="1">
                <a:latin typeface="Arial"/>
                <a:cs typeface="Arial"/>
              </a:defRPr>
            </a:lvl3pPr>
            <a:lvl4pPr marL="1371600" indent="0">
              <a:buNone/>
              <a:defRPr sz="2400" b="1">
                <a:latin typeface="Arial"/>
                <a:cs typeface="Arial"/>
              </a:defRPr>
            </a:lvl4pPr>
            <a:lvl5pPr marL="1828800" indent="0">
              <a:buNone/>
              <a:defRPr sz="2400" b="1">
                <a:latin typeface="Arial"/>
                <a:cs typeface="Arial"/>
              </a:defRPr>
            </a:lvl5pPr>
          </a:lstStyle>
          <a:p>
            <a:pPr lvl="0"/>
            <a:r>
              <a:rPr lang="en-US" dirty="0"/>
              <a:t>title </a:t>
            </a:r>
            <a:r>
              <a:rPr lang="en-US" dirty="0" err="1"/>
              <a:t>arial</a:t>
            </a:r>
            <a:r>
              <a:rPr lang="en-US" dirty="0"/>
              <a:t> bold 24pt </a:t>
            </a:r>
            <a:r>
              <a:rPr lang="en-US" dirty="0" err="1"/>
              <a:t>Dk</a:t>
            </a:r>
            <a:r>
              <a:rPr lang="en-US" dirty="0"/>
              <a:t> Blue caps</a:t>
            </a:r>
          </a:p>
        </p:txBody>
      </p:sp>
      <p:sp>
        <p:nvSpPr>
          <p:cNvPr id="5" name="Rectangle 4"/>
          <p:cNvSpPr/>
          <p:nvPr userDrawn="1"/>
        </p:nvSpPr>
        <p:spPr>
          <a:xfrm>
            <a:off x="559473" y="6487336"/>
            <a:ext cx="1371600" cy="161583"/>
          </a:xfrm>
          <a:prstGeom prst="rect">
            <a:avLst/>
          </a:prstGeom>
        </p:spPr>
        <p:txBody>
          <a:bodyPr wrap="square" lIns="68580" tIns="34290" rIns="68580" bIns="3429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Arial"/>
                <a:ea typeface="Open Sans" charset="0"/>
                <a:cs typeface="Arial"/>
              </a:rPr>
              <a:t>Proprietary &amp; Confidential. </a:t>
            </a:r>
          </a:p>
        </p:txBody>
      </p:sp>
      <p:pic>
        <p:nvPicPr>
          <p:cNvPr id="7" name="Picture 6" descr="UL-Logo-Red.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450" y="6281928"/>
            <a:ext cx="281178" cy="374904"/>
          </a:xfrm>
          <a:prstGeom prst="rect">
            <a:avLst/>
          </a:prstGeom>
        </p:spPr>
      </p:pic>
      <p:sp>
        <p:nvSpPr>
          <p:cNvPr id="8" name="Rectangle 7"/>
          <p:cNvSpPr/>
          <p:nvPr userDrawn="1"/>
        </p:nvSpPr>
        <p:spPr>
          <a:xfrm>
            <a:off x="8734130" y="6465893"/>
            <a:ext cx="263534" cy="192360"/>
          </a:xfrm>
          <a:prstGeom prst="rect">
            <a:avLst/>
          </a:prstGeom>
        </p:spPr>
        <p:txBody>
          <a:bodyPr wrap="none" lIns="68580" tIns="34290" rIns="68580" bIns="3429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9E2A99-ADD0-8140-9A89-B2BBE4ECC923}" type="slidenum">
              <a:rPr kumimoji="0" lang="en-US" sz="800" b="0" i="0" u="none" strike="noStrike" kern="1200" cap="none" spc="0" normalizeH="0" baseline="0" noProof="0">
                <a:ln>
                  <a:noFill/>
                </a:ln>
                <a:solidFill>
                  <a:srgbClr val="000000"/>
                </a:solidFill>
                <a:effectLst/>
                <a:uLnTx/>
                <a:uFillTx/>
                <a:latin typeface="Arial"/>
                <a:ea typeface="Arial Unicode MS" charset="0"/>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712074403"/>
      </p:ext>
    </p:extLst>
  </p:cSld>
  <p:clrMapOvr>
    <a:masterClrMapping/>
  </p:clrMapOvr>
  <p:hf hdr="0"/>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Image Half Page">
    <p:spTree>
      <p:nvGrpSpPr>
        <p:cNvPr id="1" name=""/>
        <p:cNvGrpSpPr/>
        <p:nvPr/>
      </p:nvGrpSpPr>
      <p:grpSpPr>
        <a:xfrm>
          <a:off x="0" y="0"/>
          <a:ext cx="0" cy="0"/>
          <a:chOff x="0" y="0"/>
          <a:chExt cx="0" cy="0"/>
        </a:xfrm>
      </p:grpSpPr>
      <p:sp>
        <p:nvSpPr>
          <p:cNvPr id="15" name="Text Placeholder 14"/>
          <p:cNvSpPr>
            <a:spLocks noGrp="1"/>
          </p:cNvSpPr>
          <p:nvPr>
            <p:ph type="body" sz="quarter" idx="10" hasCustomPrompt="1"/>
          </p:nvPr>
        </p:nvSpPr>
        <p:spPr>
          <a:xfrm>
            <a:off x="559473" y="640082"/>
            <a:ext cx="3774759" cy="830997"/>
          </a:xfrm>
          <a:prstGeom prst="rect">
            <a:avLst/>
          </a:prstGeom>
        </p:spPr>
        <p:txBody>
          <a:bodyPr wrap="square">
            <a:spAutoFit/>
          </a:bodyPr>
          <a:lstStyle>
            <a:lvl1pPr marL="0" indent="0">
              <a:buNone/>
              <a:defRPr sz="2400" b="1" cap="all" baseline="0">
                <a:solidFill>
                  <a:schemeClr val="accent1"/>
                </a:solidFill>
                <a:latin typeface="Arial"/>
                <a:cs typeface="Arial"/>
              </a:defRPr>
            </a:lvl1pPr>
            <a:lvl2pPr marL="457189" indent="0">
              <a:buNone/>
              <a:defRPr sz="2400" b="1" cap="all">
                <a:solidFill>
                  <a:schemeClr val="accent2"/>
                </a:solidFill>
                <a:latin typeface="Arial"/>
                <a:cs typeface="Arial"/>
              </a:defRPr>
            </a:lvl2pPr>
            <a:lvl3pPr marL="914378" indent="0">
              <a:buNone/>
              <a:defRPr sz="2400" b="1">
                <a:latin typeface="Arial"/>
                <a:cs typeface="Arial"/>
              </a:defRPr>
            </a:lvl3pPr>
            <a:lvl4pPr marL="1371566" indent="0">
              <a:buNone/>
              <a:defRPr sz="2400" b="1">
                <a:latin typeface="Arial"/>
                <a:cs typeface="Arial"/>
              </a:defRPr>
            </a:lvl4pPr>
            <a:lvl5pPr marL="1828754" indent="0">
              <a:buNone/>
              <a:defRPr sz="2400" b="1">
                <a:latin typeface="Arial"/>
                <a:cs typeface="Arial"/>
              </a:defRPr>
            </a:lvl5pPr>
          </a:lstStyle>
          <a:p>
            <a:pPr lvl="0"/>
            <a:r>
              <a:rPr lang="en-US"/>
              <a:t>title </a:t>
            </a:r>
            <a:r>
              <a:rPr lang="en-US" err="1"/>
              <a:t>arial</a:t>
            </a:r>
            <a:r>
              <a:rPr lang="en-US"/>
              <a:t> bold 24pt red caps</a:t>
            </a:r>
          </a:p>
        </p:txBody>
      </p:sp>
      <p:sp>
        <p:nvSpPr>
          <p:cNvPr id="5" name="Text Placeholder 4"/>
          <p:cNvSpPr>
            <a:spLocks noGrp="1"/>
          </p:cNvSpPr>
          <p:nvPr>
            <p:ph type="body" sz="quarter" idx="13" hasCustomPrompt="1"/>
          </p:nvPr>
        </p:nvSpPr>
        <p:spPr>
          <a:xfrm>
            <a:off x="559474" y="1824781"/>
            <a:ext cx="3774758" cy="2031325"/>
          </a:xfrm>
          <a:prstGeom prst="rect">
            <a:avLst/>
          </a:prstGeom>
        </p:spPr>
        <p:txBody>
          <a:bodyPr>
            <a:spAutoFit/>
          </a:bodyPr>
          <a:lstStyle>
            <a:lvl1pPr marL="0" indent="0">
              <a:buNone/>
              <a:defRPr sz="1800">
                <a:latin typeface="Arial"/>
                <a:cs typeface="Arial"/>
              </a:defRPr>
            </a:lvl1pPr>
            <a:lvl2pPr marL="457189" indent="0">
              <a:buNone/>
              <a:defRPr sz="1800">
                <a:latin typeface="Arial"/>
                <a:cs typeface="Arial"/>
              </a:defRPr>
            </a:lvl2pPr>
            <a:lvl3pPr marL="914378" indent="0">
              <a:buNone/>
              <a:defRPr sz="1800">
                <a:latin typeface="Arial"/>
                <a:cs typeface="Arial"/>
              </a:defRPr>
            </a:lvl3pPr>
            <a:lvl4pPr marL="1371566" indent="0">
              <a:buNone/>
              <a:defRPr sz="1800">
                <a:latin typeface="Arial"/>
                <a:cs typeface="Arial"/>
              </a:defRPr>
            </a:lvl4pPr>
            <a:lvl5pPr marL="1828754" indent="0">
              <a:buNone/>
              <a:defRPr sz="1800">
                <a:latin typeface="Arial"/>
                <a:cs typeface="Arial"/>
              </a:defRPr>
            </a:lvl5pPr>
          </a:lstStyle>
          <a:p>
            <a:pPr lvl="0"/>
            <a:r>
              <a:rPr lang="en-US"/>
              <a:t>Body copy Arial 18 black. </a:t>
            </a:r>
            <a:r>
              <a:rPr lang="en-US" err="1"/>
              <a:t>Lorem</a:t>
            </a:r>
            <a:r>
              <a:rPr lang="en-US"/>
              <a:t> </a:t>
            </a:r>
            <a:r>
              <a:rPr lang="en-US" err="1"/>
              <a:t>ipsum</a:t>
            </a:r>
            <a:r>
              <a:rPr lang="en-US"/>
              <a:t> dolor sit </a:t>
            </a:r>
            <a:r>
              <a:rPr lang="en-US" err="1"/>
              <a:t>amet</a:t>
            </a:r>
            <a:r>
              <a:rPr lang="en-US"/>
              <a:t>, </a:t>
            </a:r>
            <a:r>
              <a:rPr lang="en-US" err="1"/>
              <a:t>eos</a:t>
            </a:r>
            <a:r>
              <a:rPr lang="en-US"/>
              <a:t> id </a:t>
            </a:r>
            <a:r>
              <a:rPr lang="en-US" err="1"/>
              <a:t>assum</a:t>
            </a:r>
            <a:r>
              <a:rPr lang="en-US"/>
              <a:t> </a:t>
            </a:r>
            <a:r>
              <a:rPr lang="en-US" err="1"/>
              <a:t>altera</a:t>
            </a:r>
            <a:r>
              <a:rPr lang="en-US"/>
              <a:t> </a:t>
            </a:r>
            <a:r>
              <a:rPr lang="en-US" err="1"/>
              <a:t>legendos</a:t>
            </a:r>
            <a:r>
              <a:rPr lang="en-US"/>
              <a:t>. Cu duo </a:t>
            </a:r>
            <a:r>
              <a:rPr lang="en-US" err="1"/>
              <a:t>delectus</a:t>
            </a:r>
            <a:r>
              <a:rPr lang="en-US"/>
              <a:t> </a:t>
            </a:r>
            <a:r>
              <a:rPr lang="en-US" err="1"/>
              <a:t>quaestio</a:t>
            </a:r>
            <a:r>
              <a:rPr lang="en-US"/>
              <a:t>, </a:t>
            </a:r>
            <a:r>
              <a:rPr lang="en-US" err="1"/>
              <a:t>tota</a:t>
            </a:r>
            <a:r>
              <a:rPr lang="en-US"/>
              <a:t> </a:t>
            </a:r>
            <a:r>
              <a:rPr lang="en-US" err="1"/>
              <a:t>everti</a:t>
            </a:r>
            <a:r>
              <a:rPr lang="en-US"/>
              <a:t> </a:t>
            </a:r>
            <a:r>
              <a:rPr lang="en-US" err="1"/>
              <a:t>saperet</a:t>
            </a:r>
            <a:r>
              <a:rPr lang="en-US"/>
              <a:t> vim </a:t>
            </a:r>
            <a:r>
              <a:rPr lang="en-US" err="1"/>
              <a:t>te</a:t>
            </a:r>
            <a:r>
              <a:rPr lang="en-US"/>
              <a:t>. </a:t>
            </a:r>
            <a:r>
              <a:rPr lang="en-US" err="1"/>
              <a:t>Odio</a:t>
            </a:r>
            <a:r>
              <a:rPr lang="en-US"/>
              <a:t> </a:t>
            </a:r>
            <a:r>
              <a:rPr lang="en-US" err="1"/>
              <a:t>inimicus</a:t>
            </a:r>
            <a:r>
              <a:rPr lang="en-US"/>
              <a:t> </a:t>
            </a:r>
            <a:r>
              <a:rPr lang="en-US" err="1"/>
              <a:t>eu</a:t>
            </a:r>
            <a:r>
              <a:rPr lang="en-US"/>
              <a:t> per. Modus </a:t>
            </a:r>
            <a:r>
              <a:rPr lang="en-US" err="1"/>
              <a:t>labore</a:t>
            </a:r>
            <a:r>
              <a:rPr lang="en-US"/>
              <a:t> </a:t>
            </a:r>
            <a:r>
              <a:rPr lang="en-US" err="1"/>
              <a:t>nusquam</a:t>
            </a:r>
            <a:r>
              <a:rPr lang="en-US"/>
              <a:t> no mea. </a:t>
            </a:r>
            <a:r>
              <a:rPr lang="en-US" err="1"/>
              <a:t>Labores</a:t>
            </a:r>
            <a:r>
              <a:rPr lang="en-US"/>
              <a:t> </a:t>
            </a:r>
            <a:r>
              <a:rPr lang="en-US" err="1"/>
              <a:t>oportere</a:t>
            </a:r>
            <a:r>
              <a:rPr lang="en-US"/>
              <a:t> </a:t>
            </a:r>
            <a:r>
              <a:rPr lang="en-US" err="1"/>
              <a:t>te</a:t>
            </a:r>
            <a:r>
              <a:rPr lang="en-US"/>
              <a:t> </a:t>
            </a:r>
            <a:r>
              <a:rPr lang="en-US" err="1"/>
              <a:t>mei</a:t>
            </a:r>
            <a:r>
              <a:rPr lang="en-US"/>
              <a:t>.</a:t>
            </a:r>
          </a:p>
        </p:txBody>
      </p:sp>
      <p:sp>
        <p:nvSpPr>
          <p:cNvPr id="4" name="Picture Placeholder 3"/>
          <p:cNvSpPr>
            <a:spLocks noGrp="1"/>
          </p:cNvSpPr>
          <p:nvPr>
            <p:ph type="pic" sz="quarter" idx="14"/>
          </p:nvPr>
        </p:nvSpPr>
        <p:spPr>
          <a:xfrm>
            <a:off x="4572000" y="0"/>
            <a:ext cx="4572000" cy="6858000"/>
          </a:xfrm>
          <a:prstGeom prst="rect">
            <a:avLst/>
          </a:prstGeom>
          <a:noFill/>
          <a:ln>
            <a:noFill/>
          </a:ln>
        </p:spPr>
        <p:txBody>
          <a:bodyPr>
            <a:normAutofit/>
          </a:bodyPr>
          <a:lstStyle>
            <a:lvl1pPr marL="0" indent="0">
              <a:buNone/>
              <a:defRPr sz="1200" b="1" cap="all">
                <a:solidFill>
                  <a:schemeClr val="bg1">
                    <a:lumMod val="50000"/>
                  </a:schemeClr>
                </a:solidFill>
                <a:latin typeface="Arial"/>
                <a:cs typeface="Arial"/>
              </a:defRPr>
            </a:lvl1pPr>
          </a:lstStyle>
          <a:p>
            <a:r>
              <a:rPr lang="en-US"/>
              <a:t>Drag picture to placeholder or click icon to add</a:t>
            </a:r>
          </a:p>
        </p:txBody>
      </p:sp>
      <p:pic>
        <p:nvPicPr>
          <p:cNvPr id="10" name="Picture 9" descr="UL-Logo-Red.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450" y="6281928"/>
            <a:ext cx="281178" cy="374904"/>
          </a:xfrm>
          <a:prstGeom prst="rect">
            <a:avLst/>
          </a:prstGeom>
        </p:spPr>
      </p:pic>
      <p:sp>
        <p:nvSpPr>
          <p:cNvPr id="2" name="Footer Placeholder 1"/>
          <p:cNvSpPr>
            <a:spLocks noGrp="1"/>
          </p:cNvSpPr>
          <p:nvPr>
            <p:ph type="ftr" sz="quarter" idx="15"/>
          </p:nvPr>
        </p:nvSpPr>
        <p:spPr/>
        <p:txBody>
          <a:bodyPr/>
          <a:lstStyle/>
          <a:p>
            <a:r>
              <a:rPr lang="en-US"/>
              <a:t> </a:t>
            </a:r>
            <a:r>
              <a:rPr lang="en-US">
                <a:solidFill>
                  <a:srgbClr val="7F7F7F"/>
                </a:solidFill>
                <a:ea typeface="Open Sans" charset="0"/>
                <a:cs typeface="Arial"/>
              </a:rPr>
              <a:t>UL and the UL logo are trademarks of UL LLC © 2017. Proprietary &amp; Confidential. </a:t>
            </a:r>
          </a:p>
        </p:txBody>
      </p:sp>
      <p:sp>
        <p:nvSpPr>
          <p:cNvPr id="3" name="Slide Number Placeholder 2"/>
          <p:cNvSpPr>
            <a:spLocks noGrp="1"/>
          </p:cNvSpPr>
          <p:nvPr>
            <p:ph type="sldNum" sz="quarter" idx="16"/>
          </p:nvPr>
        </p:nvSpPr>
        <p:spPr>
          <a:xfrm>
            <a:off x="8566114" y="6346021"/>
            <a:ext cx="454796" cy="366183"/>
          </a:xfrm>
          <a:prstGeom prst="rect">
            <a:avLst/>
          </a:prstGeom>
        </p:spPr>
        <p:txBody>
          <a:bodyPr/>
          <a:lstStyle/>
          <a:p>
            <a:fld id="{B4BBDE07-178B-984B-AD5F-6A49BC837717}" type="slidenum">
              <a:rPr lang="en-US" smtClean="0"/>
              <a:pPr/>
              <a:t>‹#›</a:t>
            </a:fld>
            <a:endParaRPr lang="en-US"/>
          </a:p>
        </p:txBody>
      </p:sp>
    </p:spTree>
    <p:extLst>
      <p:ext uri="{BB962C8B-B14F-4D97-AF65-F5344CB8AC3E}">
        <p14:creationId xmlns:p14="http://schemas.microsoft.com/office/powerpoint/2010/main" val="39309357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Image Righ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0413" y="6172200"/>
            <a:ext cx="309586" cy="412781"/>
          </a:xfrm>
          <a:prstGeom prst="rect">
            <a:avLst/>
          </a:prstGeom>
        </p:spPr>
      </p:pic>
      <p:sp>
        <p:nvSpPr>
          <p:cNvPr id="19" name="Text Placeholder 18"/>
          <p:cNvSpPr>
            <a:spLocks noGrp="1"/>
          </p:cNvSpPr>
          <p:nvPr>
            <p:ph type="body" sz="quarter" idx="19" hasCustomPrompt="1"/>
          </p:nvPr>
        </p:nvSpPr>
        <p:spPr>
          <a:xfrm>
            <a:off x="301625" y="1295400"/>
            <a:ext cx="4270376" cy="4572000"/>
          </a:xfrm>
          <a:prstGeom prst="rect">
            <a:avLst/>
          </a:prstGeom>
        </p:spPr>
        <p:txBody>
          <a:bodyPr lIns="0" tIns="0" rIns="0" bIns="0"/>
          <a:lstStyle>
            <a:lvl1pPr marL="0" indent="0">
              <a:spcBef>
                <a:spcPts val="0"/>
              </a:spcBef>
              <a:spcAft>
                <a:spcPts val="1200"/>
              </a:spcAft>
              <a:buFont typeface="Arial" charset="0"/>
              <a:buNone/>
              <a:defRPr sz="1200"/>
            </a:lvl1pPr>
            <a:lvl2pPr marL="173038" indent="-166688">
              <a:spcBef>
                <a:spcPts val="0"/>
              </a:spcBef>
              <a:spcAft>
                <a:spcPts val="1200"/>
              </a:spcAft>
              <a:buFont typeface="Arial" charset="0"/>
              <a:buChar char="•"/>
              <a:tabLst/>
              <a:defRPr sz="1200"/>
            </a:lvl2pPr>
            <a:lvl3pPr marL="346075" indent="-173038">
              <a:spcBef>
                <a:spcPts val="0"/>
              </a:spcBef>
              <a:spcAft>
                <a:spcPts val="1200"/>
              </a:spcAft>
              <a:buFont typeface="Arial" charset="0"/>
              <a:buChar char="•"/>
              <a:tabLst/>
              <a:defRPr sz="1200"/>
            </a:lvl3pPr>
            <a:lvl4pPr marL="514350" indent="-168275">
              <a:buFont typeface="Arial" charset="0"/>
              <a:buChar char="•"/>
              <a:tabLst/>
              <a:defRPr sz="1200"/>
            </a:lvl4pPr>
            <a:lvl5pPr marL="2057400" indent="-228600">
              <a:buFont typeface="Arial" charset="0"/>
              <a:buChar char="•"/>
              <a:defRPr sz="1300"/>
            </a:lvl5pPr>
          </a:lstStyle>
          <a:p>
            <a:pPr lvl="0"/>
            <a:r>
              <a:rPr lang="en-US" dirty="0"/>
              <a:t>Main copy Arial 12pt black.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1"/>
            <a:r>
              <a:rPr lang="en-US" dirty="0"/>
              <a:t>Second level 12pt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2"/>
            <a:r>
              <a:rPr lang="en-US" dirty="0"/>
              <a:t>Third level 12pt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3"/>
            <a:r>
              <a:rPr lang="en-US" dirty="0"/>
              <a:t>Fourth level 12pt black lorem ipsum dolor sit </a:t>
            </a:r>
            <a:r>
              <a:rPr lang="en-US" dirty="0" err="1"/>
              <a:t>amet</a:t>
            </a:r>
            <a:r>
              <a:rPr lang="en-US" dirty="0"/>
              <a:t>, </a:t>
            </a:r>
            <a:r>
              <a:rPr lang="en-US" dirty="0" err="1"/>
              <a:t>consectetuer</a:t>
            </a:r>
            <a:r>
              <a:rPr lang="en-US" dirty="0"/>
              <a:t> </a:t>
            </a:r>
            <a:r>
              <a:rPr lang="en-US" dirty="0" err="1"/>
              <a:t>adipiscing</a:t>
            </a:r>
            <a:endParaRPr lang="en-US" dirty="0"/>
          </a:p>
        </p:txBody>
      </p:sp>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p:txBody>
          <a:bodyPr/>
          <a:lstStyle>
            <a:lvl1pPr>
              <a:defRPr/>
            </a:lvl1pPr>
          </a:lstStyle>
          <a:p>
            <a:r>
              <a:rPr lang="en-US" dirty="0"/>
              <a:t>Title Arial 24pt red sentence case</a:t>
            </a:r>
          </a:p>
        </p:txBody>
      </p:sp>
      <p:sp>
        <p:nvSpPr>
          <p:cNvPr id="8" name="Picture Placeholder 3">
            <a:extLst>
              <a:ext uri="{FF2B5EF4-FFF2-40B4-BE49-F238E27FC236}">
                <a16:creationId xmlns:a16="http://schemas.microsoft.com/office/drawing/2014/main" id="{E5FFBC75-5C11-7F49-8071-D82DF0C3E262}"/>
              </a:ext>
            </a:extLst>
          </p:cNvPr>
          <p:cNvSpPr>
            <a:spLocks noGrp="1"/>
          </p:cNvSpPr>
          <p:nvPr>
            <p:ph type="pic" sz="quarter" idx="14" hasCustomPrompt="1"/>
          </p:nvPr>
        </p:nvSpPr>
        <p:spPr>
          <a:xfrm>
            <a:off x="5029200" y="1295400"/>
            <a:ext cx="4114800" cy="4572000"/>
          </a:xfrm>
          <a:prstGeom prst="rect">
            <a:avLst/>
          </a:prstGeom>
          <a:solidFill>
            <a:schemeClr val="tx2">
              <a:lumMod val="20000"/>
              <a:lumOff val="80000"/>
            </a:schemeClr>
          </a:solidFill>
          <a:ln>
            <a:noFill/>
          </a:ln>
        </p:spPr>
        <p:txBody>
          <a:bodyPr tIns="91440" bIns="91440">
            <a:normAutofit/>
          </a:bodyPr>
          <a:lstStyle>
            <a:lvl1pPr marL="0" indent="0">
              <a:buNone/>
              <a:defRPr sz="1000" b="1" cap="none">
                <a:solidFill>
                  <a:schemeClr val="tx2"/>
                </a:solidFill>
                <a:latin typeface="Arial"/>
                <a:cs typeface="Arial"/>
              </a:defRPr>
            </a:lvl1pPr>
          </a:lstStyle>
          <a:p>
            <a:r>
              <a:rPr lang="en-US" dirty="0"/>
              <a:t>Click icon to add image</a:t>
            </a:r>
          </a:p>
        </p:txBody>
      </p:sp>
    </p:spTree>
    <p:extLst>
      <p:ext uri="{BB962C8B-B14F-4D97-AF65-F5344CB8AC3E}">
        <p14:creationId xmlns:p14="http://schemas.microsoft.com/office/powerpoint/2010/main" val="2446369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Client Logo">
    <p:spTree>
      <p:nvGrpSpPr>
        <p:cNvPr id="1" name=""/>
        <p:cNvGrpSpPr/>
        <p:nvPr/>
      </p:nvGrpSpPr>
      <p:grpSpPr>
        <a:xfrm>
          <a:off x="0" y="0"/>
          <a:ext cx="0" cy="0"/>
          <a:chOff x="0" y="0"/>
          <a:chExt cx="0" cy="0"/>
        </a:xfrm>
      </p:grpSpPr>
      <p:sp>
        <p:nvSpPr>
          <p:cNvPr id="10" name="Picture Placeholder 2"/>
          <p:cNvSpPr>
            <a:spLocks noGrp="1" noChangeAspect="1"/>
          </p:cNvSpPr>
          <p:nvPr>
            <p:ph type="pic" sz="quarter" idx="13" hasCustomPrompt="1"/>
          </p:nvPr>
        </p:nvSpPr>
        <p:spPr>
          <a:xfrm>
            <a:off x="301628" y="815987"/>
            <a:ext cx="1440609" cy="1097280"/>
          </a:xfrm>
          <a:prstGeom prst="rect">
            <a:avLst/>
          </a:prstGeom>
          <a:noFill/>
        </p:spPr>
        <p:txBody>
          <a:bodyPr vert="horz"/>
          <a:lstStyle>
            <a:lvl1pPr marL="0" indent="0">
              <a:buNone/>
              <a:defRPr sz="1000" b="1" cap="none">
                <a:solidFill>
                  <a:schemeClr val="bg1">
                    <a:lumMod val="50000"/>
                  </a:schemeClr>
                </a:solidFill>
              </a:defRPr>
            </a:lvl1pPr>
          </a:lstStyle>
          <a:p>
            <a:r>
              <a:rPr lang="en-US" dirty="0"/>
              <a:t>Client logo here</a:t>
            </a:r>
          </a:p>
        </p:txBody>
      </p:sp>
      <p:sp>
        <p:nvSpPr>
          <p:cNvPr id="2" name="Footer Placeholder 1">
            <a:extLst>
              <a:ext uri="{FF2B5EF4-FFF2-40B4-BE49-F238E27FC236}">
                <a16:creationId xmlns:a16="http://schemas.microsoft.com/office/drawing/2014/main" id="{D7904667-6091-524F-83FF-D8DCD2CC55A6}"/>
              </a:ext>
            </a:extLst>
          </p:cNvPr>
          <p:cNvSpPr>
            <a:spLocks noGrp="1"/>
          </p:cNvSpPr>
          <p:nvPr>
            <p:ph type="ftr" sz="quarter" idx="14"/>
          </p:nvPr>
        </p:nvSpPr>
        <p:spPr>
          <a:xfrm>
            <a:off x="301624" y="6369753"/>
            <a:ext cx="3046412" cy="208849"/>
          </a:xfrm>
        </p:spPr>
        <p:txBody>
          <a:bodyPr/>
          <a:lstStyle>
            <a:lvl1pPr>
              <a:defRPr lang="en-US" b="0" i="0" smtClean="0">
                <a:effectLst/>
              </a:defRPr>
            </a:lvl1pPr>
          </a:lstStyle>
          <a:p>
            <a:r>
              <a:rPr lang="en-US" dirty="0"/>
              <a:t>UL and the UL logo are trademarks of UL LLC © 2019.</a:t>
            </a:r>
            <a:endParaRPr lang="en-US" dirty="0">
              <a:ea typeface="Open Sans" charset="0"/>
              <a:cs typeface="Arial"/>
            </a:endParaRPr>
          </a:p>
        </p:txBody>
      </p:sp>
      <p:sp>
        <p:nvSpPr>
          <p:cNvPr id="9" name="Text Placeholder 28">
            <a:extLst>
              <a:ext uri="{FF2B5EF4-FFF2-40B4-BE49-F238E27FC236}">
                <a16:creationId xmlns:a16="http://schemas.microsoft.com/office/drawing/2014/main" id="{D197FC46-B81A-4245-BB6D-DDF2B7942F5B}"/>
              </a:ext>
            </a:extLst>
          </p:cNvPr>
          <p:cNvSpPr>
            <a:spLocks noGrp="1"/>
          </p:cNvSpPr>
          <p:nvPr>
            <p:ph type="body" sz="quarter" idx="11" hasCustomPrompt="1"/>
          </p:nvPr>
        </p:nvSpPr>
        <p:spPr>
          <a:xfrm>
            <a:off x="301624" y="4749801"/>
            <a:ext cx="6403976" cy="215444"/>
          </a:xfrm>
          <a:prstGeom prst="rect">
            <a:avLst/>
          </a:prstGeom>
        </p:spPr>
        <p:txBody>
          <a:bodyPr wrap="square" lIns="0" tIns="0" rIns="0" bIns="0" anchor="t">
            <a:spAutoFit/>
          </a:bodyPr>
          <a:lstStyle>
            <a:lvl1pPr marL="0" indent="0">
              <a:lnSpc>
                <a:spcPct val="100000"/>
              </a:lnSpc>
              <a:spcBef>
                <a:spcPts val="0"/>
              </a:spcBef>
              <a:buNone/>
              <a:defRPr sz="1400" baseline="0">
                <a:solidFill>
                  <a:schemeClr val="accent1"/>
                </a:solidFill>
                <a:latin typeface="Arial"/>
                <a:cs typeface="Arial"/>
              </a:defRPr>
            </a:lvl1pPr>
            <a:lvl2pPr marL="0" indent="0">
              <a:buNone/>
              <a:defRPr sz="1400">
                <a:solidFill>
                  <a:schemeClr val="accent1"/>
                </a:solidFill>
                <a:latin typeface="Arial"/>
                <a:cs typeface="Arial"/>
              </a:defRPr>
            </a:lvl2pPr>
            <a:lvl3pPr marL="0" indent="0">
              <a:buNone/>
              <a:defRPr sz="1400">
                <a:solidFill>
                  <a:schemeClr val="accent1"/>
                </a:solidFill>
                <a:latin typeface="Arial"/>
                <a:cs typeface="Arial"/>
              </a:defRPr>
            </a:lvl3pPr>
            <a:lvl4pPr marL="0" indent="0">
              <a:buNone/>
              <a:defRPr sz="1400">
                <a:solidFill>
                  <a:schemeClr val="accent1"/>
                </a:solidFill>
                <a:latin typeface="Arial"/>
                <a:cs typeface="Arial"/>
              </a:defRPr>
            </a:lvl4pPr>
            <a:lvl5pPr marL="0" indent="0">
              <a:buNone/>
              <a:defRPr sz="1400">
                <a:solidFill>
                  <a:schemeClr val="accent1"/>
                </a:solidFill>
                <a:latin typeface="Arial"/>
                <a:cs typeface="Arial"/>
              </a:defRPr>
            </a:lvl5pPr>
            <a:lvl6pPr marL="0" indent="0">
              <a:buNone/>
              <a:defRPr>
                <a:solidFill>
                  <a:schemeClr val="accent1"/>
                </a:solidFill>
              </a:defRPr>
            </a:lvl6pPr>
            <a:lvl7pPr marL="0" indent="0">
              <a:buNone/>
              <a:defRPr>
                <a:solidFill>
                  <a:schemeClr val="accent1"/>
                </a:solidFill>
              </a:defRPr>
            </a:lvl7pPr>
            <a:lvl8pPr marL="0" indent="0">
              <a:buNone/>
              <a:defRPr>
                <a:solidFill>
                  <a:schemeClr val="accent1"/>
                </a:solidFill>
              </a:defRPr>
            </a:lvl8pPr>
            <a:lvl9pPr marL="0" indent="0">
              <a:buNone/>
              <a:defRPr>
                <a:solidFill>
                  <a:schemeClr val="accent1"/>
                </a:solidFill>
              </a:defRPr>
            </a:lvl9pPr>
          </a:lstStyle>
          <a:p>
            <a:pPr lvl="0"/>
            <a:r>
              <a:rPr lang="en-US" dirty="0"/>
              <a:t>Date | Subhead Arial 14pt red maximum one line</a:t>
            </a:r>
          </a:p>
        </p:txBody>
      </p:sp>
      <p:sp>
        <p:nvSpPr>
          <p:cNvPr id="11" name="Text Placeholder 26">
            <a:extLst>
              <a:ext uri="{FF2B5EF4-FFF2-40B4-BE49-F238E27FC236}">
                <a16:creationId xmlns:a16="http://schemas.microsoft.com/office/drawing/2014/main" id="{80FDBB24-45E7-F544-A1C7-3CD42E040C91}"/>
              </a:ext>
            </a:extLst>
          </p:cNvPr>
          <p:cNvSpPr>
            <a:spLocks noGrp="1"/>
          </p:cNvSpPr>
          <p:nvPr>
            <p:ph type="body" sz="quarter" idx="10" hasCustomPrompt="1"/>
          </p:nvPr>
        </p:nvSpPr>
        <p:spPr>
          <a:xfrm>
            <a:off x="301624" y="3441994"/>
            <a:ext cx="5641976" cy="984885"/>
          </a:xfrm>
          <a:prstGeom prst="rect">
            <a:avLst/>
          </a:prstGeom>
        </p:spPr>
        <p:txBody>
          <a:bodyPr wrap="square" lIns="0" tIns="0" rIns="0" bIns="0" anchor="b">
            <a:spAutoFit/>
          </a:bodyPr>
          <a:lstStyle>
            <a:lvl1pPr marL="0" indent="0">
              <a:lnSpc>
                <a:spcPct val="100000"/>
              </a:lnSpc>
              <a:spcBef>
                <a:spcPts val="0"/>
              </a:spcBef>
              <a:buNone/>
              <a:defRPr sz="3200" b="0" cap="none" baseline="0">
                <a:solidFill>
                  <a:schemeClr val="accent1"/>
                </a:solidFill>
                <a:latin typeface="Arial"/>
                <a:cs typeface="Arial"/>
              </a:defRPr>
            </a:lvl1pPr>
            <a:lvl2pPr marL="0" indent="0">
              <a:buNone/>
              <a:defRPr sz="3200" b="0">
                <a:solidFill>
                  <a:schemeClr val="accent1"/>
                </a:solidFill>
                <a:latin typeface="Arial"/>
                <a:cs typeface="Arial"/>
              </a:defRPr>
            </a:lvl2pPr>
            <a:lvl3pPr marL="0" indent="0">
              <a:buNone/>
              <a:defRPr sz="3200" b="0">
                <a:solidFill>
                  <a:schemeClr val="accent1"/>
                </a:solidFill>
                <a:latin typeface="Arial"/>
                <a:cs typeface="Arial"/>
              </a:defRPr>
            </a:lvl3pPr>
            <a:lvl4pPr marL="0" indent="0">
              <a:buNone/>
              <a:defRPr sz="3200" b="0">
                <a:solidFill>
                  <a:schemeClr val="accent1"/>
                </a:solidFill>
                <a:latin typeface="Arial"/>
                <a:cs typeface="Arial"/>
              </a:defRPr>
            </a:lvl4pPr>
            <a:lvl5pPr marL="0" indent="0">
              <a:buNone/>
              <a:defRPr sz="3200" b="0">
                <a:solidFill>
                  <a:schemeClr val="accent1"/>
                </a:solidFill>
                <a:latin typeface="Arial"/>
                <a:cs typeface="Arial"/>
              </a:defRPr>
            </a:lvl5pPr>
            <a:lvl6pPr marL="0" indent="0">
              <a:buNone/>
              <a:defRPr sz="3200">
                <a:solidFill>
                  <a:schemeClr val="accent1"/>
                </a:solidFill>
              </a:defRPr>
            </a:lvl6pPr>
            <a:lvl7pPr marL="0" indent="0">
              <a:buNone/>
              <a:defRPr sz="3200">
                <a:solidFill>
                  <a:schemeClr val="accent1"/>
                </a:solidFill>
              </a:defRPr>
            </a:lvl7pPr>
            <a:lvl8pPr marL="0" indent="0">
              <a:buNone/>
              <a:defRPr sz="3200">
                <a:solidFill>
                  <a:schemeClr val="accent1"/>
                </a:solidFill>
              </a:defRPr>
            </a:lvl8pPr>
            <a:lvl9pPr marL="0" indent="0">
              <a:buNone/>
              <a:defRPr sz="3200">
                <a:solidFill>
                  <a:schemeClr val="accent1"/>
                </a:solidFill>
              </a:defRPr>
            </a:lvl9pPr>
          </a:lstStyle>
          <a:p>
            <a:pPr lvl="0"/>
            <a:r>
              <a:rPr lang="en-US" dirty="0"/>
              <a:t>Title Arial 32pt red</a:t>
            </a:r>
            <a:br>
              <a:rPr lang="en-US" dirty="0"/>
            </a:br>
            <a:r>
              <a:rPr lang="en-US" dirty="0"/>
              <a:t>sentence case</a:t>
            </a:r>
          </a:p>
        </p:txBody>
      </p:sp>
      <p:pic>
        <p:nvPicPr>
          <p:cNvPr id="13" name="Picture 12">
            <a:extLst>
              <a:ext uri="{FF2B5EF4-FFF2-40B4-BE49-F238E27FC236}">
                <a16:creationId xmlns:a16="http://schemas.microsoft.com/office/drawing/2014/main" id="{6BD93987-9FDF-A947-8FF5-CDC8A092816A}"/>
              </a:ext>
            </a:extLst>
          </p:cNvPr>
          <p:cNvPicPr>
            <a:picLocks noChangeAspect="1"/>
          </p:cNvPicPr>
          <p:nvPr userDrawn="1"/>
        </p:nvPicPr>
        <p:blipFill rotWithShape="1">
          <a:blip r:embed="rId2"/>
          <a:srcRect r="15914"/>
          <a:stretch/>
        </p:blipFill>
        <p:spPr>
          <a:xfrm>
            <a:off x="6837358" y="771144"/>
            <a:ext cx="2306642" cy="3657600"/>
          </a:xfrm>
          <a:prstGeom prst="rect">
            <a:avLst/>
          </a:prstGeom>
        </p:spPr>
      </p:pic>
    </p:spTree>
    <p:extLst>
      <p:ext uri="{BB962C8B-B14F-4D97-AF65-F5344CB8AC3E}">
        <p14:creationId xmlns:p14="http://schemas.microsoft.com/office/powerpoint/2010/main" val="10896036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0413" y="6172200"/>
            <a:ext cx="309586" cy="412781"/>
          </a:xfrm>
          <a:prstGeom prst="rect">
            <a:avLst/>
          </a:prstGeom>
        </p:spPr>
      </p:pic>
      <p:sp>
        <p:nvSpPr>
          <p:cNvPr id="5" name="Slide Number Placeholder 4">
            <a:extLst>
              <a:ext uri="{FF2B5EF4-FFF2-40B4-BE49-F238E27FC236}">
                <a16:creationId xmlns:a16="http://schemas.microsoft.com/office/drawing/2014/main" id="{FA000A69-246D-0B43-B5C6-5CB9A562AF2D}"/>
              </a:ext>
            </a:extLst>
          </p:cNvPr>
          <p:cNvSpPr>
            <a:spLocks noGrp="1"/>
          </p:cNvSpPr>
          <p:nvPr>
            <p:ph type="sldNum" sz="quarter" idx="20"/>
          </p:nvPr>
        </p:nvSpPr>
        <p:spPr/>
        <p:txBody>
          <a:bodyPr/>
          <a:lstStyle/>
          <a:p>
            <a:fld id="{ABEF7161-39F9-F745-9A2B-33DA2ED59E91}" type="slidenum">
              <a:rPr lang="en-US" smtClean="0"/>
              <a:pPr/>
              <a:t>‹#›</a:t>
            </a:fld>
            <a:endParaRPr lang="en-US" dirty="0"/>
          </a:p>
        </p:txBody>
      </p:sp>
      <p:sp>
        <p:nvSpPr>
          <p:cNvPr id="2" name="Title 1">
            <a:extLst>
              <a:ext uri="{FF2B5EF4-FFF2-40B4-BE49-F238E27FC236}">
                <a16:creationId xmlns:a16="http://schemas.microsoft.com/office/drawing/2014/main" id="{03063EED-7AF4-6943-80B0-77C197FB4E30}"/>
              </a:ext>
            </a:extLst>
          </p:cNvPr>
          <p:cNvSpPr>
            <a:spLocks noGrp="1"/>
          </p:cNvSpPr>
          <p:nvPr>
            <p:ph type="title" hasCustomPrompt="1"/>
          </p:nvPr>
        </p:nvSpPr>
        <p:spPr/>
        <p:txBody>
          <a:bodyPr/>
          <a:lstStyle>
            <a:lvl1pPr>
              <a:defRPr/>
            </a:lvl1pPr>
          </a:lstStyle>
          <a:p>
            <a:r>
              <a:rPr lang="en-US" dirty="0"/>
              <a:t>Title Arial 24pt red sentence case</a:t>
            </a:r>
          </a:p>
        </p:txBody>
      </p:sp>
    </p:spTree>
    <p:extLst>
      <p:ext uri="{BB962C8B-B14F-4D97-AF65-F5344CB8AC3E}">
        <p14:creationId xmlns:p14="http://schemas.microsoft.com/office/powerpoint/2010/main" val="26389368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Colum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6172200"/>
            <a:ext cx="309586" cy="412781"/>
          </a:xfrm>
          <a:prstGeom prst="rect">
            <a:avLst/>
          </a:prstGeom>
        </p:spPr>
      </p:pic>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p:txBody>
          <a:bodyPr/>
          <a:lstStyle>
            <a:lvl1pPr>
              <a:defRPr/>
            </a:lvl1pPr>
          </a:lstStyle>
          <a:p>
            <a:r>
              <a:rPr lang="en-US" dirty="0"/>
              <a:t>Title Arial 24pt red sentence case</a:t>
            </a:r>
          </a:p>
        </p:txBody>
      </p:sp>
      <p:sp>
        <p:nvSpPr>
          <p:cNvPr id="4" name="Text Placeholder 3">
            <a:extLst>
              <a:ext uri="{FF2B5EF4-FFF2-40B4-BE49-F238E27FC236}">
                <a16:creationId xmlns:a16="http://schemas.microsoft.com/office/drawing/2014/main" id="{BB8AD409-AA84-2E45-820C-609753B40071}"/>
              </a:ext>
            </a:extLst>
          </p:cNvPr>
          <p:cNvSpPr>
            <a:spLocks noGrp="1"/>
          </p:cNvSpPr>
          <p:nvPr>
            <p:ph type="body" sz="quarter" idx="22" hasCustomPrompt="1"/>
          </p:nvPr>
        </p:nvSpPr>
        <p:spPr>
          <a:xfrm>
            <a:off x="304800" y="1295401"/>
            <a:ext cx="8535988" cy="4562111"/>
          </a:xfrm>
        </p:spPr>
        <p:txBody>
          <a:bodyPr/>
          <a:lstStyle>
            <a:lvl1pPr>
              <a:defRPr/>
            </a:lvl1pPr>
          </a:lstStyle>
          <a:p>
            <a:pPr lvl="0"/>
            <a:r>
              <a:rPr lang="en-US" dirty="0"/>
              <a:t>Main copy Arial 14pt black.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1"/>
            <a:r>
              <a:rPr lang="en-US" dirty="0"/>
              <a:t>Second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2"/>
            <a:r>
              <a:rPr lang="en-US" dirty="0"/>
              <a:t>Third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3"/>
            <a:r>
              <a:rPr lang="en-US" dirty="0"/>
              <a:t>Fourth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12129344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50633F-5F7F-4524-A306-7337DC34BF7B}"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5BCFB-9E18-42F3-B25A-5BCB1E3E3D16}" type="slidenum">
              <a:rPr lang="en-US" smtClean="0"/>
              <a:t>‹#›</a:t>
            </a:fld>
            <a:endParaRPr lang="en-US"/>
          </a:p>
        </p:txBody>
      </p:sp>
    </p:spTree>
    <p:extLst>
      <p:ext uri="{BB962C8B-B14F-4D97-AF65-F5344CB8AC3E}">
        <p14:creationId xmlns:p14="http://schemas.microsoft.com/office/powerpoint/2010/main" val="36592595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ext w/Visual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413" y="6172200"/>
            <a:ext cx="309586" cy="412781"/>
          </a:xfrm>
          <a:prstGeom prst="rect">
            <a:avLst/>
          </a:prstGeom>
        </p:spPr>
      </p:pic>
      <p:sp>
        <p:nvSpPr>
          <p:cNvPr id="5" name="Slide Number Placeholder 4">
            <a:extLst>
              <a:ext uri="{FF2B5EF4-FFF2-40B4-BE49-F238E27FC236}">
                <a16:creationId xmlns:a16="http://schemas.microsoft.com/office/drawing/2014/main" id="{01F659D1-0163-104E-99C7-DB4DD5CC2E4A}"/>
              </a:ext>
            </a:extLst>
          </p:cNvPr>
          <p:cNvSpPr>
            <a:spLocks noGrp="1"/>
          </p:cNvSpPr>
          <p:nvPr>
            <p:ph type="sldNum" sz="quarter" idx="21"/>
          </p:nvPr>
        </p:nvSpPr>
        <p:spPr/>
        <p:txBody>
          <a:bodyPr/>
          <a:lstStyle/>
          <a:p>
            <a:fld id="{ABEF7161-39F9-F745-9A2B-33DA2ED59E91}" type="slidenum">
              <a:rPr lang="en-US" smtClean="0"/>
              <a:pPr/>
              <a:t>‹#›</a:t>
            </a:fld>
            <a:endParaRPr lang="en-US" dirty="0"/>
          </a:p>
        </p:txBody>
      </p:sp>
      <p:sp>
        <p:nvSpPr>
          <p:cNvPr id="3" name="Title 2">
            <a:extLst>
              <a:ext uri="{FF2B5EF4-FFF2-40B4-BE49-F238E27FC236}">
                <a16:creationId xmlns:a16="http://schemas.microsoft.com/office/drawing/2014/main" id="{29BEBC8F-0028-584F-98FC-9CB1300F61BE}"/>
              </a:ext>
            </a:extLst>
          </p:cNvPr>
          <p:cNvSpPr>
            <a:spLocks noGrp="1"/>
          </p:cNvSpPr>
          <p:nvPr>
            <p:ph type="title" hasCustomPrompt="1"/>
          </p:nvPr>
        </p:nvSpPr>
        <p:spPr/>
        <p:txBody>
          <a:bodyPr/>
          <a:lstStyle>
            <a:lvl1pPr>
              <a:defRPr/>
            </a:lvl1pPr>
          </a:lstStyle>
          <a:p>
            <a:r>
              <a:rPr lang="en-US" dirty="0"/>
              <a:t>Title Arial 24pt red sentence case</a:t>
            </a:r>
          </a:p>
        </p:txBody>
      </p:sp>
      <p:sp>
        <p:nvSpPr>
          <p:cNvPr id="12" name="Content Placeholder 9">
            <a:extLst>
              <a:ext uri="{FF2B5EF4-FFF2-40B4-BE49-F238E27FC236}">
                <a16:creationId xmlns:a16="http://schemas.microsoft.com/office/drawing/2014/main" id="{A56C8512-47D5-484C-87CE-7C3186A645A8}"/>
              </a:ext>
            </a:extLst>
          </p:cNvPr>
          <p:cNvSpPr>
            <a:spLocks noGrp="1"/>
          </p:cNvSpPr>
          <p:nvPr>
            <p:ph sz="quarter" idx="23" hasCustomPrompt="1"/>
          </p:nvPr>
        </p:nvSpPr>
        <p:spPr>
          <a:xfrm>
            <a:off x="304007" y="1295400"/>
            <a:ext cx="3809999" cy="4572000"/>
          </a:xfrm>
          <a:prstGeom prst="rect">
            <a:avLst/>
          </a:prstGeom>
        </p:spPr>
        <p:txBody>
          <a:bodyPr/>
          <a:lstStyle>
            <a:lvl1pPr marL="0" indent="0">
              <a:buNone/>
              <a:defRPr sz="1000" b="1">
                <a:solidFill>
                  <a:schemeClr val="tx2"/>
                </a:solidFill>
              </a:defRPr>
            </a:lvl1pPr>
          </a:lstStyle>
          <a:p>
            <a:r>
              <a:rPr lang="en-US" dirty="0"/>
              <a:t>Click to add table, chart, smart art, image or media</a:t>
            </a:r>
          </a:p>
        </p:txBody>
      </p:sp>
      <p:sp>
        <p:nvSpPr>
          <p:cNvPr id="4" name="Text Placeholder 3">
            <a:extLst>
              <a:ext uri="{FF2B5EF4-FFF2-40B4-BE49-F238E27FC236}">
                <a16:creationId xmlns:a16="http://schemas.microsoft.com/office/drawing/2014/main" id="{DF2A478F-A26D-1E42-93B4-3E7E683F7EEC}"/>
              </a:ext>
            </a:extLst>
          </p:cNvPr>
          <p:cNvSpPr>
            <a:spLocks noGrp="1"/>
          </p:cNvSpPr>
          <p:nvPr>
            <p:ph type="body" sz="quarter" idx="24" hasCustomPrompt="1"/>
          </p:nvPr>
        </p:nvSpPr>
        <p:spPr>
          <a:xfrm>
            <a:off x="4572000" y="1295400"/>
            <a:ext cx="4267200" cy="4572000"/>
          </a:xfrm>
        </p:spPr>
        <p:txBody>
          <a:bodyPr/>
          <a:lstStyle>
            <a:lvl1pPr>
              <a:defRPr/>
            </a:lvl1pPr>
          </a:lstStyle>
          <a:p>
            <a:pPr lvl="0"/>
            <a:r>
              <a:rPr lang="en-US" dirty="0"/>
              <a:t>Main copy Arial 14pt black.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1"/>
            <a:r>
              <a:rPr lang="en-US" dirty="0"/>
              <a:t>Second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2"/>
            <a:r>
              <a:rPr lang="en-US" dirty="0"/>
              <a:t>Third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a:p>
            <a:pPr lvl="3"/>
            <a:r>
              <a:rPr lang="en-US" dirty="0"/>
              <a:t>Fourth level 14pt black lorem ipsum dolor sit </a:t>
            </a:r>
            <a:r>
              <a:rPr lang="en-US" dirty="0" err="1"/>
              <a:t>amet</a:t>
            </a:r>
            <a:r>
              <a:rPr lang="en-US" dirty="0"/>
              <a:t>, </a:t>
            </a:r>
            <a:r>
              <a:rPr lang="en-US" dirty="0" err="1"/>
              <a:t>consectetuer</a:t>
            </a:r>
            <a:r>
              <a:rPr lang="en-US" dirty="0"/>
              <a:t> </a:t>
            </a:r>
            <a:r>
              <a:rPr lang="en-US" dirty="0" err="1"/>
              <a:t>adipiscing</a:t>
            </a:r>
            <a:endParaRPr lang="en-US" dirty="0"/>
          </a:p>
        </p:txBody>
      </p:sp>
    </p:spTree>
    <p:extLst>
      <p:ext uri="{BB962C8B-B14F-4D97-AF65-F5344CB8AC3E}">
        <p14:creationId xmlns:p14="http://schemas.microsoft.com/office/powerpoint/2010/main" val="11080416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9" Type="http://schemas.openxmlformats.org/officeDocument/2006/relationships/slideLayout" Target="../slideLayouts/slideLayout45.xml"/><Relationship Id="rId21" Type="http://schemas.openxmlformats.org/officeDocument/2006/relationships/slideLayout" Target="../slideLayouts/slideLayout27.xml"/><Relationship Id="rId34" Type="http://schemas.openxmlformats.org/officeDocument/2006/relationships/slideLayout" Target="../slideLayouts/slideLayout40.xml"/><Relationship Id="rId42" Type="http://schemas.openxmlformats.org/officeDocument/2006/relationships/slideLayout" Target="../slideLayouts/slideLayout48.xml"/><Relationship Id="rId7" Type="http://schemas.openxmlformats.org/officeDocument/2006/relationships/slideLayout" Target="../slideLayouts/slideLayout1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9" Type="http://schemas.openxmlformats.org/officeDocument/2006/relationships/slideLayout" Target="../slideLayouts/slideLayout35.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32" Type="http://schemas.openxmlformats.org/officeDocument/2006/relationships/slideLayout" Target="../slideLayouts/slideLayout38.xml"/><Relationship Id="rId37" Type="http://schemas.openxmlformats.org/officeDocument/2006/relationships/slideLayout" Target="../slideLayouts/slideLayout43.xml"/><Relationship Id="rId40" Type="http://schemas.openxmlformats.org/officeDocument/2006/relationships/slideLayout" Target="../slideLayouts/slideLayout46.xml"/><Relationship Id="rId45" Type="http://schemas.openxmlformats.org/officeDocument/2006/relationships/theme" Target="../theme/theme2.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36" Type="http://schemas.openxmlformats.org/officeDocument/2006/relationships/slideLayout" Target="../slideLayouts/slideLayout42.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31" Type="http://schemas.openxmlformats.org/officeDocument/2006/relationships/slideLayout" Target="../slideLayouts/slideLayout37.xml"/><Relationship Id="rId44" Type="http://schemas.openxmlformats.org/officeDocument/2006/relationships/slideLayout" Target="../slideLayouts/slideLayout50.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slideLayout" Target="../slideLayouts/slideLayout36.xml"/><Relationship Id="rId35" Type="http://schemas.openxmlformats.org/officeDocument/2006/relationships/slideLayout" Target="../slideLayouts/slideLayout41.xml"/><Relationship Id="rId43" Type="http://schemas.openxmlformats.org/officeDocument/2006/relationships/slideLayout" Target="../slideLayouts/slideLayout49.xml"/><Relationship Id="rId8" Type="http://schemas.openxmlformats.org/officeDocument/2006/relationships/slideLayout" Target="../slideLayouts/slideLayout14.xml"/><Relationship Id="rId3" Type="http://schemas.openxmlformats.org/officeDocument/2006/relationships/slideLayout" Target="../slideLayouts/slideLayout9.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33" Type="http://schemas.openxmlformats.org/officeDocument/2006/relationships/slideLayout" Target="../slideLayouts/slideLayout39.xml"/><Relationship Id="rId38" Type="http://schemas.openxmlformats.org/officeDocument/2006/relationships/slideLayout" Target="../slideLayouts/slideLayout44.xml"/><Relationship Id="rId20" Type="http://schemas.openxmlformats.org/officeDocument/2006/relationships/slideLayout" Target="../slideLayouts/slideLayout26.xml"/><Relationship Id="rId41"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9" Type="http://schemas.openxmlformats.org/officeDocument/2006/relationships/theme" Target="../theme/theme3.xml"/><Relationship Id="rId21" Type="http://schemas.openxmlformats.org/officeDocument/2006/relationships/slideLayout" Target="../slideLayouts/slideLayout71.xml"/><Relationship Id="rId34" Type="http://schemas.openxmlformats.org/officeDocument/2006/relationships/slideLayout" Target="../slideLayouts/slideLayout84.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38" Type="http://schemas.openxmlformats.org/officeDocument/2006/relationships/slideLayout" Target="../slideLayouts/slideLayout88.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37" Type="http://schemas.openxmlformats.org/officeDocument/2006/relationships/slideLayout" Target="../slideLayouts/slideLayout87.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slideLayout" Target="../slideLayouts/slideLayout86.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slideLayout" Target="../slideLayouts/slideLayout85.xml"/><Relationship Id="rId8" Type="http://schemas.openxmlformats.org/officeDocument/2006/relationships/slideLayout" Target="../slideLayouts/slideLayout58.xml"/><Relationship Id="rId3"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theme" Target="../theme/theme4.xml"/><Relationship Id="rId5" Type="http://schemas.openxmlformats.org/officeDocument/2006/relationships/slideLayout" Target="../slideLayouts/slideLayout93.xml"/><Relationship Id="rId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C057C-DCCB-4534-AEDD-68286E27E343}" type="datetimeFigureOut">
              <a:rPr lang="en-US" smtClean="0"/>
              <a:t>3/17/2022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4E308-1578-42C6-9449-AA2897479E7B}" type="slidenum">
              <a:rPr lang="en-US" smtClean="0"/>
              <a:t>‹#›</a:t>
            </a:fld>
            <a:endParaRPr lang="en-US"/>
          </a:p>
        </p:txBody>
      </p:sp>
    </p:spTree>
    <p:extLst>
      <p:ext uri="{BB962C8B-B14F-4D97-AF65-F5344CB8AC3E}">
        <p14:creationId xmlns:p14="http://schemas.microsoft.com/office/powerpoint/2010/main" val="345817468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771"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229600" y="6369753"/>
            <a:ext cx="611188" cy="208849"/>
          </a:xfrm>
          <a:prstGeom prst="rect">
            <a:avLst/>
          </a:prstGeom>
        </p:spPr>
        <p:txBody>
          <a:bodyPr vert="horz" wrap="none" lIns="0" tIns="0" rIns="0" bIns="0" rtlCol="0" anchor="b"/>
          <a:lstStyle>
            <a:lvl1pPr algn="r">
              <a:defRPr sz="800">
                <a:solidFill>
                  <a:schemeClr val="tx1"/>
                </a:solidFill>
              </a:defRPr>
            </a:lvl1pPr>
          </a:lstStyle>
          <a:p>
            <a:fld id="{ABEF7161-39F9-F745-9A2B-33DA2ED59E91}" type="slidenum">
              <a:rPr lang="en-US" smtClean="0"/>
              <a:pPr/>
              <a:t>‹#›</a:t>
            </a:fld>
            <a:endParaRPr lang="en-US" dirty="0"/>
          </a:p>
        </p:txBody>
      </p:sp>
      <p:grpSp>
        <p:nvGrpSpPr>
          <p:cNvPr id="5" name="Group 4"/>
          <p:cNvGrpSpPr/>
          <p:nvPr userDrawn="1"/>
        </p:nvGrpSpPr>
        <p:grpSpPr>
          <a:xfrm>
            <a:off x="0" y="-635000"/>
            <a:ext cx="9144000" cy="8128000"/>
            <a:chOff x="0" y="-476250"/>
            <a:chExt cx="9144000" cy="6096000"/>
          </a:xfrm>
        </p:grpSpPr>
        <p:cxnSp>
          <p:nvCxnSpPr>
            <p:cNvPr id="6" name="Straight Connector 5"/>
            <p:cNvCxnSpPr/>
            <p:nvPr userDrawn="1"/>
          </p:nvCxnSpPr>
          <p:spPr>
            <a:xfrm>
              <a:off x="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3048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6096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9144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12192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5240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18288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21336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24384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27432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30480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3528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6576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39624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42672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45720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48768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1816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54864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57912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60960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64008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67056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0104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3152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9248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82296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6200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85344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88392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1440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3048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6096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9144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12192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15240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18288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21336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a:off x="24384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a:off x="27432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a:off x="30480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userDrawn="1"/>
          </p:nvCxnSpPr>
          <p:spPr>
            <a:xfrm>
              <a:off x="33528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a:off x="36576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a:xfrm>
              <a:off x="39624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userDrawn="1"/>
          </p:nvCxnSpPr>
          <p:spPr>
            <a:xfrm>
              <a:off x="42672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a:xfrm>
              <a:off x="45720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a:xfrm>
              <a:off x="48768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a:xfrm>
              <a:off x="51816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a:xfrm>
              <a:off x="54864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userDrawn="1"/>
          </p:nvCxnSpPr>
          <p:spPr>
            <a:xfrm>
              <a:off x="57912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userDrawn="1"/>
          </p:nvCxnSpPr>
          <p:spPr>
            <a:xfrm>
              <a:off x="60960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userDrawn="1"/>
          </p:nvCxnSpPr>
          <p:spPr>
            <a:xfrm>
              <a:off x="64008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a:xfrm>
              <a:off x="67056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a:xfrm>
              <a:off x="70104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userDrawn="1"/>
          </p:nvCxnSpPr>
          <p:spPr>
            <a:xfrm>
              <a:off x="73152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a:xfrm>
              <a:off x="79248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userDrawn="1"/>
          </p:nvCxnSpPr>
          <p:spPr>
            <a:xfrm>
              <a:off x="82296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userDrawn="1"/>
          </p:nvCxnSpPr>
          <p:spPr>
            <a:xfrm>
              <a:off x="76200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userDrawn="1"/>
          </p:nvCxnSpPr>
          <p:spPr>
            <a:xfrm>
              <a:off x="85344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userDrawn="1"/>
          </p:nvCxnSpPr>
          <p:spPr>
            <a:xfrm>
              <a:off x="88392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userDrawn="1"/>
          </p:nvCxnSpPr>
          <p:spPr>
            <a:xfrm>
              <a:off x="91440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68" name="Group 67"/>
          <p:cNvGrpSpPr/>
          <p:nvPr userDrawn="1"/>
        </p:nvGrpSpPr>
        <p:grpSpPr>
          <a:xfrm>
            <a:off x="-533400" y="3531"/>
            <a:ext cx="10210799" cy="6854471"/>
            <a:chOff x="-533400" y="-1"/>
            <a:chExt cx="10210799" cy="5140853"/>
          </a:xfrm>
        </p:grpSpPr>
        <p:cxnSp>
          <p:nvCxnSpPr>
            <p:cNvPr id="69" name="Straight Connector 68"/>
            <p:cNvCxnSpPr/>
            <p:nvPr userDrawn="1"/>
          </p:nvCxnSpPr>
          <p:spPr>
            <a:xfrm rot="5400000">
              <a:off x="-382587" y="-150814"/>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a:xfrm rot="5400000">
              <a:off x="-382587" y="1539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a:xfrm rot="5400000">
              <a:off x="-382587" y="4587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userDrawn="1"/>
          </p:nvCxnSpPr>
          <p:spPr>
            <a:xfrm rot="5400000">
              <a:off x="-382587" y="7635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rot="5400000">
              <a:off x="-382587" y="10683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userDrawn="1"/>
          </p:nvCxnSpPr>
          <p:spPr>
            <a:xfrm rot="5400000">
              <a:off x="-382587" y="13731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userDrawn="1"/>
          </p:nvCxnSpPr>
          <p:spPr>
            <a:xfrm rot="5400000">
              <a:off x="-382587" y="16779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userDrawn="1"/>
          </p:nvCxnSpPr>
          <p:spPr>
            <a:xfrm rot="5400000">
              <a:off x="-382587" y="19827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rot="5400000">
              <a:off x="-382587" y="22875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userDrawn="1"/>
          </p:nvCxnSpPr>
          <p:spPr>
            <a:xfrm rot="5400000">
              <a:off x="-382587" y="25923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rot="5400000">
              <a:off x="-382587" y="28971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userDrawn="1"/>
          </p:nvCxnSpPr>
          <p:spPr>
            <a:xfrm rot="5400000">
              <a:off x="-382587" y="32019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rot="5400000">
              <a:off x="-382587" y="35067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userDrawn="1"/>
          </p:nvCxnSpPr>
          <p:spPr>
            <a:xfrm rot="5400000">
              <a:off x="-382587" y="38115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rot="5400000">
              <a:off x="-382587" y="41163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userDrawn="1"/>
          </p:nvCxnSpPr>
          <p:spPr>
            <a:xfrm rot="5400000">
              <a:off x="-382587" y="44211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userDrawn="1"/>
          </p:nvCxnSpPr>
          <p:spPr>
            <a:xfrm rot="5400000">
              <a:off x="-382587" y="4685237"/>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userDrawn="1"/>
          </p:nvCxnSpPr>
          <p:spPr>
            <a:xfrm rot="5400000">
              <a:off x="-382587" y="4990037"/>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userDrawn="1"/>
          </p:nvCxnSpPr>
          <p:spPr>
            <a:xfrm rot="5400000">
              <a:off x="9526587" y="-150812"/>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userDrawn="1"/>
          </p:nvCxnSpPr>
          <p:spPr>
            <a:xfrm rot="5400000">
              <a:off x="9526587" y="1539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userDrawn="1"/>
          </p:nvCxnSpPr>
          <p:spPr>
            <a:xfrm rot="5400000">
              <a:off x="9526587" y="4587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userDrawn="1"/>
          </p:nvCxnSpPr>
          <p:spPr>
            <a:xfrm rot="5400000">
              <a:off x="9526587" y="7635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userDrawn="1"/>
          </p:nvCxnSpPr>
          <p:spPr>
            <a:xfrm rot="5400000">
              <a:off x="9526587" y="10683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userDrawn="1"/>
          </p:nvCxnSpPr>
          <p:spPr>
            <a:xfrm rot="5400000">
              <a:off x="9526587" y="13731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userDrawn="1"/>
          </p:nvCxnSpPr>
          <p:spPr>
            <a:xfrm rot="5400000">
              <a:off x="9526587" y="16779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userDrawn="1"/>
          </p:nvCxnSpPr>
          <p:spPr>
            <a:xfrm rot="5400000">
              <a:off x="9526587" y="19827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userDrawn="1"/>
          </p:nvCxnSpPr>
          <p:spPr>
            <a:xfrm rot="5400000">
              <a:off x="9526587" y="22875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userDrawn="1"/>
          </p:nvCxnSpPr>
          <p:spPr>
            <a:xfrm rot="5400000">
              <a:off x="9526587" y="25923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userDrawn="1"/>
          </p:nvCxnSpPr>
          <p:spPr>
            <a:xfrm rot="5400000">
              <a:off x="9526587" y="28971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userDrawn="1"/>
          </p:nvCxnSpPr>
          <p:spPr>
            <a:xfrm rot="5400000">
              <a:off x="9526587" y="32019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userDrawn="1"/>
          </p:nvCxnSpPr>
          <p:spPr>
            <a:xfrm rot="5400000">
              <a:off x="9526587" y="35067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userDrawn="1"/>
          </p:nvCxnSpPr>
          <p:spPr>
            <a:xfrm rot="5400000">
              <a:off x="9526587" y="38115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userDrawn="1"/>
          </p:nvCxnSpPr>
          <p:spPr>
            <a:xfrm rot="5400000">
              <a:off x="9526587" y="41163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a:xfrm rot="5400000">
              <a:off x="9526587" y="44211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userDrawn="1"/>
          </p:nvCxnSpPr>
          <p:spPr>
            <a:xfrm rot="5400000">
              <a:off x="9526587" y="4685239"/>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a:xfrm rot="5400000">
              <a:off x="9526587" y="4990039"/>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grpSp>
      <p:sp>
        <p:nvSpPr>
          <p:cNvPr id="113" name="Footer Placeholder 1"/>
          <p:cNvSpPr>
            <a:spLocks noGrp="1"/>
          </p:cNvSpPr>
          <p:nvPr>
            <p:ph type="ftr" sz="quarter" idx="3"/>
          </p:nvPr>
        </p:nvSpPr>
        <p:spPr>
          <a:xfrm>
            <a:off x="301624" y="6369753"/>
            <a:ext cx="3046412" cy="208849"/>
          </a:xfrm>
          <a:prstGeom prst="rect">
            <a:avLst/>
          </a:prstGeom>
        </p:spPr>
        <p:txBody>
          <a:bodyPr lIns="0" tIns="0" rIns="0" bIns="0" anchor="b"/>
          <a:lstStyle>
            <a:lvl1pPr algn="l">
              <a:defRPr lang="en-US" sz="600" b="0" i="0" smtClean="0">
                <a:effectLst/>
              </a:defRPr>
            </a:lvl1pPr>
          </a:lstStyle>
          <a:p>
            <a:r>
              <a:rPr lang="en-US"/>
              <a:t>UL and the UL logo are trademarks of UL LLC © 2018.</a:t>
            </a:r>
            <a:endParaRPr lang="en-US" dirty="0">
              <a:ea typeface="Open Sans" charset="0"/>
              <a:cs typeface="Arial"/>
            </a:endParaRPr>
          </a:p>
        </p:txBody>
      </p:sp>
      <p:sp>
        <p:nvSpPr>
          <p:cNvPr id="2" name="Title Placeholder 1">
            <a:extLst>
              <a:ext uri="{FF2B5EF4-FFF2-40B4-BE49-F238E27FC236}">
                <a16:creationId xmlns:a16="http://schemas.microsoft.com/office/drawing/2014/main" id="{B00E5E65-0BB8-D24A-A4D2-6564AB52741A}"/>
              </a:ext>
            </a:extLst>
          </p:cNvPr>
          <p:cNvSpPr>
            <a:spLocks noGrp="1"/>
          </p:cNvSpPr>
          <p:nvPr>
            <p:ph type="title"/>
          </p:nvPr>
        </p:nvSpPr>
        <p:spPr>
          <a:xfrm>
            <a:off x="301624" y="381000"/>
            <a:ext cx="8537576" cy="369332"/>
          </a:xfrm>
          <a:prstGeom prst="rect">
            <a:avLst/>
          </a:prstGeom>
        </p:spPr>
        <p:txBody>
          <a:bodyPr vert="horz" wrap="square" lIns="0" tIns="0" rIns="0" bIns="0" rtlCol="0" anchor="t">
            <a:spAutoFit/>
          </a:bodyPr>
          <a:lstStyle/>
          <a:p>
            <a:pPr lvl="0"/>
            <a:r>
              <a:rPr lang="en-US" dirty="0"/>
              <a:t>Title Arial 24pt red sentence case</a:t>
            </a:r>
          </a:p>
        </p:txBody>
      </p:sp>
      <p:sp>
        <p:nvSpPr>
          <p:cNvPr id="105" name="Text Placeholder 104">
            <a:extLst>
              <a:ext uri="{FF2B5EF4-FFF2-40B4-BE49-F238E27FC236}">
                <a16:creationId xmlns:a16="http://schemas.microsoft.com/office/drawing/2014/main" id="{864752D0-4D09-A04E-9034-73E009B29A21}"/>
              </a:ext>
            </a:extLst>
          </p:cNvPr>
          <p:cNvSpPr>
            <a:spLocks noGrp="1"/>
          </p:cNvSpPr>
          <p:nvPr>
            <p:ph type="body" idx="1"/>
          </p:nvPr>
        </p:nvSpPr>
        <p:spPr>
          <a:xfrm>
            <a:off x="301625" y="1295402"/>
            <a:ext cx="8537563" cy="4562111"/>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Tree>
    <p:extLst>
      <p:ext uri="{BB962C8B-B14F-4D97-AF65-F5344CB8AC3E}">
        <p14:creationId xmlns:p14="http://schemas.microsoft.com/office/powerpoint/2010/main" val="5777816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713" r:id="rId33"/>
    <p:sldLayoutId id="2147483714" r:id="rId34"/>
    <p:sldLayoutId id="2147483715" r:id="rId35"/>
    <p:sldLayoutId id="2147483716" r:id="rId36"/>
    <p:sldLayoutId id="2147483717" r:id="rId37"/>
    <p:sldLayoutId id="2147483718" r:id="rId38"/>
    <p:sldLayoutId id="2147483719" r:id="rId39"/>
    <p:sldLayoutId id="2147483720" r:id="rId40"/>
    <p:sldLayoutId id="2147483721" r:id="rId41"/>
    <p:sldLayoutId id="2147483722" r:id="rId42"/>
    <p:sldLayoutId id="2147483723" r:id="rId43"/>
    <p:sldLayoutId id="2147483724" r:id="rId44"/>
  </p:sldLayoutIdLst>
  <p:hf sldNum="0" hdr="0" dt="0"/>
  <p:txStyles>
    <p:titleStyle>
      <a:lvl1pPr algn="l" defTabSz="457189" rtl="0" eaLnBrk="1" latinLnBrk="0" hangingPunct="1">
        <a:spcBef>
          <a:spcPct val="0"/>
        </a:spcBef>
        <a:buNone/>
        <a:defRPr sz="2400" b="0" kern="1200">
          <a:solidFill>
            <a:schemeClr val="accent1"/>
          </a:solidFill>
          <a:latin typeface="+mj-lt"/>
          <a:ea typeface="+mj-ea"/>
          <a:cs typeface="+mj-cs"/>
        </a:defRPr>
      </a:lvl1pPr>
    </p:titleStyle>
    <p:bodyStyle>
      <a:lvl1pPr marL="0" indent="0" algn="l" defTabSz="457189" rtl="0" eaLnBrk="1" latinLnBrk="0" hangingPunct="1">
        <a:spcBef>
          <a:spcPts val="0"/>
        </a:spcBef>
        <a:spcAft>
          <a:spcPts val="1200"/>
        </a:spcAft>
        <a:buFont typeface="Arial" panose="020B0604020202020204" pitchFamily="34" charset="0"/>
        <a:buNone/>
        <a:defRPr sz="1400" kern="1200">
          <a:solidFill>
            <a:schemeClr val="tx1"/>
          </a:solidFill>
          <a:latin typeface="+mn-lt"/>
          <a:ea typeface="+mn-ea"/>
          <a:cs typeface="+mn-cs"/>
        </a:defRPr>
      </a:lvl1pPr>
      <a:lvl2pPr marL="173732" indent="-173732" algn="l" defTabSz="457189"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2pPr>
      <a:lvl3pPr marL="347463" indent="-173732" algn="l" defTabSz="457189" rtl="0" eaLnBrk="1" latinLnBrk="0" hangingPunct="1">
        <a:spcBef>
          <a:spcPts val="0"/>
        </a:spcBef>
        <a:spcAft>
          <a:spcPts val="1200"/>
        </a:spcAft>
        <a:buFont typeface="Arial" panose="020B0604020202020204" pitchFamily="34" charset="0"/>
        <a:buChar char="•"/>
        <a:defRPr sz="1400" kern="1200">
          <a:solidFill>
            <a:schemeClr val="tx1"/>
          </a:solidFill>
          <a:latin typeface="+mn-lt"/>
          <a:ea typeface="+mn-ea"/>
          <a:cs typeface="+mn-cs"/>
        </a:defRPr>
      </a:lvl3pPr>
      <a:lvl4pPr marL="521195" marR="0" indent="-173732" algn="l" defTabSz="457189"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4pPr>
      <a:lvl5pPr marL="521195" marR="0" indent="-173732" algn="l" defTabSz="457189"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5pPr>
      <a:lvl6pPr marL="521195" indent="-173732" algn="l" defTabSz="457189"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6pPr>
      <a:lvl7pPr marL="521195" marR="0" indent="-173732" algn="l" defTabSz="457189"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7pPr>
      <a:lvl8pPr marL="521195" marR="0" indent="-173732" algn="l" defTabSz="457189" rtl="0" eaLnBrk="1" fontAlgn="auto" latinLnBrk="0" hangingPunct="1">
        <a:lnSpc>
          <a:spcPct val="100000"/>
        </a:lnSpc>
        <a:spcBef>
          <a:spcPts val="0"/>
        </a:spcBef>
        <a:spcAft>
          <a:spcPts val="1200"/>
        </a:spcAft>
        <a:buClrTx/>
        <a:buSzTx/>
        <a:buFont typeface="Arial" panose="020B0604020202020204" pitchFamily="34" charset="0"/>
        <a:buChar char="•"/>
        <a:tabLst/>
        <a:defRPr sz="1400" kern="1200">
          <a:solidFill>
            <a:schemeClr val="tx1"/>
          </a:solidFill>
          <a:latin typeface="+mn-lt"/>
          <a:ea typeface="+mn-ea"/>
          <a:cs typeface="+mn-cs"/>
        </a:defRPr>
      </a:lvl8pPr>
      <a:lvl9pPr marL="521195" indent="-173732" algn="l" defTabSz="457189" rtl="0" eaLnBrk="1" latinLnBrk="0" hangingPunct="1">
        <a:spcBef>
          <a:spcPts val="0"/>
        </a:spcBef>
        <a:spcAft>
          <a:spcPts val="1200"/>
        </a:spcAft>
        <a:buFont typeface="Arial" panose="020B0604020202020204" pitchFamily="34" charset="0"/>
        <a:buChar char="•"/>
        <a:tabLst/>
        <a:defRPr sz="14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orient="horz" pos="3047">
          <p15:clr>
            <a:srgbClr val="F26B43"/>
          </p15:clr>
        </p15:guide>
        <p15:guide id="3" pos="5569">
          <p15:clr>
            <a:srgbClr val="F26B43"/>
          </p15:clr>
        </p15:guide>
        <p15:guide id="4" orient="horz" pos="190">
          <p15:clr>
            <a:srgbClr val="F26B43"/>
          </p15:clr>
        </p15:guide>
        <p15:guide id="5" orient="horz" pos="766">
          <p15:clr>
            <a:srgbClr val="F26B43"/>
          </p15:clr>
        </p15:guide>
        <p15:guide id="6" pos="385">
          <p15:clr>
            <a:srgbClr val="F26B43"/>
          </p15:clr>
        </p15:guide>
        <p15:guide id="7" pos="5374">
          <p15:clr>
            <a:srgbClr val="F26B43"/>
          </p15:clr>
        </p15:guide>
        <p15:guide id="8" orient="horz" pos="2856">
          <p15:clr>
            <a:srgbClr val="F26B43"/>
          </p15:clr>
        </p15:guide>
        <p15:guide id="9" orient="horz" pos="961">
          <p15:clr>
            <a:srgbClr val="F26B43"/>
          </p15:clr>
        </p15:guide>
        <p15:guide id="11" orient="horz" pos="2307">
          <p15:clr>
            <a:srgbClr val="F26B43"/>
          </p15:clr>
        </p15:guide>
        <p15:guide id="12" orient="horz" pos="2495">
          <p15:clr>
            <a:srgbClr val="F26B43"/>
          </p15:clr>
        </p15:guide>
        <p15:guide id="13"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229600" y="6369752"/>
            <a:ext cx="611188" cy="208849"/>
          </a:xfrm>
          <a:prstGeom prst="rect">
            <a:avLst/>
          </a:prstGeom>
        </p:spPr>
        <p:txBody>
          <a:bodyPr vert="horz" wrap="none" lIns="0" tIns="0" rIns="0" bIns="0" rtlCol="0" anchor="b"/>
          <a:lstStyle>
            <a:lvl1pPr algn="r">
              <a:defRPr sz="800">
                <a:solidFill>
                  <a:schemeClr val="tx1"/>
                </a:solidFill>
              </a:defRPr>
            </a:lvl1pPr>
          </a:lstStyle>
          <a:p>
            <a:fld id="{ABEF7161-39F9-F745-9A2B-33DA2ED59E91}" type="slidenum">
              <a:rPr lang="en-US" smtClean="0"/>
              <a:pPr/>
              <a:t>‹#›</a:t>
            </a:fld>
            <a:endParaRPr lang="en-US" dirty="0"/>
          </a:p>
        </p:txBody>
      </p:sp>
      <p:grpSp>
        <p:nvGrpSpPr>
          <p:cNvPr id="5" name="Group 4"/>
          <p:cNvGrpSpPr/>
          <p:nvPr userDrawn="1"/>
        </p:nvGrpSpPr>
        <p:grpSpPr>
          <a:xfrm>
            <a:off x="0" y="-635000"/>
            <a:ext cx="9144000" cy="8128000"/>
            <a:chOff x="0" y="-476250"/>
            <a:chExt cx="9144000" cy="6096000"/>
          </a:xfrm>
        </p:grpSpPr>
        <p:cxnSp>
          <p:nvCxnSpPr>
            <p:cNvPr id="6" name="Straight Connector 5"/>
            <p:cNvCxnSpPr/>
            <p:nvPr userDrawn="1"/>
          </p:nvCxnSpPr>
          <p:spPr>
            <a:xfrm>
              <a:off x="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3048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6096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9144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12192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5240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18288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21336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24384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27432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30480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3528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6576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39624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42672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45720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48768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1816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54864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57912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60960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64008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67056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0104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3152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9248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82296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6200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85344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88392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1440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3048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6096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9144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12192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15240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18288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21336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a:off x="24384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a:off x="27432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a:off x="30480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userDrawn="1"/>
          </p:nvCxnSpPr>
          <p:spPr>
            <a:xfrm>
              <a:off x="33528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a:off x="36576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a:xfrm>
              <a:off x="39624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userDrawn="1"/>
          </p:nvCxnSpPr>
          <p:spPr>
            <a:xfrm>
              <a:off x="42672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a:xfrm>
              <a:off x="45720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a:xfrm>
              <a:off x="48768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a:xfrm>
              <a:off x="51816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a:xfrm>
              <a:off x="54864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userDrawn="1"/>
          </p:nvCxnSpPr>
          <p:spPr>
            <a:xfrm>
              <a:off x="57912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userDrawn="1"/>
          </p:nvCxnSpPr>
          <p:spPr>
            <a:xfrm>
              <a:off x="60960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userDrawn="1"/>
          </p:nvCxnSpPr>
          <p:spPr>
            <a:xfrm>
              <a:off x="64008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a:xfrm>
              <a:off x="67056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a:xfrm>
              <a:off x="70104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userDrawn="1"/>
          </p:nvCxnSpPr>
          <p:spPr>
            <a:xfrm>
              <a:off x="73152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a:xfrm>
              <a:off x="79248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userDrawn="1"/>
          </p:nvCxnSpPr>
          <p:spPr>
            <a:xfrm>
              <a:off x="82296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userDrawn="1"/>
          </p:nvCxnSpPr>
          <p:spPr>
            <a:xfrm>
              <a:off x="76200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userDrawn="1"/>
          </p:nvCxnSpPr>
          <p:spPr>
            <a:xfrm>
              <a:off x="85344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userDrawn="1"/>
          </p:nvCxnSpPr>
          <p:spPr>
            <a:xfrm>
              <a:off x="88392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userDrawn="1"/>
          </p:nvCxnSpPr>
          <p:spPr>
            <a:xfrm>
              <a:off x="91440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68" name="Group 67"/>
          <p:cNvGrpSpPr/>
          <p:nvPr userDrawn="1"/>
        </p:nvGrpSpPr>
        <p:grpSpPr>
          <a:xfrm>
            <a:off x="-533400" y="3530"/>
            <a:ext cx="10210799" cy="6854471"/>
            <a:chOff x="-533400" y="-1"/>
            <a:chExt cx="10210799" cy="5140853"/>
          </a:xfrm>
        </p:grpSpPr>
        <p:cxnSp>
          <p:nvCxnSpPr>
            <p:cNvPr id="69" name="Straight Connector 68"/>
            <p:cNvCxnSpPr/>
            <p:nvPr userDrawn="1"/>
          </p:nvCxnSpPr>
          <p:spPr>
            <a:xfrm rot="5400000">
              <a:off x="-382587" y="-150814"/>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a:xfrm rot="5400000">
              <a:off x="-382587" y="1539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a:xfrm rot="5400000">
              <a:off x="-382587" y="4587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userDrawn="1"/>
          </p:nvCxnSpPr>
          <p:spPr>
            <a:xfrm rot="5400000">
              <a:off x="-382587" y="7635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rot="5400000">
              <a:off x="-382587" y="10683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userDrawn="1"/>
          </p:nvCxnSpPr>
          <p:spPr>
            <a:xfrm rot="5400000">
              <a:off x="-382587" y="13731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userDrawn="1"/>
          </p:nvCxnSpPr>
          <p:spPr>
            <a:xfrm rot="5400000">
              <a:off x="-382587" y="16779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userDrawn="1"/>
          </p:nvCxnSpPr>
          <p:spPr>
            <a:xfrm rot="5400000">
              <a:off x="-382587" y="19827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rot="5400000">
              <a:off x="-382587" y="22875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userDrawn="1"/>
          </p:nvCxnSpPr>
          <p:spPr>
            <a:xfrm rot="5400000">
              <a:off x="-382587" y="25923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rot="5400000">
              <a:off x="-382587" y="28971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userDrawn="1"/>
          </p:nvCxnSpPr>
          <p:spPr>
            <a:xfrm rot="5400000">
              <a:off x="-382587" y="32019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rot="5400000">
              <a:off x="-382587" y="35067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userDrawn="1"/>
          </p:nvCxnSpPr>
          <p:spPr>
            <a:xfrm rot="5400000">
              <a:off x="-382587" y="38115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rot="5400000">
              <a:off x="-382587" y="41163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userDrawn="1"/>
          </p:nvCxnSpPr>
          <p:spPr>
            <a:xfrm rot="5400000">
              <a:off x="-382587" y="44211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userDrawn="1"/>
          </p:nvCxnSpPr>
          <p:spPr>
            <a:xfrm rot="5400000">
              <a:off x="-382587" y="4685237"/>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userDrawn="1"/>
          </p:nvCxnSpPr>
          <p:spPr>
            <a:xfrm rot="5400000">
              <a:off x="-382587" y="4990037"/>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userDrawn="1"/>
          </p:nvCxnSpPr>
          <p:spPr>
            <a:xfrm rot="5400000">
              <a:off x="9526587" y="-150812"/>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userDrawn="1"/>
          </p:nvCxnSpPr>
          <p:spPr>
            <a:xfrm rot="5400000">
              <a:off x="9526587" y="1539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userDrawn="1"/>
          </p:nvCxnSpPr>
          <p:spPr>
            <a:xfrm rot="5400000">
              <a:off x="9526587" y="4587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userDrawn="1"/>
          </p:nvCxnSpPr>
          <p:spPr>
            <a:xfrm rot="5400000">
              <a:off x="9526587" y="7635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userDrawn="1"/>
          </p:nvCxnSpPr>
          <p:spPr>
            <a:xfrm rot="5400000">
              <a:off x="9526587" y="10683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userDrawn="1"/>
          </p:nvCxnSpPr>
          <p:spPr>
            <a:xfrm rot="5400000">
              <a:off x="9526587" y="13731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userDrawn="1"/>
          </p:nvCxnSpPr>
          <p:spPr>
            <a:xfrm rot="5400000">
              <a:off x="9526587" y="16779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userDrawn="1"/>
          </p:nvCxnSpPr>
          <p:spPr>
            <a:xfrm rot="5400000">
              <a:off x="9526587" y="19827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userDrawn="1"/>
          </p:nvCxnSpPr>
          <p:spPr>
            <a:xfrm rot="5400000">
              <a:off x="9526587" y="22875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userDrawn="1"/>
          </p:nvCxnSpPr>
          <p:spPr>
            <a:xfrm rot="5400000">
              <a:off x="9526587" y="25923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userDrawn="1"/>
          </p:nvCxnSpPr>
          <p:spPr>
            <a:xfrm rot="5400000">
              <a:off x="9526587" y="28971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userDrawn="1"/>
          </p:nvCxnSpPr>
          <p:spPr>
            <a:xfrm rot="5400000">
              <a:off x="9526587" y="32019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userDrawn="1"/>
          </p:nvCxnSpPr>
          <p:spPr>
            <a:xfrm rot="5400000">
              <a:off x="9526587" y="35067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userDrawn="1"/>
          </p:nvCxnSpPr>
          <p:spPr>
            <a:xfrm rot="5400000">
              <a:off x="9526587" y="38115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userDrawn="1"/>
          </p:nvCxnSpPr>
          <p:spPr>
            <a:xfrm rot="5400000">
              <a:off x="9526587" y="41163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a:xfrm rot="5400000">
              <a:off x="9526587" y="44211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userDrawn="1"/>
          </p:nvCxnSpPr>
          <p:spPr>
            <a:xfrm rot="5400000">
              <a:off x="9526587" y="4685239"/>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a:xfrm rot="5400000">
              <a:off x="9526587" y="4990039"/>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grpSp>
      <p:sp>
        <p:nvSpPr>
          <p:cNvPr id="113" name="Footer Placeholder 1"/>
          <p:cNvSpPr>
            <a:spLocks noGrp="1"/>
          </p:cNvSpPr>
          <p:nvPr>
            <p:ph type="ftr" sz="quarter" idx="3"/>
          </p:nvPr>
        </p:nvSpPr>
        <p:spPr>
          <a:xfrm>
            <a:off x="301624" y="6369752"/>
            <a:ext cx="3046412" cy="208849"/>
          </a:xfrm>
          <a:prstGeom prst="rect">
            <a:avLst/>
          </a:prstGeom>
        </p:spPr>
        <p:txBody>
          <a:bodyPr lIns="0" tIns="0" rIns="0" bIns="0" anchor="b"/>
          <a:lstStyle>
            <a:lvl1pPr algn="l">
              <a:defRPr lang="en-US" sz="600" b="0" i="0" smtClean="0">
                <a:effectLst/>
              </a:defRPr>
            </a:lvl1pPr>
          </a:lstStyle>
          <a:p>
            <a:r>
              <a:rPr lang="en-US"/>
              <a:t>UL and the UL logo are trademarks of UL LLC © 2018.</a:t>
            </a:r>
            <a:endParaRPr lang="en-US" dirty="0">
              <a:ea typeface="Open Sans" charset="0"/>
              <a:cs typeface="Arial"/>
            </a:endParaRPr>
          </a:p>
        </p:txBody>
      </p:sp>
      <p:sp>
        <p:nvSpPr>
          <p:cNvPr id="2" name="Title Placeholder 1">
            <a:extLst>
              <a:ext uri="{FF2B5EF4-FFF2-40B4-BE49-F238E27FC236}">
                <a16:creationId xmlns:a16="http://schemas.microsoft.com/office/drawing/2014/main" id="{B00E5E65-0BB8-D24A-A4D2-6564AB52741A}"/>
              </a:ext>
            </a:extLst>
          </p:cNvPr>
          <p:cNvSpPr>
            <a:spLocks noGrp="1"/>
          </p:cNvSpPr>
          <p:nvPr>
            <p:ph type="title"/>
          </p:nvPr>
        </p:nvSpPr>
        <p:spPr>
          <a:xfrm>
            <a:off x="301624" y="381000"/>
            <a:ext cx="8537576" cy="369332"/>
          </a:xfrm>
          <a:prstGeom prst="rect">
            <a:avLst/>
          </a:prstGeom>
        </p:spPr>
        <p:txBody>
          <a:bodyPr vert="horz" wrap="square" lIns="0" tIns="0" rIns="0" bIns="0" rtlCol="0" anchor="t">
            <a:spAutoFit/>
          </a:bodyPr>
          <a:lstStyle/>
          <a:p>
            <a:pPr lvl="0"/>
            <a:r>
              <a:rPr lang="en-US" dirty="0"/>
              <a:t>Title Arial 24pt red sentence case</a:t>
            </a:r>
          </a:p>
        </p:txBody>
      </p:sp>
    </p:spTree>
    <p:extLst>
      <p:ext uri="{BB962C8B-B14F-4D97-AF65-F5344CB8AC3E}">
        <p14:creationId xmlns:p14="http://schemas.microsoft.com/office/powerpoint/2010/main" val="264189318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8" r:id="rId33"/>
    <p:sldLayoutId id="2147483759" r:id="rId34"/>
    <p:sldLayoutId id="2147483760" r:id="rId35"/>
    <p:sldLayoutId id="2147483761" r:id="rId36"/>
    <p:sldLayoutId id="2147483762" r:id="rId37"/>
    <p:sldLayoutId id="2147483763" r:id="rId38"/>
  </p:sldLayoutIdLst>
  <p:hf sldNum="0" hdr="0" dt="0"/>
  <p:txStyles>
    <p:titleStyle>
      <a:lvl1pPr algn="l" defTabSz="457200" rtl="0" eaLnBrk="1" latinLnBrk="0" hangingPunct="1">
        <a:spcBef>
          <a:spcPct val="0"/>
        </a:spcBef>
        <a:buNone/>
        <a:defRPr sz="2400" b="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0">
          <p15:clr>
            <a:srgbClr val="F26B43"/>
          </p15:clr>
        </p15:guide>
        <p15:guide id="2" orient="horz" pos="3047">
          <p15:clr>
            <a:srgbClr val="F26B43"/>
          </p15:clr>
        </p15:guide>
        <p15:guide id="3" pos="5569">
          <p15:clr>
            <a:srgbClr val="F26B43"/>
          </p15:clr>
        </p15:guide>
        <p15:guide id="4" orient="horz" pos="190">
          <p15:clr>
            <a:srgbClr val="F26B43"/>
          </p15:clr>
        </p15:guide>
        <p15:guide id="5" orient="horz" pos="766">
          <p15:clr>
            <a:srgbClr val="F26B43"/>
          </p15:clr>
        </p15:guide>
        <p15:guide id="6" pos="385">
          <p15:clr>
            <a:srgbClr val="F26B43"/>
          </p15:clr>
        </p15:guide>
        <p15:guide id="7" pos="5374">
          <p15:clr>
            <a:srgbClr val="F26B43"/>
          </p15:clr>
        </p15:guide>
        <p15:guide id="8" orient="horz" pos="2856">
          <p15:clr>
            <a:srgbClr val="F26B43"/>
          </p15:clr>
        </p15:guide>
        <p15:guide id="9" orient="horz" pos="961">
          <p15:clr>
            <a:srgbClr val="F26B43"/>
          </p15:clr>
        </p15:guide>
        <p15:guide id="11" orient="horz" pos="2307">
          <p15:clr>
            <a:srgbClr val="F26B43"/>
          </p15:clr>
        </p15:guide>
        <p15:guide id="12" orient="horz" pos="2495">
          <p15:clr>
            <a:srgbClr val="F26B43"/>
          </p15:clr>
        </p15:guide>
        <p15:guide id="13"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229600" y="6369752"/>
            <a:ext cx="611188" cy="208849"/>
          </a:xfrm>
          <a:prstGeom prst="rect">
            <a:avLst/>
          </a:prstGeom>
        </p:spPr>
        <p:txBody>
          <a:bodyPr vert="horz" wrap="none" lIns="0" tIns="0" rIns="0" bIns="0" rtlCol="0" anchor="b"/>
          <a:lstStyle>
            <a:lvl1pPr algn="r">
              <a:defRPr sz="800">
                <a:solidFill>
                  <a:schemeClr val="tx1"/>
                </a:solidFill>
              </a:defRPr>
            </a:lvl1pPr>
          </a:lstStyle>
          <a:p>
            <a:fld id="{ABEF7161-39F9-F745-9A2B-33DA2ED59E91}" type="slidenum">
              <a:rPr lang="en-US" smtClean="0"/>
              <a:pPr/>
              <a:t>‹#›</a:t>
            </a:fld>
            <a:endParaRPr lang="en-US" dirty="0"/>
          </a:p>
        </p:txBody>
      </p:sp>
      <p:grpSp>
        <p:nvGrpSpPr>
          <p:cNvPr id="5" name="Group 4"/>
          <p:cNvGrpSpPr/>
          <p:nvPr/>
        </p:nvGrpSpPr>
        <p:grpSpPr>
          <a:xfrm>
            <a:off x="0" y="-635000"/>
            <a:ext cx="9144000" cy="8128000"/>
            <a:chOff x="0" y="-476250"/>
            <a:chExt cx="9144000" cy="6096000"/>
          </a:xfrm>
        </p:grpSpPr>
        <p:cxnSp>
          <p:nvCxnSpPr>
            <p:cNvPr id="6" name="Straight Connector 5"/>
            <p:cNvCxnSpPr/>
            <p:nvPr/>
          </p:nvCxnSpPr>
          <p:spPr>
            <a:xfrm>
              <a:off x="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048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096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144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2192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5240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8288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1336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4384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7432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0480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3528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6576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9624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2672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5720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8768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1816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4864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7912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960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64008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7056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104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3152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79248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82296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76200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85344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88392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9144000" y="-476250"/>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048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6096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9144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2192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15240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18288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21336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24384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7432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0480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3528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6576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9624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2672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45720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48768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51816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54864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57912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0960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4008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67056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70104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3152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79248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82296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76200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85344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88392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9144000" y="5318125"/>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68" name="Group 67"/>
          <p:cNvGrpSpPr/>
          <p:nvPr/>
        </p:nvGrpSpPr>
        <p:grpSpPr>
          <a:xfrm>
            <a:off x="-533400" y="3530"/>
            <a:ext cx="10210799" cy="6854471"/>
            <a:chOff x="-533400" y="-1"/>
            <a:chExt cx="10210799" cy="5140853"/>
          </a:xfrm>
        </p:grpSpPr>
        <p:cxnSp>
          <p:nvCxnSpPr>
            <p:cNvPr id="69" name="Straight Connector 68"/>
            <p:cNvCxnSpPr/>
            <p:nvPr/>
          </p:nvCxnSpPr>
          <p:spPr>
            <a:xfrm rot="5400000">
              <a:off x="-382587" y="-150814"/>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5400000">
              <a:off x="-382587" y="1539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5400000">
              <a:off x="-382587" y="4587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5400000">
              <a:off x="-382587" y="7635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5400000">
              <a:off x="-382587" y="10683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rot="5400000">
              <a:off x="-382587" y="13731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rot="5400000">
              <a:off x="-382587" y="16779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5400000">
              <a:off x="-382587" y="19827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5400000">
              <a:off x="-382587" y="22875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rot="5400000">
              <a:off x="-382587" y="25923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rot="5400000">
              <a:off x="-382587" y="28971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5400000">
              <a:off x="-382587" y="32019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rot="5400000">
              <a:off x="-382587" y="35067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rot="5400000">
              <a:off x="-382587" y="38115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a:off x="-382587" y="41163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5400000">
              <a:off x="-382587" y="4421186"/>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5400000">
              <a:off x="-382587" y="4685237"/>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rot="5400000">
              <a:off x="-382587" y="4990037"/>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rot="5400000">
              <a:off x="9526587" y="-150812"/>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rot="5400000">
              <a:off x="9526587" y="1539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rot="5400000">
              <a:off x="9526587" y="4587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5400000">
              <a:off x="9526587" y="7635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rot="5400000">
              <a:off x="9526587" y="10683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a:off x="9526587" y="13731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5400000">
              <a:off x="9526587" y="16779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5400000">
              <a:off x="9526587" y="19827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rot="5400000">
              <a:off x="9526587" y="22875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rot="5400000">
              <a:off x="9526587" y="25923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rot="5400000">
              <a:off x="9526587" y="28971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rot="5400000">
              <a:off x="9526587" y="32019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5400000">
              <a:off x="9526587" y="35067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rot="5400000">
              <a:off x="9526587" y="38115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rot="5400000">
              <a:off x="9526587" y="41163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5400000">
              <a:off x="9526587" y="4421188"/>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rot="5400000">
              <a:off x="9526587" y="4685239"/>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rot="5400000">
              <a:off x="9526587" y="4990039"/>
              <a:ext cx="0" cy="301625"/>
            </a:xfrm>
            <a:prstGeom prst="line">
              <a:avLst/>
            </a:prstGeom>
            <a:ln w="3175">
              <a:solidFill>
                <a:schemeClr val="bg1">
                  <a:lumMod val="85000"/>
                </a:schemeClr>
              </a:solidFill>
              <a:miter lim="800000"/>
            </a:ln>
            <a:effectLst/>
          </p:spPr>
          <p:style>
            <a:lnRef idx="2">
              <a:schemeClr val="accent1"/>
            </a:lnRef>
            <a:fillRef idx="0">
              <a:schemeClr val="accent1"/>
            </a:fillRef>
            <a:effectRef idx="1">
              <a:schemeClr val="accent1"/>
            </a:effectRef>
            <a:fontRef idx="minor">
              <a:schemeClr val="tx1"/>
            </a:fontRef>
          </p:style>
        </p:cxnSp>
      </p:grpSp>
      <p:sp>
        <p:nvSpPr>
          <p:cNvPr id="113" name="Footer Placeholder 1"/>
          <p:cNvSpPr>
            <a:spLocks noGrp="1"/>
          </p:cNvSpPr>
          <p:nvPr>
            <p:ph type="ftr" sz="quarter" idx="3"/>
          </p:nvPr>
        </p:nvSpPr>
        <p:spPr>
          <a:xfrm>
            <a:off x="301624" y="6369752"/>
            <a:ext cx="3046412" cy="208849"/>
          </a:xfrm>
          <a:prstGeom prst="rect">
            <a:avLst/>
          </a:prstGeom>
        </p:spPr>
        <p:txBody>
          <a:bodyPr lIns="0" tIns="0" rIns="0" bIns="0" anchor="b"/>
          <a:lstStyle>
            <a:lvl1pPr algn="l">
              <a:defRPr lang="en-US" sz="600" b="0" i="0" smtClean="0">
                <a:effectLst/>
              </a:defRPr>
            </a:lvl1pPr>
          </a:lstStyle>
          <a:p>
            <a:r>
              <a:rPr lang="en-US"/>
              <a:t>UL and the UL logo are trademarks of UL LLC © 2018.</a:t>
            </a:r>
            <a:endParaRPr lang="en-US" dirty="0">
              <a:ea typeface="Open Sans" charset="0"/>
              <a:cs typeface="Arial"/>
            </a:endParaRPr>
          </a:p>
        </p:txBody>
      </p:sp>
      <p:sp>
        <p:nvSpPr>
          <p:cNvPr id="2" name="Title Placeholder 1">
            <a:extLst>
              <a:ext uri="{FF2B5EF4-FFF2-40B4-BE49-F238E27FC236}">
                <a16:creationId xmlns:a16="http://schemas.microsoft.com/office/drawing/2014/main" id="{B00E5E65-0BB8-D24A-A4D2-6564AB52741A}"/>
              </a:ext>
            </a:extLst>
          </p:cNvPr>
          <p:cNvSpPr>
            <a:spLocks noGrp="1"/>
          </p:cNvSpPr>
          <p:nvPr>
            <p:ph type="title"/>
          </p:nvPr>
        </p:nvSpPr>
        <p:spPr>
          <a:xfrm>
            <a:off x="301624" y="381000"/>
            <a:ext cx="8537576" cy="369332"/>
          </a:xfrm>
          <a:prstGeom prst="rect">
            <a:avLst/>
          </a:prstGeom>
        </p:spPr>
        <p:txBody>
          <a:bodyPr vert="horz" wrap="square" lIns="0" tIns="0" rIns="0" bIns="0" rtlCol="0" anchor="t">
            <a:spAutoFit/>
          </a:bodyPr>
          <a:lstStyle/>
          <a:p>
            <a:pPr lvl="0"/>
            <a:r>
              <a:rPr lang="en-US" dirty="0"/>
              <a:t>Title Arial 24pt red sentence case</a:t>
            </a:r>
          </a:p>
        </p:txBody>
      </p:sp>
    </p:spTree>
    <p:extLst>
      <p:ext uri="{BB962C8B-B14F-4D97-AF65-F5344CB8AC3E}">
        <p14:creationId xmlns:p14="http://schemas.microsoft.com/office/powerpoint/2010/main" val="360887844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8" r:id="rId3"/>
    <p:sldLayoutId id="2147483769" r:id="rId4"/>
    <p:sldLayoutId id="2147483770" r:id="rId5"/>
  </p:sldLayoutIdLst>
  <p:hf sldNum="0" hdr="0" dt="0"/>
  <p:txStyles>
    <p:titleStyle>
      <a:lvl1pPr algn="l" defTabSz="457200" rtl="0" eaLnBrk="1" latinLnBrk="0" hangingPunct="1">
        <a:spcBef>
          <a:spcPct val="0"/>
        </a:spcBef>
        <a:buNone/>
        <a:defRPr sz="2400" b="0" kern="1200">
          <a:solidFill>
            <a:schemeClr val="accent1"/>
          </a:solidFill>
          <a:latin typeface="+mj-lt"/>
          <a:ea typeface="+mj-ea"/>
          <a:cs typeface="+mj-cs"/>
        </a:defRPr>
      </a:lvl1pPr>
    </p:titleStyle>
    <p:bodyStyle>
      <a:lvl1pPr marL="0" indent="0" algn="l" defTabSz="457200" rtl="0" eaLnBrk="1" latinLnBrk="0" hangingPunct="1">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742950" indent="-285750" algn="l" defTabSz="457200" rtl="0" eaLnBrk="1" latinLnBrk="0" hangingPunct="1">
        <a:spcBef>
          <a:spcPts val="0"/>
        </a:spcBef>
        <a:spcAft>
          <a:spcPts val="1200"/>
        </a:spcAft>
        <a:buFont typeface="Arial" panose="020B0604020202020204" pitchFamily="34" charset="0"/>
        <a:buChar char="•"/>
        <a:tabLst/>
        <a:defRPr sz="1200" kern="1200">
          <a:solidFill>
            <a:schemeClr val="tx1"/>
          </a:solidFill>
          <a:latin typeface="+mn-lt"/>
          <a:ea typeface="+mn-ea"/>
          <a:cs typeface="+mn-cs"/>
        </a:defRPr>
      </a:lvl2pPr>
      <a:lvl3pPr marL="1143000" indent="-228600" algn="l" defTabSz="457200" rtl="0" eaLnBrk="1" latinLnBrk="0" hangingPunct="1">
        <a:spcBef>
          <a:spcPts val="0"/>
        </a:spcBef>
        <a:spcAft>
          <a:spcPts val="1200"/>
        </a:spcAft>
        <a:buFont typeface="Arial" panose="020B0604020202020204" pitchFamily="34" charset="0"/>
        <a:buChar char="•"/>
        <a:defRPr sz="1200" kern="1200">
          <a:solidFill>
            <a:schemeClr val="tx1"/>
          </a:solidFill>
          <a:latin typeface="+mn-lt"/>
          <a:ea typeface="+mn-ea"/>
          <a:cs typeface="+mn-cs"/>
        </a:defRPr>
      </a:lvl3pPr>
      <a:lvl4pPr marL="1600200" indent="-228600" algn="l" defTabSz="457200" rtl="0" eaLnBrk="1" latinLnBrk="0" hangingPunct="1">
        <a:spcBef>
          <a:spcPts val="0"/>
        </a:spcBef>
        <a:spcAft>
          <a:spcPts val="1200"/>
        </a:spcAft>
        <a:buFont typeface="Arial" panose="020B0604020202020204" pitchFamily="34" charset="0"/>
        <a:buChar char="•"/>
        <a:defRPr sz="1200" kern="1200">
          <a:solidFill>
            <a:schemeClr val="tx1"/>
          </a:solidFill>
          <a:latin typeface="+mn-lt"/>
          <a:ea typeface="+mn-ea"/>
          <a:cs typeface="+mn-cs"/>
        </a:defRPr>
      </a:lvl4pPr>
      <a:lvl5pPr marL="2057400" indent="-228600" algn="l" defTabSz="457200" rtl="0" eaLnBrk="1" latinLnBrk="0" hangingPunct="1">
        <a:spcBef>
          <a:spcPts val="0"/>
        </a:spcBef>
        <a:spcAft>
          <a:spcPts val="1200"/>
        </a:spcAft>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0">
          <p15:clr>
            <a:srgbClr val="F26B43"/>
          </p15:clr>
        </p15:guide>
        <p15:guide id="2" orient="horz" pos="3047">
          <p15:clr>
            <a:srgbClr val="F26B43"/>
          </p15:clr>
        </p15:guide>
        <p15:guide id="3" pos="5569">
          <p15:clr>
            <a:srgbClr val="F26B43"/>
          </p15:clr>
        </p15:guide>
        <p15:guide id="4" orient="horz" pos="190">
          <p15:clr>
            <a:srgbClr val="F26B43"/>
          </p15:clr>
        </p15:guide>
        <p15:guide id="5" orient="horz" pos="766">
          <p15:clr>
            <a:srgbClr val="F26B43"/>
          </p15:clr>
        </p15:guide>
        <p15:guide id="6" pos="385">
          <p15:clr>
            <a:srgbClr val="F26B43"/>
          </p15:clr>
        </p15:guide>
        <p15:guide id="7" pos="5374">
          <p15:clr>
            <a:srgbClr val="F26B43"/>
          </p15:clr>
        </p15:guide>
        <p15:guide id="8" orient="horz" pos="2856">
          <p15:clr>
            <a:srgbClr val="F26B43"/>
          </p15:clr>
        </p15:guide>
        <p15:guide id="9" orient="horz" pos="961">
          <p15:clr>
            <a:srgbClr val="F26B43"/>
          </p15:clr>
        </p15:guide>
        <p15:guide id="11" orient="horz" pos="2307">
          <p15:clr>
            <a:srgbClr val="F26B43"/>
          </p15:clr>
        </p15:guide>
        <p15:guide id="12" orient="horz" pos="2495">
          <p15:clr>
            <a:srgbClr val="F26B43"/>
          </p15:clr>
        </p15:guide>
        <p15:guide id="13"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7.xml"/><Relationship Id="rId1" Type="http://schemas.openxmlformats.org/officeDocument/2006/relationships/slideLayout" Target="../slideLayouts/slideLayout87.xml"/><Relationship Id="rId4" Type="http://schemas.openxmlformats.org/officeDocument/2006/relationships/image" Target="../media/image3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mailto:kenrossesq@gmail.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mailto:George.Borlase@ul.org" TargetMode="External"/><Relationship Id="rId5" Type="http://schemas.openxmlformats.org/officeDocument/2006/relationships/hyperlink" Target="mailto:donald.l.mays@gmail.com" TargetMode="External"/><Relationship Id="rId4" Type="http://schemas.openxmlformats.org/officeDocument/2006/relationships/hyperlink" Target="mailto:info@productsafetyprofessionals.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notesSlide" Target="../notesSlides/notesSlide5.xml"/><Relationship Id="rId1" Type="http://schemas.openxmlformats.org/officeDocument/2006/relationships/slideLayout" Target="../slideLayouts/slideLayout39.x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5CAE96-0548-46D5-996D-974002278935}"/>
              </a:ext>
            </a:extLst>
          </p:cNvPr>
          <p:cNvPicPr>
            <a:picLocks noChangeAspect="1"/>
          </p:cNvPicPr>
          <p:nvPr/>
        </p:nvPicPr>
        <p:blipFill>
          <a:blip r:embed="rId3"/>
          <a:stretch>
            <a:fillRect/>
          </a:stretch>
        </p:blipFill>
        <p:spPr>
          <a:xfrm>
            <a:off x="3600474" y="1498752"/>
            <a:ext cx="1794016" cy="1800786"/>
          </a:xfrm>
          <a:prstGeom prst="rect">
            <a:avLst/>
          </a:prstGeom>
        </p:spPr>
      </p:pic>
      <p:sp>
        <p:nvSpPr>
          <p:cNvPr id="4" name="Title 1">
            <a:extLst>
              <a:ext uri="{FF2B5EF4-FFF2-40B4-BE49-F238E27FC236}">
                <a16:creationId xmlns:a16="http://schemas.microsoft.com/office/drawing/2014/main" id="{5E502D6C-E009-4ECC-BD35-7F58660418FB}"/>
              </a:ext>
            </a:extLst>
          </p:cNvPr>
          <p:cNvSpPr txBox="1">
            <a:spLocks/>
          </p:cNvSpPr>
          <p:nvPr/>
        </p:nvSpPr>
        <p:spPr>
          <a:xfrm>
            <a:off x="797182" y="513190"/>
            <a:ext cx="7549631" cy="692798"/>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SPSP 2022 Webinar Series</a:t>
            </a:r>
          </a:p>
        </p:txBody>
      </p:sp>
      <p:sp>
        <p:nvSpPr>
          <p:cNvPr id="5" name="Title 1">
            <a:extLst>
              <a:ext uri="{FF2B5EF4-FFF2-40B4-BE49-F238E27FC236}">
                <a16:creationId xmlns:a16="http://schemas.microsoft.com/office/drawing/2014/main" id="{7A76E69E-AE97-421C-B145-EF411372DB5A}"/>
              </a:ext>
            </a:extLst>
          </p:cNvPr>
          <p:cNvSpPr txBox="1">
            <a:spLocks/>
          </p:cNvSpPr>
          <p:nvPr/>
        </p:nvSpPr>
        <p:spPr>
          <a:xfrm>
            <a:off x="797183" y="5555648"/>
            <a:ext cx="7549631" cy="95172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sz="4000" b="1" dirty="0">
              <a:solidFill>
                <a:prstClr val="black"/>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sz="4000" b="1" dirty="0">
              <a:solidFill>
                <a:prstClr val="black"/>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Standards Development and Compliance</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Light" panose="020F0302020204030204"/>
                <a:ea typeface="+mj-ea"/>
                <a:cs typeface="+mj-cs"/>
              </a:rPr>
              <a:t>March 16, 2022</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Light" panose="020F0302020204030204"/>
                <a:ea typeface="+mj-ea"/>
                <a:cs typeface="+mj-cs"/>
              </a:rPr>
              <a:t>1:00 – 2:00 p.m. ET</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t>Sponsored by Sedgwick Brand Protection</a:t>
            </a:r>
          </a:p>
        </p:txBody>
      </p:sp>
    </p:spTree>
    <p:extLst>
      <p:ext uri="{BB962C8B-B14F-4D97-AF65-F5344CB8AC3E}">
        <p14:creationId xmlns:p14="http://schemas.microsoft.com/office/powerpoint/2010/main" val="2899383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2AFDC88C-6352-4B13-9DD2-73D5554803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1500188"/>
            <a:ext cx="5143500" cy="3857625"/>
          </a:xfrm>
          <a:prstGeom prst="rect">
            <a:avLst/>
          </a:prstGeom>
        </p:spPr>
      </p:pic>
      <p:pic>
        <p:nvPicPr>
          <p:cNvPr id="6" name="Picture 5">
            <a:extLst>
              <a:ext uri="{FF2B5EF4-FFF2-40B4-BE49-F238E27FC236}">
                <a16:creationId xmlns:a16="http://schemas.microsoft.com/office/drawing/2014/main" id="{EFF89F2A-1DE5-4940-AB59-586F2AF13880}"/>
              </a:ext>
            </a:extLst>
          </p:cNvPr>
          <p:cNvPicPr>
            <a:picLocks noChangeAspect="1"/>
          </p:cNvPicPr>
          <p:nvPr/>
        </p:nvPicPr>
        <p:blipFill rotWithShape="1">
          <a:blip r:embed="rId3"/>
          <a:srcRect l="21091" t="887" r="11950" b="19170"/>
          <a:stretch/>
        </p:blipFill>
        <p:spPr>
          <a:xfrm>
            <a:off x="4791854" y="2365218"/>
            <a:ext cx="669486" cy="858945"/>
          </a:xfrm>
          <a:prstGeom prst="rect">
            <a:avLst/>
          </a:prstGeom>
        </p:spPr>
      </p:pic>
      <p:pic>
        <p:nvPicPr>
          <p:cNvPr id="7" name="Picture 6">
            <a:extLst>
              <a:ext uri="{FF2B5EF4-FFF2-40B4-BE49-F238E27FC236}">
                <a16:creationId xmlns:a16="http://schemas.microsoft.com/office/drawing/2014/main" id="{8EA5F5DC-C7B7-4D8C-A382-FA871521374D}"/>
              </a:ext>
            </a:extLst>
          </p:cNvPr>
          <p:cNvPicPr>
            <a:picLocks noChangeAspect="1"/>
          </p:cNvPicPr>
          <p:nvPr/>
        </p:nvPicPr>
        <p:blipFill rotWithShape="1">
          <a:blip r:embed="rId4"/>
          <a:srcRect l="31061" t="6811" r="25115" b="41593"/>
          <a:stretch/>
        </p:blipFill>
        <p:spPr>
          <a:xfrm>
            <a:off x="3687340" y="2313888"/>
            <a:ext cx="664808" cy="910275"/>
          </a:xfrm>
          <a:prstGeom prst="rect">
            <a:avLst/>
          </a:prstGeom>
        </p:spPr>
      </p:pic>
      <p:sp>
        <p:nvSpPr>
          <p:cNvPr id="8" name="TextBox 7">
            <a:extLst>
              <a:ext uri="{FF2B5EF4-FFF2-40B4-BE49-F238E27FC236}">
                <a16:creationId xmlns:a16="http://schemas.microsoft.com/office/drawing/2014/main" id="{0819ED87-2F8A-4C89-8A65-9867C4C01612}"/>
              </a:ext>
            </a:extLst>
          </p:cNvPr>
          <p:cNvSpPr txBox="1"/>
          <p:nvPr/>
        </p:nvSpPr>
        <p:spPr>
          <a:xfrm rot="-600000">
            <a:off x="2607286" y="4518096"/>
            <a:ext cx="3638939" cy="461665"/>
          </a:xfrm>
          <a:prstGeom prst="rect">
            <a:avLst/>
          </a:prstGeom>
          <a:gradFill flip="none" rotWithShape="1">
            <a:gsLst>
              <a:gs pos="0">
                <a:schemeClr val="accent2"/>
              </a:gs>
              <a:gs pos="48000">
                <a:schemeClr val="accent2">
                  <a:lumMod val="97000"/>
                  <a:lumOff val="3000"/>
                </a:schemeClr>
              </a:gs>
              <a:gs pos="100000">
                <a:schemeClr val="accent2">
                  <a:lumMod val="60000"/>
                  <a:lumOff val="40000"/>
                </a:schemeClr>
              </a:gs>
            </a:gsLst>
            <a:lin ang="16200000" scaled="1"/>
            <a:tileRect/>
          </a:grad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Stencil" panose="040409050D0802020404" pitchFamily="82" charset="0"/>
              </a:rPr>
              <a:t>STANDARDS EDITION</a:t>
            </a:r>
          </a:p>
        </p:txBody>
      </p:sp>
    </p:spTree>
    <p:extLst>
      <p:ext uri="{BB962C8B-B14F-4D97-AF65-F5344CB8AC3E}">
        <p14:creationId xmlns:p14="http://schemas.microsoft.com/office/powerpoint/2010/main" val="635357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F6C5-57A9-486E-A3FC-C3AE7D4C4236}"/>
              </a:ext>
            </a:extLst>
          </p:cNvPr>
          <p:cNvSpPr>
            <a:spLocks noGrp="1"/>
          </p:cNvSpPr>
          <p:nvPr>
            <p:ph type="title"/>
          </p:nvPr>
        </p:nvSpPr>
        <p:spPr/>
        <p:txBody>
          <a:bodyPr/>
          <a:lstStyle/>
          <a:p>
            <a:r>
              <a:rPr lang="en-US" dirty="0"/>
              <a:t>Myth #1</a:t>
            </a:r>
          </a:p>
        </p:txBody>
      </p:sp>
      <p:sp>
        <p:nvSpPr>
          <p:cNvPr id="3" name="Content Placeholder 2">
            <a:extLst>
              <a:ext uri="{FF2B5EF4-FFF2-40B4-BE49-F238E27FC236}">
                <a16:creationId xmlns:a16="http://schemas.microsoft.com/office/drawing/2014/main" id="{B31A1B15-571C-40BD-80AE-462A3C03EAF8}"/>
              </a:ext>
            </a:extLst>
          </p:cNvPr>
          <p:cNvSpPr>
            <a:spLocks noGrp="1"/>
          </p:cNvSpPr>
          <p:nvPr>
            <p:ph sz="half" idx="1"/>
          </p:nvPr>
        </p:nvSpPr>
        <p:spPr>
          <a:xfrm>
            <a:off x="628650" y="2226469"/>
            <a:ext cx="7707910" cy="574930"/>
          </a:xfrm>
        </p:spPr>
        <p:txBody>
          <a:bodyPr/>
          <a:lstStyle/>
          <a:p>
            <a:r>
              <a:rPr lang="en-US" sz="2100" dirty="0">
                <a:latin typeface="Calibri" panose="020F0502020204030204" pitchFamily="34" charset="0"/>
                <a:ea typeface="Times New Roman" panose="02020603050405020304" pitchFamily="18" charset="0"/>
              </a:rPr>
              <a:t>UL writes the standards that they certify products to</a:t>
            </a:r>
            <a:endParaRPr lang="en-US" dirty="0"/>
          </a:p>
        </p:txBody>
      </p:sp>
    </p:spTree>
    <p:extLst>
      <p:ext uri="{BB962C8B-B14F-4D97-AF65-F5344CB8AC3E}">
        <p14:creationId xmlns:p14="http://schemas.microsoft.com/office/powerpoint/2010/main" val="391455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F6C5-57A9-486E-A3FC-C3AE7D4C4236}"/>
              </a:ext>
            </a:extLst>
          </p:cNvPr>
          <p:cNvSpPr>
            <a:spLocks noGrp="1"/>
          </p:cNvSpPr>
          <p:nvPr>
            <p:ph type="title"/>
          </p:nvPr>
        </p:nvSpPr>
        <p:spPr/>
        <p:txBody>
          <a:bodyPr/>
          <a:lstStyle/>
          <a:p>
            <a:r>
              <a:rPr lang="en-US" dirty="0"/>
              <a:t>Myth #1</a:t>
            </a:r>
          </a:p>
        </p:txBody>
      </p:sp>
      <p:sp>
        <p:nvSpPr>
          <p:cNvPr id="3" name="Content Placeholder 2">
            <a:extLst>
              <a:ext uri="{FF2B5EF4-FFF2-40B4-BE49-F238E27FC236}">
                <a16:creationId xmlns:a16="http://schemas.microsoft.com/office/drawing/2014/main" id="{B31A1B15-571C-40BD-80AE-462A3C03EAF8}"/>
              </a:ext>
            </a:extLst>
          </p:cNvPr>
          <p:cNvSpPr>
            <a:spLocks noGrp="1"/>
          </p:cNvSpPr>
          <p:nvPr>
            <p:ph sz="half" idx="1"/>
          </p:nvPr>
        </p:nvSpPr>
        <p:spPr>
          <a:xfrm>
            <a:off x="628650" y="2226469"/>
            <a:ext cx="7707910" cy="574930"/>
          </a:xfrm>
        </p:spPr>
        <p:txBody>
          <a:bodyPr/>
          <a:lstStyle/>
          <a:p>
            <a:r>
              <a:rPr lang="en-US" sz="2100" dirty="0">
                <a:latin typeface="Calibri" panose="020F0502020204030204" pitchFamily="34" charset="0"/>
                <a:ea typeface="Times New Roman" panose="02020603050405020304" pitchFamily="18" charset="0"/>
              </a:rPr>
              <a:t>UL writes the standards that they certify products to</a:t>
            </a:r>
            <a:endParaRPr lang="en-US" dirty="0"/>
          </a:p>
        </p:txBody>
      </p:sp>
      <p:sp>
        <p:nvSpPr>
          <p:cNvPr id="5" name="TextBox 4">
            <a:extLst>
              <a:ext uri="{FF2B5EF4-FFF2-40B4-BE49-F238E27FC236}">
                <a16:creationId xmlns:a16="http://schemas.microsoft.com/office/drawing/2014/main" id="{1D874BED-A5EE-46D1-BD8C-D3D611E094BF}"/>
              </a:ext>
            </a:extLst>
          </p:cNvPr>
          <p:cNvSpPr txBox="1"/>
          <p:nvPr/>
        </p:nvSpPr>
        <p:spPr>
          <a:xfrm rot="21000000">
            <a:off x="2606723" y="3159910"/>
            <a:ext cx="3907224" cy="715581"/>
          </a:xfrm>
          <a:prstGeom prst="rect">
            <a:avLst/>
          </a:prstGeom>
          <a:gradFill flip="none" rotWithShape="1">
            <a:gsLst>
              <a:gs pos="0">
                <a:schemeClr val="accent2"/>
              </a:gs>
              <a:gs pos="48000">
                <a:schemeClr val="accent2">
                  <a:lumMod val="97000"/>
                  <a:lumOff val="3000"/>
                </a:schemeClr>
              </a:gs>
              <a:gs pos="100000">
                <a:schemeClr val="accent2">
                  <a:lumMod val="60000"/>
                  <a:lumOff val="40000"/>
                </a:schemeClr>
              </a:gs>
            </a:gsLst>
            <a:lin ang="16200000" scaled="1"/>
            <a:tileRect/>
          </a:gradFill>
        </p:spPr>
        <p:txBody>
          <a:bodyPr wrap="square" rtlCol="0">
            <a:spAutoFit/>
          </a:bodyPr>
          <a:lstStyle/>
          <a:p>
            <a:pPr algn="ctr"/>
            <a:r>
              <a:rPr lang="en-US" sz="4050" b="1" dirty="0">
                <a:solidFill>
                  <a:schemeClr val="bg1"/>
                </a:solidFill>
                <a:effectLst>
                  <a:outerShdw blurRad="38100" dist="38100" dir="2700000" algn="tl">
                    <a:srgbClr val="000000">
                      <a:alpha val="43137"/>
                    </a:srgbClr>
                  </a:outerShdw>
                </a:effectLst>
                <a:latin typeface="Stencil" panose="040409050D0802020404" pitchFamily="82" charset="0"/>
              </a:rPr>
              <a:t>BUSTED</a:t>
            </a:r>
          </a:p>
        </p:txBody>
      </p:sp>
    </p:spTree>
    <p:extLst>
      <p:ext uri="{BB962C8B-B14F-4D97-AF65-F5344CB8AC3E}">
        <p14:creationId xmlns:p14="http://schemas.microsoft.com/office/powerpoint/2010/main" val="236052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74EC1B5-FB95-4303-9437-05ADE6DD3147}"/>
              </a:ext>
            </a:extLst>
          </p:cNvPr>
          <p:cNvGrpSpPr/>
          <p:nvPr/>
        </p:nvGrpSpPr>
        <p:grpSpPr>
          <a:xfrm>
            <a:off x="-1948" y="2448562"/>
            <a:ext cx="4572000" cy="3552189"/>
            <a:chOff x="4572000" y="1586754"/>
            <a:chExt cx="4572000" cy="3552189"/>
          </a:xfrm>
        </p:grpSpPr>
        <p:sp>
          <p:nvSpPr>
            <p:cNvPr id="33" name="Rectangle 32"/>
            <p:cNvSpPr/>
            <p:nvPr/>
          </p:nvSpPr>
          <p:spPr>
            <a:xfrm>
              <a:off x="4572000" y="1586754"/>
              <a:ext cx="4572000" cy="3552189"/>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dirty="0">
                <a:solidFill>
                  <a:prstClr val="white"/>
                </a:solidFill>
                <a:latin typeface="Arial"/>
              </a:endParaRPr>
            </a:p>
          </p:txBody>
        </p:sp>
        <p:grpSp>
          <p:nvGrpSpPr>
            <p:cNvPr id="35" name="Group 34"/>
            <p:cNvGrpSpPr/>
            <p:nvPr/>
          </p:nvGrpSpPr>
          <p:grpSpPr>
            <a:xfrm>
              <a:off x="5341848" y="1920862"/>
              <a:ext cx="3032304" cy="3010457"/>
              <a:chOff x="790163" y="3158896"/>
              <a:chExt cx="3032304" cy="3010457"/>
            </a:xfrm>
          </p:grpSpPr>
          <p:pic>
            <p:nvPicPr>
              <p:cNvPr id="36" name="Picture 35"/>
              <p:cNvPicPr>
                <a:picLocks noChangeAspect="1"/>
              </p:cNvPicPr>
              <p:nvPr/>
            </p:nvPicPr>
            <p:blipFill>
              <a:blip r:embed="rId3"/>
              <a:stretch>
                <a:fillRect/>
              </a:stretch>
            </p:blipFill>
            <p:spPr>
              <a:xfrm>
                <a:off x="1657974" y="3848126"/>
                <a:ext cx="1197050" cy="1092958"/>
              </a:xfrm>
              <a:prstGeom prst="rect">
                <a:avLst/>
              </a:prstGeom>
            </p:spPr>
          </p:pic>
          <p:sp>
            <p:nvSpPr>
              <p:cNvPr id="37" name="TextBox 36"/>
              <p:cNvSpPr txBox="1"/>
              <p:nvPr/>
            </p:nvSpPr>
            <p:spPr>
              <a:xfrm>
                <a:off x="790163" y="3158896"/>
                <a:ext cx="3032304" cy="646331"/>
              </a:xfrm>
              <a:prstGeom prst="rect">
                <a:avLst/>
              </a:prstGeom>
              <a:noFill/>
            </p:spPr>
            <p:txBody>
              <a:bodyPr wrap="none" rtlCol="0">
                <a:spAutoFit/>
              </a:bodyPr>
              <a:lstStyle/>
              <a:p>
                <a:pPr algn="ctr" defTabSz="457200">
                  <a:defRPr/>
                </a:pPr>
                <a:r>
                  <a:rPr lang="en-US" b="1" dirty="0">
                    <a:solidFill>
                      <a:srgbClr val="0C6E7A"/>
                    </a:solidFill>
                    <a:latin typeface="TheSans B6 SemiBold"/>
                    <a:cs typeface="TheSans B6 SemiBold"/>
                  </a:rPr>
                  <a:t>Underwriters Laboratories Inc</a:t>
                </a:r>
              </a:p>
              <a:p>
                <a:pPr algn="ctr" defTabSz="457200">
                  <a:defRPr/>
                </a:pPr>
                <a:r>
                  <a:rPr lang="en-US" b="1" dirty="0">
                    <a:solidFill>
                      <a:srgbClr val="0C6E7A"/>
                    </a:solidFill>
                    <a:latin typeface="TheSans B6 SemiBold"/>
                    <a:cs typeface="TheSans B6 SemiBold"/>
                  </a:rPr>
                  <a:t>(Nonprofit)</a:t>
                </a:r>
              </a:p>
            </p:txBody>
          </p:sp>
          <p:sp>
            <p:nvSpPr>
              <p:cNvPr id="38" name="TextBox 37"/>
              <p:cNvSpPr txBox="1"/>
              <p:nvPr/>
            </p:nvSpPr>
            <p:spPr>
              <a:xfrm>
                <a:off x="1736415" y="5061357"/>
                <a:ext cx="1139800" cy="1107996"/>
              </a:xfrm>
              <a:prstGeom prst="rect">
                <a:avLst/>
              </a:prstGeom>
              <a:noFill/>
            </p:spPr>
            <p:txBody>
              <a:bodyPr wrap="none" rtlCol="0">
                <a:spAutoFit/>
              </a:bodyPr>
              <a:lstStyle/>
              <a:p>
                <a:pPr algn="ctr" defTabSz="457200">
                  <a:defRPr/>
                </a:pPr>
                <a:r>
                  <a:rPr lang="en-US" dirty="0">
                    <a:solidFill>
                      <a:srgbClr val="0C6E7A"/>
                    </a:solidFill>
                    <a:latin typeface="TheSans B3 Light"/>
                  </a:rPr>
                  <a:t>Standards</a:t>
                </a:r>
                <a:endParaRPr lang="en-US" sz="1600" dirty="0">
                  <a:solidFill>
                    <a:srgbClr val="0C6E7A"/>
                  </a:solidFill>
                  <a:latin typeface="TheSans B3 Light"/>
                </a:endParaRPr>
              </a:p>
              <a:p>
                <a:pPr algn="ctr" defTabSz="457200">
                  <a:defRPr/>
                </a:pPr>
                <a:r>
                  <a:rPr lang="en-US" sz="1600" dirty="0">
                    <a:solidFill>
                      <a:srgbClr val="0C6E7A"/>
                    </a:solidFill>
                    <a:latin typeface="TheSans B3 Light"/>
                  </a:rPr>
                  <a:t>Research</a:t>
                </a:r>
              </a:p>
              <a:p>
                <a:pPr algn="ctr" defTabSz="457200">
                  <a:defRPr/>
                </a:pPr>
                <a:r>
                  <a:rPr lang="en-US" sz="1600" dirty="0">
                    <a:solidFill>
                      <a:srgbClr val="0C6E7A"/>
                    </a:solidFill>
                    <a:latin typeface="TheSans B3 Light"/>
                  </a:rPr>
                  <a:t>Education </a:t>
                </a:r>
              </a:p>
              <a:p>
                <a:pPr algn="ctr" defTabSz="457200">
                  <a:defRPr/>
                </a:pPr>
                <a:r>
                  <a:rPr lang="en-US" sz="1600" dirty="0">
                    <a:solidFill>
                      <a:srgbClr val="0C6E7A"/>
                    </a:solidFill>
                    <a:latin typeface="TheSans B3 Light"/>
                  </a:rPr>
                  <a:t>Outreach</a:t>
                </a:r>
              </a:p>
            </p:txBody>
          </p:sp>
        </p:grpSp>
      </p:grpSp>
      <p:grpSp>
        <p:nvGrpSpPr>
          <p:cNvPr id="3" name="Group 2">
            <a:extLst>
              <a:ext uri="{FF2B5EF4-FFF2-40B4-BE49-F238E27FC236}">
                <a16:creationId xmlns:a16="http://schemas.microsoft.com/office/drawing/2014/main" id="{D3B55A0A-EAEF-4008-9B76-3EDAE8C54DD5}"/>
              </a:ext>
            </a:extLst>
          </p:cNvPr>
          <p:cNvGrpSpPr/>
          <p:nvPr/>
        </p:nvGrpSpPr>
        <p:grpSpPr>
          <a:xfrm>
            <a:off x="4570050" y="2448561"/>
            <a:ext cx="4572000" cy="3556746"/>
            <a:chOff x="0" y="1586754"/>
            <a:chExt cx="4572000" cy="3556746"/>
          </a:xfrm>
        </p:grpSpPr>
        <p:sp>
          <p:nvSpPr>
            <p:cNvPr id="34" name="Rectangle 33"/>
            <p:cNvSpPr/>
            <p:nvPr/>
          </p:nvSpPr>
          <p:spPr>
            <a:xfrm>
              <a:off x="0" y="1586754"/>
              <a:ext cx="4572000" cy="3556746"/>
            </a:xfrm>
            <a:prstGeom prst="rect">
              <a:avLst/>
            </a:prstGeom>
            <a:solidFill>
              <a:srgbClr val="CBC0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dirty="0">
                <a:solidFill>
                  <a:prstClr val="white"/>
                </a:solidFill>
                <a:latin typeface="Arial"/>
              </a:endParaRPr>
            </a:p>
          </p:txBody>
        </p:sp>
        <p:grpSp>
          <p:nvGrpSpPr>
            <p:cNvPr id="39" name="Group 38"/>
            <p:cNvGrpSpPr/>
            <p:nvPr/>
          </p:nvGrpSpPr>
          <p:grpSpPr>
            <a:xfrm>
              <a:off x="941716" y="1920862"/>
              <a:ext cx="2645403" cy="2853511"/>
              <a:chOff x="5581020" y="3161952"/>
              <a:chExt cx="2645403" cy="2853511"/>
            </a:xfrm>
          </p:grpSpPr>
          <p:pic>
            <p:nvPicPr>
              <p:cNvPr id="40" name="Picture 39"/>
              <p:cNvPicPr>
                <a:picLocks noChangeAspect="1"/>
              </p:cNvPicPr>
              <p:nvPr/>
            </p:nvPicPr>
            <p:blipFill>
              <a:blip r:embed="rId4"/>
              <a:stretch>
                <a:fillRect/>
              </a:stretch>
            </p:blipFill>
            <p:spPr>
              <a:xfrm>
                <a:off x="6112017" y="3813431"/>
                <a:ext cx="1491975" cy="1127655"/>
              </a:xfrm>
              <a:prstGeom prst="rect">
                <a:avLst/>
              </a:prstGeom>
            </p:spPr>
          </p:pic>
          <p:sp>
            <p:nvSpPr>
              <p:cNvPr id="41" name="TextBox 40"/>
              <p:cNvSpPr txBox="1"/>
              <p:nvPr/>
            </p:nvSpPr>
            <p:spPr>
              <a:xfrm>
                <a:off x="5904092" y="3161952"/>
                <a:ext cx="1999266" cy="646331"/>
              </a:xfrm>
              <a:prstGeom prst="rect">
                <a:avLst/>
              </a:prstGeom>
              <a:noFill/>
            </p:spPr>
            <p:txBody>
              <a:bodyPr wrap="none" rtlCol="0">
                <a:spAutoFit/>
              </a:bodyPr>
              <a:lstStyle/>
              <a:p>
                <a:pPr algn="ctr" defTabSz="457200">
                  <a:defRPr/>
                </a:pPr>
                <a:r>
                  <a:rPr lang="en-US" b="1" dirty="0">
                    <a:solidFill>
                      <a:srgbClr val="C00000"/>
                    </a:solidFill>
                    <a:latin typeface="TheSans B6 SemiBold"/>
                    <a:cs typeface="TheSans B6 SemiBold"/>
                  </a:rPr>
                  <a:t>UL LLC</a:t>
                </a:r>
              </a:p>
              <a:p>
                <a:pPr algn="ctr" defTabSz="457200">
                  <a:defRPr/>
                </a:pPr>
                <a:r>
                  <a:rPr lang="en-US" b="1" dirty="0">
                    <a:solidFill>
                      <a:srgbClr val="C00000"/>
                    </a:solidFill>
                    <a:latin typeface="TheSans B6 SemiBold"/>
                    <a:cs typeface="TheSans B6 SemiBold"/>
                  </a:rPr>
                  <a:t>(Business Solution)</a:t>
                </a:r>
              </a:p>
            </p:txBody>
          </p:sp>
          <p:sp>
            <p:nvSpPr>
              <p:cNvPr id="42" name="TextBox 41"/>
              <p:cNvSpPr txBox="1"/>
              <p:nvPr/>
            </p:nvSpPr>
            <p:spPr>
              <a:xfrm>
                <a:off x="5581020" y="5061356"/>
                <a:ext cx="2645403" cy="954107"/>
              </a:xfrm>
              <a:prstGeom prst="rect">
                <a:avLst/>
              </a:prstGeom>
              <a:noFill/>
            </p:spPr>
            <p:txBody>
              <a:bodyPr wrap="none" rtlCol="0">
                <a:spAutoFit/>
              </a:bodyPr>
              <a:lstStyle/>
              <a:p>
                <a:pPr algn="ctr" defTabSz="457200">
                  <a:defRPr/>
                </a:pPr>
                <a:r>
                  <a:rPr lang="en-US" sz="1400" dirty="0">
                    <a:solidFill>
                      <a:srgbClr val="C00000"/>
                    </a:solidFill>
                    <a:latin typeface="TheSans B3 Light"/>
                    <a:cs typeface="TheSans B3 Light"/>
                  </a:rPr>
                  <a:t>Testing, Inspection &amp; Certification</a:t>
                </a:r>
              </a:p>
              <a:p>
                <a:pPr algn="ctr" defTabSz="457200">
                  <a:defRPr/>
                </a:pPr>
                <a:r>
                  <a:rPr lang="en-US" sz="1400" dirty="0">
                    <a:solidFill>
                      <a:srgbClr val="C00000"/>
                    </a:solidFill>
                    <a:latin typeface="TheSans B3 Light"/>
                    <a:cs typeface="TheSans B3 Light"/>
                  </a:rPr>
                  <a:t>Software as a Service</a:t>
                </a:r>
              </a:p>
              <a:p>
                <a:pPr algn="ctr" defTabSz="457200">
                  <a:defRPr/>
                </a:pPr>
                <a:r>
                  <a:rPr lang="en-US" sz="1400" dirty="0">
                    <a:solidFill>
                      <a:srgbClr val="C00000"/>
                    </a:solidFill>
                    <a:latin typeface="TheSans B3 Light"/>
                    <a:cs typeface="TheSans B3 Light"/>
                  </a:rPr>
                  <a:t>Advisory Services</a:t>
                </a:r>
              </a:p>
              <a:p>
                <a:pPr algn="ctr" defTabSz="457200">
                  <a:defRPr/>
                </a:pPr>
                <a:endParaRPr lang="en-US" sz="1400" dirty="0">
                  <a:solidFill>
                    <a:srgbClr val="C00000"/>
                  </a:solidFill>
                  <a:latin typeface="TheSans B3 Light"/>
                  <a:cs typeface="TheSans B3 Light"/>
                </a:endParaRPr>
              </a:p>
            </p:txBody>
          </p:sp>
        </p:grpSp>
      </p:grpSp>
      <p:sp>
        <p:nvSpPr>
          <p:cNvPr id="2" name="Text Placeholder 1"/>
          <p:cNvSpPr>
            <a:spLocks noGrp="1"/>
          </p:cNvSpPr>
          <p:nvPr>
            <p:ph type="body" sz="quarter" idx="15"/>
          </p:nvPr>
        </p:nvSpPr>
        <p:spPr>
          <a:xfrm>
            <a:off x="559473" y="1337311"/>
            <a:ext cx="7974928" cy="830997"/>
          </a:xfrm>
        </p:spPr>
        <p:txBody>
          <a:bodyPr/>
          <a:lstStyle/>
          <a:p>
            <a:r>
              <a:rPr lang="en-US" dirty="0">
                <a:latin typeface="Arial" panose="020B0604020202020204" pitchFamily="34" charset="0"/>
                <a:cs typeface="Arial" panose="020B0604020202020204" pitchFamily="34" charset="0"/>
              </a:rPr>
              <a:t>TWO DISTINCT ORGANIZATIONS WITH ONE COMMON MISSION</a:t>
            </a:r>
          </a:p>
        </p:txBody>
      </p:sp>
      <p:sp>
        <p:nvSpPr>
          <p:cNvPr id="16" name="Slide Number Placeholder 1">
            <a:extLst>
              <a:ext uri="{FF2B5EF4-FFF2-40B4-BE49-F238E27FC236}">
                <a16:creationId xmlns:a16="http://schemas.microsoft.com/office/drawing/2014/main" id="{7245F928-9BC6-4CDF-9C36-3DAABDD4D18F}"/>
              </a:ext>
            </a:extLst>
          </p:cNvPr>
          <p:cNvSpPr txBox="1">
            <a:spLocks/>
          </p:cNvSpPr>
          <p:nvPr/>
        </p:nvSpPr>
        <p:spPr>
          <a:xfrm>
            <a:off x="8686801" y="5713845"/>
            <a:ext cx="306387" cy="1585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BEF7161-39F9-F745-9A2B-33DA2ED59E91}" type="slidenum">
              <a:rPr lang="en-US" sz="800">
                <a:solidFill>
                  <a:srgbClr val="000000"/>
                </a:solidFill>
                <a:latin typeface="Arial"/>
              </a:rPr>
              <a:pPr>
                <a:defRPr/>
              </a:pPr>
              <a:t>13</a:t>
            </a:fld>
            <a:endParaRPr lang="en-US" sz="800" dirty="0">
              <a:solidFill>
                <a:srgbClr val="000000"/>
              </a:solidFill>
              <a:latin typeface="Arial"/>
            </a:endParaRPr>
          </a:p>
        </p:txBody>
      </p:sp>
    </p:spTree>
    <p:extLst>
      <p:ext uri="{BB962C8B-B14F-4D97-AF65-F5344CB8AC3E}">
        <p14:creationId xmlns:p14="http://schemas.microsoft.com/office/powerpoint/2010/main" val="3185557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F6C5-57A9-486E-A3FC-C3AE7D4C4236}"/>
              </a:ext>
            </a:extLst>
          </p:cNvPr>
          <p:cNvSpPr>
            <a:spLocks noGrp="1"/>
          </p:cNvSpPr>
          <p:nvPr>
            <p:ph type="title"/>
          </p:nvPr>
        </p:nvSpPr>
        <p:spPr/>
        <p:txBody>
          <a:bodyPr/>
          <a:lstStyle/>
          <a:p>
            <a:r>
              <a:rPr lang="en-US" dirty="0"/>
              <a:t>Myth #2</a:t>
            </a:r>
          </a:p>
        </p:txBody>
      </p:sp>
      <p:sp>
        <p:nvSpPr>
          <p:cNvPr id="3" name="Content Placeholder 2">
            <a:extLst>
              <a:ext uri="{FF2B5EF4-FFF2-40B4-BE49-F238E27FC236}">
                <a16:creationId xmlns:a16="http://schemas.microsoft.com/office/drawing/2014/main" id="{B31A1B15-571C-40BD-80AE-462A3C03EAF8}"/>
              </a:ext>
            </a:extLst>
          </p:cNvPr>
          <p:cNvSpPr>
            <a:spLocks noGrp="1"/>
          </p:cNvSpPr>
          <p:nvPr>
            <p:ph sz="half" idx="1"/>
          </p:nvPr>
        </p:nvSpPr>
        <p:spPr>
          <a:xfrm>
            <a:off x="628650" y="2226468"/>
            <a:ext cx="7707910" cy="1800247"/>
          </a:xfrm>
        </p:spPr>
        <p:txBody>
          <a:bodyPr>
            <a:normAutofit/>
          </a:bodyPr>
          <a:lstStyle/>
          <a:p>
            <a:r>
              <a:rPr lang="en-US" sz="2400" dirty="0">
                <a:latin typeface="Calibri" panose="020F0502020204030204" pitchFamily="34" charset="0"/>
                <a:ea typeface="Times New Roman" panose="02020603050405020304" pitchFamily="18" charset="0"/>
              </a:rPr>
              <a:t>If a product doesn't have a consensus voluntary standard, it must be safe because standards only exist for unsafe products.</a:t>
            </a:r>
            <a:endParaRPr lang="en-US" sz="3600" dirty="0"/>
          </a:p>
        </p:txBody>
      </p:sp>
    </p:spTree>
    <p:extLst>
      <p:ext uri="{BB962C8B-B14F-4D97-AF65-F5344CB8AC3E}">
        <p14:creationId xmlns:p14="http://schemas.microsoft.com/office/powerpoint/2010/main" val="1126554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F6C5-57A9-486E-A3FC-C3AE7D4C4236}"/>
              </a:ext>
            </a:extLst>
          </p:cNvPr>
          <p:cNvSpPr>
            <a:spLocks noGrp="1"/>
          </p:cNvSpPr>
          <p:nvPr>
            <p:ph type="title"/>
          </p:nvPr>
        </p:nvSpPr>
        <p:spPr/>
        <p:txBody>
          <a:bodyPr/>
          <a:lstStyle/>
          <a:p>
            <a:r>
              <a:rPr lang="en-US" dirty="0"/>
              <a:t>Myth #2</a:t>
            </a:r>
          </a:p>
        </p:txBody>
      </p:sp>
      <p:sp>
        <p:nvSpPr>
          <p:cNvPr id="3" name="Content Placeholder 2">
            <a:extLst>
              <a:ext uri="{FF2B5EF4-FFF2-40B4-BE49-F238E27FC236}">
                <a16:creationId xmlns:a16="http://schemas.microsoft.com/office/drawing/2014/main" id="{B31A1B15-571C-40BD-80AE-462A3C03EAF8}"/>
              </a:ext>
            </a:extLst>
          </p:cNvPr>
          <p:cNvSpPr>
            <a:spLocks noGrp="1"/>
          </p:cNvSpPr>
          <p:nvPr>
            <p:ph sz="half" idx="1"/>
          </p:nvPr>
        </p:nvSpPr>
        <p:spPr>
          <a:xfrm>
            <a:off x="628650" y="2226468"/>
            <a:ext cx="7707910" cy="1280130"/>
          </a:xfrm>
        </p:spPr>
        <p:txBody>
          <a:bodyPr>
            <a:normAutofit/>
          </a:bodyPr>
          <a:lstStyle/>
          <a:p>
            <a:r>
              <a:rPr lang="en-US" sz="2400" dirty="0">
                <a:latin typeface="Calibri" panose="020F0502020204030204" pitchFamily="34" charset="0"/>
                <a:ea typeface="Times New Roman" panose="02020603050405020304" pitchFamily="18" charset="0"/>
              </a:rPr>
              <a:t>If a product doesn't have a consensus voluntary standard, it must be safe because standards only exist for unsafe products</a:t>
            </a:r>
            <a:r>
              <a:rPr lang="en-US" sz="2800" dirty="0">
                <a:latin typeface="Calibri" panose="020F0502020204030204" pitchFamily="34" charset="0"/>
                <a:ea typeface="Times New Roman" panose="02020603050405020304" pitchFamily="18" charset="0"/>
              </a:rPr>
              <a:t>.</a:t>
            </a:r>
            <a:endParaRPr lang="en-US" sz="4000" dirty="0"/>
          </a:p>
        </p:txBody>
      </p:sp>
      <p:sp>
        <p:nvSpPr>
          <p:cNvPr id="4" name="TextBox 3">
            <a:extLst>
              <a:ext uri="{FF2B5EF4-FFF2-40B4-BE49-F238E27FC236}">
                <a16:creationId xmlns:a16="http://schemas.microsoft.com/office/drawing/2014/main" id="{359B96C7-FB0A-479D-BF09-3AD23935267E}"/>
              </a:ext>
            </a:extLst>
          </p:cNvPr>
          <p:cNvSpPr txBox="1"/>
          <p:nvPr/>
        </p:nvSpPr>
        <p:spPr>
          <a:xfrm rot="21000000">
            <a:off x="2606723" y="3159910"/>
            <a:ext cx="3907224" cy="715581"/>
          </a:xfrm>
          <a:prstGeom prst="rect">
            <a:avLst/>
          </a:prstGeom>
          <a:gradFill flip="none" rotWithShape="1">
            <a:gsLst>
              <a:gs pos="0">
                <a:schemeClr val="accent2"/>
              </a:gs>
              <a:gs pos="48000">
                <a:schemeClr val="accent2">
                  <a:lumMod val="97000"/>
                  <a:lumOff val="3000"/>
                </a:schemeClr>
              </a:gs>
              <a:gs pos="100000">
                <a:schemeClr val="accent2">
                  <a:lumMod val="60000"/>
                  <a:lumOff val="40000"/>
                </a:schemeClr>
              </a:gs>
            </a:gsLst>
            <a:lin ang="16200000" scaled="1"/>
            <a:tileRect/>
          </a:gradFill>
        </p:spPr>
        <p:txBody>
          <a:bodyPr wrap="square" rtlCol="0">
            <a:spAutoFit/>
          </a:bodyPr>
          <a:lstStyle/>
          <a:p>
            <a:pPr algn="ctr"/>
            <a:r>
              <a:rPr lang="en-US" sz="4050" b="1" dirty="0">
                <a:solidFill>
                  <a:schemeClr val="bg1"/>
                </a:solidFill>
                <a:effectLst>
                  <a:outerShdw blurRad="38100" dist="38100" dir="2700000" algn="tl">
                    <a:srgbClr val="000000">
                      <a:alpha val="43137"/>
                    </a:srgbClr>
                  </a:outerShdw>
                </a:effectLst>
                <a:latin typeface="Stencil" panose="040409050D0802020404" pitchFamily="82" charset="0"/>
              </a:rPr>
              <a:t>BUSTED</a:t>
            </a:r>
          </a:p>
        </p:txBody>
      </p:sp>
    </p:spTree>
    <p:extLst>
      <p:ext uri="{BB962C8B-B14F-4D97-AF65-F5344CB8AC3E}">
        <p14:creationId xmlns:p14="http://schemas.microsoft.com/office/powerpoint/2010/main" val="1273797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F6C5-57A9-486E-A3FC-C3AE7D4C4236}"/>
              </a:ext>
            </a:extLst>
          </p:cNvPr>
          <p:cNvSpPr>
            <a:spLocks noGrp="1"/>
          </p:cNvSpPr>
          <p:nvPr>
            <p:ph type="title"/>
          </p:nvPr>
        </p:nvSpPr>
        <p:spPr/>
        <p:txBody>
          <a:bodyPr/>
          <a:lstStyle/>
          <a:p>
            <a:r>
              <a:rPr lang="en-US" dirty="0"/>
              <a:t>Myth #3</a:t>
            </a:r>
          </a:p>
        </p:txBody>
      </p:sp>
      <p:sp>
        <p:nvSpPr>
          <p:cNvPr id="3" name="Content Placeholder 2">
            <a:extLst>
              <a:ext uri="{FF2B5EF4-FFF2-40B4-BE49-F238E27FC236}">
                <a16:creationId xmlns:a16="http://schemas.microsoft.com/office/drawing/2014/main" id="{B31A1B15-571C-40BD-80AE-462A3C03EAF8}"/>
              </a:ext>
            </a:extLst>
          </p:cNvPr>
          <p:cNvSpPr>
            <a:spLocks noGrp="1"/>
          </p:cNvSpPr>
          <p:nvPr>
            <p:ph sz="half" idx="1"/>
          </p:nvPr>
        </p:nvSpPr>
        <p:spPr>
          <a:xfrm>
            <a:off x="628650" y="2226468"/>
            <a:ext cx="7707910" cy="952959"/>
          </a:xfrm>
        </p:spPr>
        <p:txBody>
          <a:bodyPr>
            <a:normAutofit/>
          </a:bodyPr>
          <a:lstStyle/>
          <a:p>
            <a:r>
              <a:rPr lang="en-US" sz="2400" dirty="0">
                <a:latin typeface="Calibri" panose="020F0502020204030204" pitchFamily="34" charset="0"/>
                <a:ea typeface="Times New Roman" panose="02020603050405020304" pitchFamily="18" charset="0"/>
              </a:rPr>
              <a:t>If a product meets the requirements of a consensus voluntary standard, it must be safe</a:t>
            </a:r>
            <a:endParaRPr lang="en-US" sz="3600" dirty="0"/>
          </a:p>
        </p:txBody>
      </p:sp>
    </p:spTree>
    <p:extLst>
      <p:ext uri="{BB962C8B-B14F-4D97-AF65-F5344CB8AC3E}">
        <p14:creationId xmlns:p14="http://schemas.microsoft.com/office/powerpoint/2010/main" val="3182024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F6C5-57A9-486E-A3FC-C3AE7D4C4236}"/>
              </a:ext>
            </a:extLst>
          </p:cNvPr>
          <p:cNvSpPr>
            <a:spLocks noGrp="1"/>
          </p:cNvSpPr>
          <p:nvPr>
            <p:ph type="title"/>
          </p:nvPr>
        </p:nvSpPr>
        <p:spPr/>
        <p:txBody>
          <a:bodyPr/>
          <a:lstStyle/>
          <a:p>
            <a:r>
              <a:rPr lang="en-US" dirty="0"/>
              <a:t>Myth #3</a:t>
            </a:r>
          </a:p>
        </p:txBody>
      </p:sp>
      <p:sp>
        <p:nvSpPr>
          <p:cNvPr id="3" name="Content Placeholder 2">
            <a:extLst>
              <a:ext uri="{FF2B5EF4-FFF2-40B4-BE49-F238E27FC236}">
                <a16:creationId xmlns:a16="http://schemas.microsoft.com/office/drawing/2014/main" id="{B31A1B15-571C-40BD-80AE-462A3C03EAF8}"/>
              </a:ext>
            </a:extLst>
          </p:cNvPr>
          <p:cNvSpPr>
            <a:spLocks noGrp="1"/>
          </p:cNvSpPr>
          <p:nvPr>
            <p:ph sz="half" idx="1"/>
          </p:nvPr>
        </p:nvSpPr>
        <p:spPr>
          <a:xfrm>
            <a:off x="628650" y="2226469"/>
            <a:ext cx="7707910" cy="1003292"/>
          </a:xfrm>
        </p:spPr>
        <p:txBody>
          <a:bodyPr>
            <a:normAutofit/>
          </a:bodyPr>
          <a:lstStyle/>
          <a:p>
            <a:r>
              <a:rPr lang="en-US" sz="2400" dirty="0">
                <a:latin typeface="Calibri" panose="020F0502020204030204" pitchFamily="34" charset="0"/>
                <a:ea typeface="Times New Roman" panose="02020603050405020304" pitchFamily="18" charset="0"/>
              </a:rPr>
              <a:t>If a product meets the requirements of a consensus voluntary standard, it must be safe</a:t>
            </a:r>
            <a:endParaRPr lang="en-US" sz="3600" dirty="0"/>
          </a:p>
        </p:txBody>
      </p:sp>
      <p:pic>
        <p:nvPicPr>
          <p:cNvPr id="4" name="Picture 3">
            <a:extLst>
              <a:ext uri="{FF2B5EF4-FFF2-40B4-BE49-F238E27FC236}">
                <a16:creationId xmlns:a16="http://schemas.microsoft.com/office/drawing/2014/main" id="{13398B23-C3F6-400A-8F5D-79F8AD54E124}"/>
              </a:ext>
            </a:extLst>
          </p:cNvPr>
          <p:cNvPicPr>
            <a:picLocks noChangeAspect="1"/>
          </p:cNvPicPr>
          <p:nvPr/>
        </p:nvPicPr>
        <p:blipFill>
          <a:blip r:embed="rId2"/>
          <a:stretch>
            <a:fillRect/>
          </a:stretch>
        </p:blipFill>
        <p:spPr>
          <a:xfrm>
            <a:off x="2585294" y="2644834"/>
            <a:ext cx="3973412" cy="1568332"/>
          </a:xfrm>
          <a:prstGeom prst="rect">
            <a:avLst/>
          </a:prstGeom>
        </p:spPr>
      </p:pic>
    </p:spTree>
    <p:extLst>
      <p:ext uri="{BB962C8B-B14F-4D97-AF65-F5344CB8AC3E}">
        <p14:creationId xmlns:p14="http://schemas.microsoft.com/office/powerpoint/2010/main" val="2494746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593005498"/>
              </p:ext>
            </p:extLst>
          </p:nvPr>
        </p:nvGraphicFramePr>
        <p:xfrm>
          <a:off x="2158128" y="1860955"/>
          <a:ext cx="5679256" cy="408840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604813" y="499277"/>
            <a:ext cx="3618298" cy="5539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Compliance Function </a:t>
            </a:r>
          </a:p>
        </p:txBody>
      </p:sp>
      <p:sp>
        <p:nvSpPr>
          <p:cNvPr id="5" name="Title 2"/>
          <p:cNvSpPr>
            <a:spLocks noGrp="1"/>
          </p:cNvSpPr>
          <p:nvPr>
            <p:ph type="ctrTitle"/>
          </p:nvPr>
        </p:nvSpPr>
        <p:spPr>
          <a:xfrm>
            <a:off x="3252101" y="1254011"/>
            <a:ext cx="3129742" cy="579389"/>
          </a:xfrm>
        </p:spPr>
        <p:txBody>
          <a:bodyPr>
            <a:noAutofit/>
          </a:bodyPr>
          <a:lstStyle/>
          <a:p>
            <a:pPr algn="ctr"/>
            <a:r>
              <a:rPr lang="en-US" sz="2400" b="1" dirty="0">
                <a:solidFill>
                  <a:srgbClr val="FF0000"/>
                </a:solidFill>
              </a:rPr>
              <a:t>Compliance        Safety</a:t>
            </a:r>
          </a:p>
        </p:txBody>
      </p:sp>
      <p:sp>
        <p:nvSpPr>
          <p:cNvPr id="6" name="Not Equal 5"/>
          <p:cNvSpPr/>
          <p:nvPr/>
        </p:nvSpPr>
        <p:spPr>
          <a:xfrm>
            <a:off x="1926475" y="3235289"/>
            <a:ext cx="583469" cy="480527"/>
          </a:xfrm>
          <a:prstGeom prst="mathNotEqual">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Not Equal 2"/>
          <p:cNvSpPr/>
          <p:nvPr/>
        </p:nvSpPr>
        <p:spPr>
          <a:xfrm>
            <a:off x="4964545" y="1424318"/>
            <a:ext cx="402666" cy="339809"/>
          </a:xfrm>
          <a:prstGeom prst="mathNotEqual">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0000"/>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16F69D3-909B-4F9B-AB3D-36DF422E26EC}"/>
              </a:ext>
            </a:extLst>
          </p:cNvPr>
          <p:cNvPicPr>
            <a:picLocks noChangeAspect="1"/>
          </p:cNvPicPr>
          <p:nvPr/>
        </p:nvPicPr>
        <p:blipFill>
          <a:blip r:embed="rId4"/>
          <a:stretch>
            <a:fillRect/>
          </a:stretch>
        </p:blipFill>
        <p:spPr>
          <a:xfrm>
            <a:off x="259345" y="5468651"/>
            <a:ext cx="1147210" cy="1151500"/>
          </a:xfrm>
          <a:prstGeom prst="rect">
            <a:avLst/>
          </a:prstGeom>
        </p:spPr>
      </p:pic>
    </p:spTree>
    <p:extLst>
      <p:ext uri="{BB962C8B-B14F-4D97-AF65-F5344CB8AC3E}">
        <p14:creationId xmlns:p14="http://schemas.microsoft.com/office/powerpoint/2010/main" val="2194046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8EF0FB4-B81B-40C4-A723-46DE47E873AC}"/>
              </a:ext>
            </a:extLst>
          </p:cNvPr>
          <p:cNvPicPr>
            <a:picLocks noChangeAspect="1"/>
          </p:cNvPicPr>
          <p:nvPr/>
        </p:nvPicPr>
        <p:blipFill>
          <a:blip r:embed="rId2"/>
          <a:stretch>
            <a:fillRect/>
          </a:stretch>
        </p:blipFill>
        <p:spPr>
          <a:xfrm>
            <a:off x="28575" y="1191707"/>
            <a:ext cx="6251756" cy="672812"/>
          </a:xfrm>
          <a:prstGeom prst="rect">
            <a:avLst/>
          </a:prstGeom>
        </p:spPr>
      </p:pic>
      <p:sp>
        <p:nvSpPr>
          <p:cNvPr id="2" name="Title 1">
            <a:extLst>
              <a:ext uri="{FF2B5EF4-FFF2-40B4-BE49-F238E27FC236}">
                <a16:creationId xmlns:a16="http://schemas.microsoft.com/office/drawing/2014/main" id="{F777E626-CFA1-489E-B2F3-25E74D6ECF48}"/>
              </a:ext>
            </a:extLst>
          </p:cNvPr>
          <p:cNvSpPr>
            <a:spLocks noGrp="1"/>
          </p:cNvSpPr>
          <p:nvPr>
            <p:ph type="title"/>
          </p:nvPr>
        </p:nvSpPr>
        <p:spPr>
          <a:xfrm>
            <a:off x="628650" y="0"/>
            <a:ext cx="7886700" cy="1325563"/>
          </a:xfrm>
        </p:spPr>
        <p:txBody>
          <a:bodyPr>
            <a:normAutofit/>
          </a:bodyPr>
          <a:lstStyle/>
          <a:p>
            <a:r>
              <a:rPr lang="en-US" dirty="0"/>
              <a:t>Some problems with standards</a:t>
            </a:r>
          </a:p>
        </p:txBody>
      </p:sp>
      <p:sp>
        <p:nvSpPr>
          <p:cNvPr id="3" name="Text Placeholder 2">
            <a:extLst>
              <a:ext uri="{FF2B5EF4-FFF2-40B4-BE49-F238E27FC236}">
                <a16:creationId xmlns:a16="http://schemas.microsoft.com/office/drawing/2014/main" id="{46D00818-AF8E-4542-9B8F-D6F645C39C63}"/>
              </a:ext>
            </a:extLst>
          </p:cNvPr>
          <p:cNvSpPr>
            <a:spLocks noGrp="1"/>
          </p:cNvSpPr>
          <p:nvPr>
            <p:ph type="body" idx="1"/>
          </p:nvPr>
        </p:nvSpPr>
        <p:spPr>
          <a:xfrm>
            <a:off x="628650" y="1146934"/>
            <a:ext cx="7886700" cy="4555078"/>
          </a:xfrm>
        </p:spPr>
        <p:txBody>
          <a:bodyPr>
            <a:normAutofit fontScale="92500" lnSpcReduction="20000"/>
          </a:bodyPr>
          <a:lstStyle/>
          <a:p>
            <a:r>
              <a:rPr lang="en-US" sz="2600" dirty="0"/>
              <a:t>The majority of products do not have mandatory or voluntary safety standards that are applicable to the product.</a:t>
            </a:r>
          </a:p>
          <a:p>
            <a:r>
              <a:rPr lang="en-US" sz="2600" dirty="0"/>
              <a:t>Where a standard applies, it may not apply to the entire product.</a:t>
            </a:r>
          </a:p>
          <a:p>
            <a:r>
              <a:rPr lang="en-US" sz="2600" dirty="0"/>
              <a:t>Many standards are performance standards that allow the manufacturer to design it any way they want. And the standard may allow a manufacturer to use one of several acceptable safety features.</a:t>
            </a:r>
          </a:p>
          <a:p>
            <a:r>
              <a:rPr lang="en-US" sz="2600" dirty="0">
                <a:solidFill>
                  <a:srgbClr val="221E1F"/>
                </a:solidFill>
              </a:rPr>
              <a:t>Standards are sometimes not clear and are subject to interpretation. </a:t>
            </a:r>
          </a:p>
          <a:p>
            <a:r>
              <a:rPr lang="en-US" sz="2600" dirty="0">
                <a:solidFill>
                  <a:srgbClr val="221E1F"/>
                </a:solidFill>
              </a:rPr>
              <a:t>There are overlapping standards and inconsistent standards from country to country. </a:t>
            </a:r>
          </a:p>
          <a:p>
            <a:endParaRPr lang="en-US" dirty="0"/>
          </a:p>
        </p:txBody>
      </p:sp>
      <p:pic>
        <p:nvPicPr>
          <p:cNvPr id="4" name="Picture 3">
            <a:extLst>
              <a:ext uri="{FF2B5EF4-FFF2-40B4-BE49-F238E27FC236}">
                <a16:creationId xmlns:a16="http://schemas.microsoft.com/office/drawing/2014/main" id="{4800B359-B45B-4880-9D55-1889D1D917D6}"/>
              </a:ext>
            </a:extLst>
          </p:cNvPr>
          <p:cNvPicPr>
            <a:picLocks noChangeAspect="1"/>
          </p:cNvPicPr>
          <p:nvPr/>
        </p:nvPicPr>
        <p:blipFill>
          <a:blip r:embed="rId3"/>
          <a:stretch>
            <a:fillRect/>
          </a:stretch>
        </p:blipFill>
        <p:spPr>
          <a:xfrm>
            <a:off x="239726" y="5504638"/>
            <a:ext cx="1146147" cy="1152244"/>
          </a:xfrm>
          <a:prstGeom prst="rect">
            <a:avLst/>
          </a:prstGeom>
        </p:spPr>
      </p:pic>
    </p:spTree>
    <p:extLst>
      <p:ext uri="{BB962C8B-B14F-4D97-AF65-F5344CB8AC3E}">
        <p14:creationId xmlns:p14="http://schemas.microsoft.com/office/powerpoint/2010/main" val="353263919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76E5E3-80F0-4422-92AE-AADE411183B4}"/>
              </a:ext>
            </a:extLst>
          </p:cNvPr>
          <p:cNvSpPr>
            <a:spLocks noGrp="1"/>
          </p:cNvSpPr>
          <p:nvPr>
            <p:ph type="ctrTitle"/>
          </p:nvPr>
        </p:nvSpPr>
        <p:spPr>
          <a:xfrm>
            <a:off x="2228222" y="510288"/>
            <a:ext cx="5035128" cy="759427"/>
          </a:xfrm>
        </p:spPr>
        <p:txBody>
          <a:bodyPr>
            <a:normAutofit fontScale="90000"/>
          </a:bodyPr>
          <a:lstStyle/>
          <a:p>
            <a:r>
              <a:rPr lang="en-US" sz="4050" b="1" dirty="0"/>
              <a:t>SPSP Webinar Speakers</a:t>
            </a:r>
          </a:p>
        </p:txBody>
      </p:sp>
      <p:sp>
        <p:nvSpPr>
          <p:cNvPr id="16" name="TextBox 15">
            <a:extLst>
              <a:ext uri="{FF2B5EF4-FFF2-40B4-BE49-F238E27FC236}">
                <a16:creationId xmlns:a16="http://schemas.microsoft.com/office/drawing/2014/main" id="{D353AC50-E6F9-4AA6-B6E0-A3C0CCE5D58B}"/>
              </a:ext>
            </a:extLst>
          </p:cNvPr>
          <p:cNvSpPr txBox="1"/>
          <p:nvPr/>
        </p:nvSpPr>
        <p:spPr>
          <a:xfrm>
            <a:off x="1505407" y="3316170"/>
            <a:ext cx="1330608"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Don Mays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ea typeface="Calibri" panose="020F0502020204030204" pitchFamily="34" charset="0"/>
                <a:cs typeface="Calibri" panose="020F0502020204030204" pitchFamily="34" charset="0"/>
              </a:rPr>
              <a:t>Product Safety Insights LLC</a:t>
            </a:r>
            <a:endParaRPr kumimoji="0" lang="en-US"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B276DD05-2634-474A-AB31-F1A7924B1E9A}"/>
              </a:ext>
            </a:extLst>
          </p:cNvPr>
          <p:cNvSpPr txBox="1"/>
          <p:nvPr/>
        </p:nvSpPr>
        <p:spPr>
          <a:xfrm>
            <a:off x="4125922" y="3332743"/>
            <a:ext cx="1239727"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Kenneth Ross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Bowman and Brooke LLP</a:t>
            </a:r>
          </a:p>
        </p:txBody>
      </p:sp>
      <p:pic>
        <p:nvPicPr>
          <p:cNvPr id="33" name="Picture 32">
            <a:extLst>
              <a:ext uri="{FF2B5EF4-FFF2-40B4-BE49-F238E27FC236}">
                <a16:creationId xmlns:a16="http://schemas.microsoft.com/office/drawing/2014/main" id="{6C3427A6-709A-4586-A786-20523C537311}"/>
              </a:ext>
            </a:extLst>
          </p:cNvPr>
          <p:cNvPicPr>
            <a:picLocks noChangeAspect="1"/>
          </p:cNvPicPr>
          <p:nvPr/>
        </p:nvPicPr>
        <p:blipFill>
          <a:blip r:embed="rId3"/>
          <a:stretch>
            <a:fillRect/>
          </a:stretch>
        </p:blipFill>
        <p:spPr>
          <a:xfrm>
            <a:off x="4125922" y="1658414"/>
            <a:ext cx="1133599" cy="1584285"/>
          </a:xfrm>
          <a:prstGeom prst="rect">
            <a:avLst/>
          </a:prstGeom>
        </p:spPr>
      </p:pic>
      <p:pic>
        <p:nvPicPr>
          <p:cNvPr id="10" name="Picture 9">
            <a:extLst>
              <a:ext uri="{FF2B5EF4-FFF2-40B4-BE49-F238E27FC236}">
                <a16:creationId xmlns:a16="http://schemas.microsoft.com/office/drawing/2014/main" id="{658209CA-2B2D-41BF-B9AE-43F83835E737}"/>
              </a:ext>
            </a:extLst>
          </p:cNvPr>
          <p:cNvPicPr>
            <a:picLocks noChangeAspect="1"/>
          </p:cNvPicPr>
          <p:nvPr/>
        </p:nvPicPr>
        <p:blipFill>
          <a:blip r:embed="rId4"/>
          <a:stretch>
            <a:fillRect/>
          </a:stretch>
        </p:blipFill>
        <p:spPr>
          <a:xfrm>
            <a:off x="126404" y="5338475"/>
            <a:ext cx="1330607" cy="1335628"/>
          </a:xfrm>
          <a:prstGeom prst="rect">
            <a:avLst/>
          </a:prstGeom>
        </p:spPr>
      </p:pic>
      <p:sp>
        <p:nvSpPr>
          <p:cNvPr id="12" name="TextBox 11">
            <a:extLst>
              <a:ext uri="{FF2B5EF4-FFF2-40B4-BE49-F238E27FC236}">
                <a16:creationId xmlns:a16="http://schemas.microsoft.com/office/drawing/2014/main" id="{DBFA31B5-49C2-4BAB-88FF-0A0F3CF3C01E}"/>
              </a:ext>
            </a:extLst>
          </p:cNvPr>
          <p:cNvSpPr txBox="1"/>
          <p:nvPr/>
        </p:nvSpPr>
        <p:spPr>
          <a:xfrm>
            <a:off x="6655556" y="3316170"/>
            <a:ext cx="1557495"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George Borlase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Underwriters Laboratories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B71A8994-C0F7-49BC-9B80-C7BDD111463B}"/>
              </a:ext>
            </a:extLst>
          </p:cNvPr>
          <p:cNvPicPr>
            <a:picLocks noChangeAspect="1"/>
          </p:cNvPicPr>
          <p:nvPr/>
        </p:nvPicPr>
        <p:blipFill>
          <a:blip r:embed="rId5"/>
          <a:stretch>
            <a:fillRect/>
          </a:stretch>
        </p:blipFill>
        <p:spPr>
          <a:xfrm>
            <a:off x="1536266" y="1645814"/>
            <a:ext cx="1383912" cy="1609483"/>
          </a:xfrm>
          <a:prstGeom prst="rect">
            <a:avLst/>
          </a:prstGeom>
        </p:spPr>
      </p:pic>
      <p:pic>
        <p:nvPicPr>
          <p:cNvPr id="4" name="Picture 3" descr="A person smiling for the camera&#10;&#10;Description automatically generated with medium confidence">
            <a:extLst>
              <a:ext uri="{FF2B5EF4-FFF2-40B4-BE49-F238E27FC236}">
                <a16:creationId xmlns:a16="http://schemas.microsoft.com/office/drawing/2014/main" id="{5A764AB9-3AC0-492C-957A-EC0C73C3987D}"/>
              </a:ext>
            </a:extLst>
          </p:cNvPr>
          <p:cNvPicPr>
            <a:picLocks noChangeAspect="1"/>
          </p:cNvPicPr>
          <p:nvPr/>
        </p:nvPicPr>
        <p:blipFill rotWithShape="1">
          <a:blip r:embed="rId6">
            <a:extLst>
              <a:ext uri="{28A0092B-C50C-407E-A947-70E740481C1C}">
                <a14:useLocalDpi xmlns:a14="http://schemas.microsoft.com/office/drawing/2010/main" val="0"/>
              </a:ext>
            </a:extLst>
          </a:blip>
          <a:srcRect l="15120" r="14288"/>
          <a:stretch/>
        </p:blipFill>
        <p:spPr>
          <a:xfrm>
            <a:off x="6538110" y="1621492"/>
            <a:ext cx="1464988" cy="1696066"/>
          </a:xfrm>
          <a:prstGeom prst="rect">
            <a:avLst/>
          </a:prstGeom>
        </p:spPr>
      </p:pic>
    </p:spTree>
    <p:extLst>
      <p:ext uri="{BB962C8B-B14F-4D97-AF65-F5344CB8AC3E}">
        <p14:creationId xmlns:p14="http://schemas.microsoft.com/office/powerpoint/2010/main" val="2836794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F6C5-57A9-486E-A3FC-C3AE7D4C4236}"/>
              </a:ext>
            </a:extLst>
          </p:cNvPr>
          <p:cNvSpPr>
            <a:spLocks noGrp="1"/>
          </p:cNvSpPr>
          <p:nvPr>
            <p:ph type="title"/>
          </p:nvPr>
        </p:nvSpPr>
        <p:spPr/>
        <p:txBody>
          <a:bodyPr/>
          <a:lstStyle/>
          <a:p>
            <a:r>
              <a:rPr lang="en-US" dirty="0"/>
              <a:t>Myth #4</a:t>
            </a:r>
          </a:p>
        </p:txBody>
      </p:sp>
      <p:sp>
        <p:nvSpPr>
          <p:cNvPr id="3" name="Content Placeholder 2">
            <a:extLst>
              <a:ext uri="{FF2B5EF4-FFF2-40B4-BE49-F238E27FC236}">
                <a16:creationId xmlns:a16="http://schemas.microsoft.com/office/drawing/2014/main" id="{B31A1B15-571C-40BD-80AE-462A3C03EAF8}"/>
              </a:ext>
            </a:extLst>
          </p:cNvPr>
          <p:cNvSpPr>
            <a:spLocks noGrp="1"/>
          </p:cNvSpPr>
          <p:nvPr>
            <p:ph sz="half" idx="1"/>
          </p:nvPr>
        </p:nvSpPr>
        <p:spPr>
          <a:xfrm>
            <a:off x="628650" y="2226468"/>
            <a:ext cx="7707910" cy="1800247"/>
          </a:xfrm>
        </p:spPr>
        <p:txBody>
          <a:bodyPr>
            <a:normAutofit/>
          </a:bodyPr>
          <a:lstStyle/>
          <a:p>
            <a:r>
              <a:rPr lang="en-US" sz="2400" dirty="0">
                <a:latin typeface="Calibri" panose="020F0502020204030204" pitchFamily="34" charset="0"/>
                <a:ea typeface="Times New Roman" panose="02020603050405020304" pitchFamily="18" charset="0"/>
              </a:rPr>
              <a:t>CPSC regulations require compliance with all ASTM and UL standards. </a:t>
            </a:r>
            <a:endParaRPr lang="en-US" sz="3600" dirty="0"/>
          </a:p>
        </p:txBody>
      </p:sp>
    </p:spTree>
    <p:extLst>
      <p:ext uri="{BB962C8B-B14F-4D97-AF65-F5344CB8AC3E}">
        <p14:creationId xmlns:p14="http://schemas.microsoft.com/office/powerpoint/2010/main" val="1829139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F6C5-57A9-486E-A3FC-C3AE7D4C4236}"/>
              </a:ext>
            </a:extLst>
          </p:cNvPr>
          <p:cNvSpPr>
            <a:spLocks noGrp="1"/>
          </p:cNvSpPr>
          <p:nvPr>
            <p:ph type="title"/>
          </p:nvPr>
        </p:nvSpPr>
        <p:spPr/>
        <p:txBody>
          <a:bodyPr/>
          <a:lstStyle/>
          <a:p>
            <a:r>
              <a:rPr lang="en-US" dirty="0"/>
              <a:t>Myth #4</a:t>
            </a:r>
          </a:p>
        </p:txBody>
      </p:sp>
      <p:sp>
        <p:nvSpPr>
          <p:cNvPr id="3" name="Content Placeholder 2">
            <a:extLst>
              <a:ext uri="{FF2B5EF4-FFF2-40B4-BE49-F238E27FC236}">
                <a16:creationId xmlns:a16="http://schemas.microsoft.com/office/drawing/2014/main" id="{B31A1B15-571C-40BD-80AE-462A3C03EAF8}"/>
              </a:ext>
            </a:extLst>
          </p:cNvPr>
          <p:cNvSpPr>
            <a:spLocks noGrp="1"/>
          </p:cNvSpPr>
          <p:nvPr>
            <p:ph sz="half" idx="1"/>
          </p:nvPr>
        </p:nvSpPr>
        <p:spPr>
          <a:xfrm>
            <a:off x="628650" y="2226468"/>
            <a:ext cx="7707910" cy="1800247"/>
          </a:xfrm>
        </p:spPr>
        <p:txBody>
          <a:bodyPr>
            <a:normAutofit/>
          </a:bodyPr>
          <a:lstStyle/>
          <a:p>
            <a:r>
              <a:rPr lang="en-US" sz="2400" dirty="0">
                <a:latin typeface="Calibri" panose="020F0502020204030204" pitchFamily="34" charset="0"/>
                <a:ea typeface="Times New Roman" panose="02020603050405020304" pitchFamily="18" charset="0"/>
              </a:rPr>
              <a:t>CPSC regulations require compliance with all ASTM and UL standards. </a:t>
            </a:r>
            <a:endParaRPr lang="en-US" sz="3600" dirty="0"/>
          </a:p>
        </p:txBody>
      </p:sp>
      <p:sp>
        <p:nvSpPr>
          <p:cNvPr id="4" name="TextBox 3">
            <a:extLst>
              <a:ext uri="{FF2B5EF4-FFF2-40B4-BE49-F238E27FC236}">
                <a16:creationId xmlns:a16="http://schemas.microsoft.com/office/drawing/2014/main" id="{359B96C7-FB0A-479D-BF09-3AD23935267E}"/>
              </a:ext>
            </a:extLst>
          </p:cNvPr>
          <p:cNvSpPr txBox="1"/>
          <p:nvPr/>
        </p:nvSpPr>
        <p:spPr>
          <a:xfrm rot="21000000">
            <a:off x="2502814" y="2882819"/>
            <a:ext cx="3907224" cy="715581"/>
          </a:xfrm>
          <a:prstGeom prst="rect">
            <a:avLst/>
          </a:prstGeom>
          <a:gradFill flip="none" rotWithShape="1">
            <a:gsLst>
              <a:gs pos="0">
                <a:schemeClr val="accent2"/>
              </a:gs>
              <a:gs pos="48000">
                <a:schemeClr val="accent2">
                  <a:lumMod val="97000"/>
                  <a:lumOff val="3000"/>
                </a:schemeClr>
              </a:gs>
              <a:gs pos="100000">
                <a:schemeClr val="accent2">
                  <a:lumMod val="60000"/>
                  <a:lumOff val="40000"/>
                </a:schemeClr>
              </a:gs>
            </a:gsLst>
            <a:lin ang="16200000" scaled="1"/>
            <a:tileRect/>
          </a:gradFill>
        </p:spPr>
        <p:txBody>
          <a:bodyPr wrap="square" rtlCol="0">
            <a:spAutoFit/>
          </a:bodyPr>
          <a:lstStyle/>
          <a:p>
            <a:pPr algn="ctr"/>
            <a:r>
              <a:rPr lang="en-US" sz="4050" b="1" dirty="0">
                <a:solidFill>
                  <a:schemeClr val="bg1"/>
                </a:solidFill>
                <a:effectLst>
                  <a:outerShdw blurRad="38100" dist="38100" dir="2700000" algn="tl">
                    <a:srgbClr val="000000">
                      <a:alpha val="43137"/>
                    </a:srgbClr>
                  </a:outerShdw>
                </a:effectLst>
                <a:latin typeface="Stencil" panose="040409050D0802020404" pitchFamily="82" charset="0"/>
              </a:rPr>
              <a:t>BUSTED</a:t>
            </a:r>
          </a:p>
        </p:txBody>
      </p:sp>
    </p:spTree>
    <p:extLst>
      <p:ext uri="{BB962C8B-B14F-4D97-AF65-F5344CB8AC3E}">
        <p14:creationId xmlns:p14="http://schemas.microsoft.com/office/powerpoint/2010/main" val="2936727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8EF0FB4-B81B-40C4-A723-46DE47E873AC}"/>
              </a:ext>
            </a:extLst>
          </p:cNvPr>
          <p:cNvPicPr>
            <a:picLocks noChangeAspect="1"/>
          </p:cNvPicPr>
          <p:nvPr/>
        </p:nvPicPr>
        <p:blipFill>
          <a:blip r:embed="rId2"/>
          <a:stretch>
            <a:fillRect/>
          </a:stretch>
        </p:blipFill>
        <p:spPr>
          <a:xfrm>
            <a:off x="28575" y="1191707"/>
            <a:ext cx="6251756" cy="672812"/>
          </a:xfrm>
          <a:prstGeom prst="rect">
            <a:avLst/>
          </a:prstGeom>
        </p:spPr>
      </p:pic>
      <p:sp>
        <p:nvSpPr>
          <p:cNvPr id="2" name="Title 1">
            <a:extLst>
              <a:ext uri="{FF2B5EF4-FFF2-40B4-BE49-F238E27FC236}">
                <a16:creationId xmlns:a16="http://schemas.microsoft.com/office/drawing/2014/main" id="{F777E626-CFA1-489E-B2F3-25E74D6ECF48}"/>
              </a:ext>
            </a:extLst>
          </p:cNvPr>
          <p:cNvSpPr>
            <a:spLocks noGrp="1"/>
          </p:cNvSpPr>
          <p:nvPr>
            <p:ph type="title"/>
          </p:nvPr>
        </p:nvSpPr>
        <p:spPr>
          <a:xfrm>
            <a:off x="638175" y="-64905"/>
            <a:ext cx="7886700" cy="1325563"/>
          </a:xfrm>
        </p:spPr>
        <p:txBody>
          <a:bodyPr>
            <a:normAutofit/>
          </a:bodyPr>
          <a:lstStyle/>
          <a:p>
            <a:r>
              <a:rPr lang="en-US" dirty="0"/>
              <a:t>Some problems with standards</a:t>
            </a:r>
          </a:p>
        </p:txBody>
      </p:sp>
      <p:sp>
        <p:nvSpPr>
          <p:cNvPr id="3" name="Text Placeholder 2">
            <a:extLst>
              <a:ext uri="{FF2B5EF4-FFF2-40B4-BE49-F238E27FC236}">
                <a16:creationId xmlns:a16="http://schemas.microsoft.com/office/drawing/2014/main" id="{46D00818-AF8E-4542-9B8F-D6F645C39C63}"/>
              </a:ext>
            </a:extLst>
          </p:cNvPr>
          <p:cNvSpPr>
            <a:spLocks noGrp="1"/>
          </p:cNvSpPr>
          <p:nvPr>
            <p:ph type="body" idx="1"/>
          </p:nvPr>
        </p:nvSpPr>
        <p:spPr>
          <a:xfrm>
            <a:off x="619125" y="1112481"/>
            <a:ext cx="7877175" cy="4553812"/>
          </a:xfrm>
        </p:spPr>
        <p:txBody>
          <a:bodyPr>
            <a:normAutofit fontScale="92500" lnSpcReduction="10000"/>
          </a:bodyPr>
          <a:lstStyle/>
          <a:p>
            <a:r>
              <a:rPr lang="en-US" sz="2400" dirty="0">
                <a:solidFill>
                  <a:srgbClr val="221E1F"/>
                </a:solidFill>
              </a:rPr>
              <a:t>Some standards are not really requirements, but merely guidance on how to do something. </a:t>
            </a:r>
          </a:p>
          <a:p>
            <a:r>
              <a:rPr lang="en-US" sz="2400" dirty="0"/>
              <a:t>Some standards have very specific requirements that are a bare minimum, and the manufacturer is </a:t>
            </a:r>
            <a:r>
              <a:rPr lang="en-US" sz="2400" u="sng" dirty="0"/>
              <a:t>prevented</a:t>
            </a:r>
            <a:r>
              <a:rPr lang="en-US" sz="2400" dirty="0"/>
              <a:t> from exceeding the standard and still claim that they complied with the standard’s requirements.</a:t>
            </a:r>
          </a:p>
          <a:p>
            <a:r>
              <a:rPr lang="en-US" sz="2400" dirty="0"/>
              <a:t>And many standards are just made up without any technical or scientific analysis or testing on whether the requirements are likely to result in a safe product. They are merely educated guesses.</a:t>
            </a:r>
          </a:p>
          <a:p>
            <a:r>
              <a:rPr lang="en-US" sz="2400" dirty="0"/>
              <a:t>Compliance with foreign standards resulting in a safer product might be admissible to prove you can make a safer product than you do in the U.S. </a:t>
            </a:r>
          </a:p>
          <a:p>
            <a:pPr marL="0" indent="0">
              <a:buNone/>
            </a:pPr>
            <a:endParaRPr lang="en-US" sz="1650" dirty="0">
              <a:latin typeface="+mj-lt"/>
            </a:endParaRPr>
          </a:p>
        </p:txBody>
      </p:sp>
      <p:pic>
        <p:nvPicPr>
          <p:cNvPr id="4" name="Picture 3">
            <a:extLst>
              <a:ext uri="{FF2B5EF4-FFF2-40B4-BE49-F238E27FC236}">
                <a16:creationId xmlns:a16="http://schemas.microsoft.com/office/drawing/2014/main" id="{F5AA1052-F9F9-4D51-8E1E-A008C8BB2F29}"/>
              </a:ext>
            </a:extLst>
          </p:cNvPr>
          <p:cNvPicPr>
            <a:picLocks noChangeAspect="1"/>
          </p:cNvPicPr>
          <p:nvPr/>
        </p:nvPicPr>
        <p:blipFill>
          <a:blip r:embed="rId3"/>
          <a:stretch>
            <a:fillRect/>
          </a:stretch>
        </p:blipFill>
        <p:spPr>
          <a:xfrm>
            <a:off x="341326" y="5504638"/>
            <a:ext cx="1146147" cy="1152244"/>
          </a:xfrm>
          <a:prstGeom prst="rect">
            <a:avLst/>
          </a:prstGeom>
        </p:spPr>
      </p:pic>
    </p:spTree>
    <p:extLst>
      <p:ext uri="{BB962C8B-B14F-4D97-AF65-F5344CB8AC3E}">
        <p14:creationId xmlns:p14="http://schemas.microsoft.com/office/powerpoint/2010/main" val="326568619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8EF0FB4-B81B-40C4-A723-46DE47E873AC}"/>
              </a:ext>
            </a:extLst>
          </p:cNvPr>
          <p:cNvPicPr>
            <a:picLocks noChangeAspect="1"/>
          </p:cNvPicPr>
          <p:nvPr/>
        </p:nvPicPr>
        <p:blipFill>
          <a:blip r:embed="rId2"/>
          <a:stretch>
            <a:fillRect/>
          </a:stretch>
        </p:blipFill>
        <p:spPr>
          <a:xfrm>
            <a:off x="28575" y="1191707"/>
            <a:ext cx="6251756" cy="672812"/>
          </a:xfrm>
          <a:prstGeom prst="rect">
            <a:avLst/>
          </a:prstGeom>
        </p:spPr>
      </p:pic>
      <p:sp>
        <p:nvSpPr>
          <p:cNvPr id="2" name="Title 1">
            <a:extLst>
              <a:ext uri="{FF2B5EF4-FFF2-40B4-BE49-F238E27FC236}">
                <a16:creationId xmlns:a16="http://schemas.microsoft.com/office/drawing/2014/main" id="{F777E626-CFA1-489E-B2F3-25E74D6ECF48}"/>
              </a:ext>
            </a:extLst>
          </p:cNvPr>
          <p:cNvSpPr>
            <a:spLocks noGrp="1"/>
          </p:cNvSpPr>
          <p:nvPr>
            <p:ph type="title"/>
          </p:nvPr>
        </p:nvSpPr>
        <p:spPr>
          <a:xfrm>
            <a:off x="628650" y="0"/>
            <a:ext cx="7886700" cy="1325563"/>
          </a:xfrm>
        </p:spPr>
        <p:txBody>
          <a:bodyPr>
            <a:normAutofit/>
          </a:bodyPr>
          <a:lstStyle/>
          <a:p>
            <a:r>
              <a:rPr lang="en-US" dirty="0"/>
              <a:t>Some problems with standards</a:t>
            </a:r>
          </a:p>
        </p:txBody>
      </p:sp>
      <p:sp>
        <p:nvSpPr>
          <p:cNvPr id="3" name="Text Placeholder 2">
            <a:extLst>
              <a:ext uri="{FF2B5EF4-FFF2-40B4-BE49-F238E27FC236}">
                <a16:creationId xmlns:a16="http://schemas.microsoft.com/office/drawing/2014/main" id="{46D00818-AF8E-4542-9B8F-D6F645C39C63}"/>
              </a:ext>
            </a:extLst>
          </p:cNvPr>
          <p:cNvSpPr>
            <a:spLocks noGrp="1"/>
          </p:cNvSpPr>
          <p:nvPr>
            <p:ph type="body" idx="1"/>
          </p:nvPr>
        </p:nvSpPr>
        <p:spPr>
          <a:xfrm>
            <a:off x="628650" y="1152094"/>
            <a:ext cx="7877175" cy="4553812"/>
          </a:xfrm>
        </p:spPr>
        <p:txBody>
          <a:bodyPr>
            <a:normAutofit/>
          </a:bodyPr>
          <a:lstStyle/>
          <a:p>
            <a:r>
              <a:rPr lang="en-US" sz="2400" dirty="0">
                <a:solidFill>
                  <a:srgbClr val="221E1F"/>
                </a:solidFill>
              </a:rPr>
              <a:t>Minutes of committee meetings are discoverable </a:t>
            </a:r>
          </a:p>
          <a:p>
            <a:r>
              <a:rPr lang="en-US" sz="2400" dirty="0">
                <a:solidFill>
                  <a:srgbClr val="221E1F"/>
                </a:solidFill>
              </a:rPr>
              <a:t>Technology develops faster than standards are developed, or government regulations are enacted and implemented</a:t>
            </a:r>
          </a:p>
          <a:p>
            <a:r>
              <a:rPr lang="en-US" sz="2400" dirty="0">
                <a:solidFill>
                  <a:srgbClr val="221E1F"/>
                </a:solidFill>
              </a:rPr>
              <a:t>Some consumer groups test product to their own standards which can differ from or exceed the voluntary consensus standards</a:t>
            </a:r>
          </a:p>
          <a:p>
            <a:r>
              <a:rPr lang="en-US" sz="2400" dirty="0">
                <a:solidFill>
                  <a:srgbClr val="221E1F"/>
                </a:solidFill>
              </a:rPr>
              <a:t>A manufacturer can try a case and defend itself on standards compliance.  The jury can hold the standard is a minimum and not adequate and that the manufacturer should have exceeded the standard, or the standard should have been stronger</a:t>
            </a:r>
            <a:endParaRPr lang="en-US" sz="1650" dirty="0"/>
          </a:p>
        </p:txBody>
      </p:sp>
      <p:pic>
        <p:nvPicPr>
          <p:cNvPr id="4" name="Picture 3">
            <a:extLst>
              <a:ext uri="{FF2B5EF4-FFF2-40B4-BE49-F238E27FC236}">
                <a16:creationId xmlns:a16="http://schemas.microsoft.com/office/drawing/2014/main" id="{2D850E44-782B-43F9-B77E-F189A2967E64}"/>
              </a:ext>
            </a:extLst>
          </p:cNvPr>
          <p:cNvPicPr>
            <a:picLocks noChangeAspect="1"/>
          </p:cNvPicPr>
          <p:nvPr/>
        </p:nvPicPr>
        <p:blipFill>
          <a:blip r:embed="rId3"/>
          <a:stretch>
            <a:fillRect/>
          </a:stretch>
        </p:blipFill>
        <p:spPr>
          <a:xfrm>
            <a:off x="341326" y="5423358"/>
            <a:ext cx="1146147" cy="1152244"/>
          </a:xfrm>
          <a:prstGeom prst="rect">
            <a:avLst/>
          </a:prstGeom>
        </p:spPr>
      </p:pic>
    </p:spTree>
    <p:extLst>
      <p:ext uri="{BB962C8B-B14F-4D97-AF65-F5344CB8AC3E}">
        <p14:creationId xmlns:p14="http://schemas.microsoft.com/office/powerpoint/2010/main" val="17214226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896829-D518-4FC9-8237-E1B6B435FD73}"/>
              </a:ext>
            </a:extLst>
          </p:cNvPr>
          <p:cNvSpPr>
            <a:spLocks noGrp="1"/>
          </p:cNvSpPr>
          <p:nvPr>
            <p:ph idx="1"/>
          </p:nvPr>
        </p:nvSpPr>
        <p:spPr>
          <a:xfrm>
            <a:off x="628650" y="1082047"/>
            <a:ext cx="7886700" cy="4351338"/>
          </a:xfrm>
        </p:spPr>
        <p:txBody>
          <a:bodyPr/>
          <a:lstStyle/>
          <a:p>
            <a:endParaRPr lang="en-US" dirty="0"/>
          </a:p>
          <a:p>
            <a:endParaRPr lang="en-US" dirty="0"/>
          </a:p>
        </p:txBody>
      </p:sp>
      <p:pic>
        <p:nvPicPr>
          <p:cNvPr id="4" name="Picture 3">
            <a:extLst>
              <a:ext uri="{FF2B5EF4-FFF2-40B4-BE49-F238E27FC236}">
                <a16:creationId xmlns:a16="http://schemas.microsoft.com/office/drawing/2014/main" id="{DA3DAFDA-379D-4B6D-8CB6-26043589F821}"/>
              </a:ext>
            </a:extLst>
          </p:cNvPr>
          <p:cNvPicPr>
            <a:picLocks noChangeAspect="1"/>
          </p:cNvPicPr>
          <p:nvPr/>
        </p:nvPicPr>
        <p:blipFill>
          <a:blip r:embed="rId3"/>
          <a:stretch>
            <a:fillRect/>
          </a:stretch>
        </p:blipFill>
        <p:spPr>
          <a:xfrm>
            <a:off x="163736" y="5569976"/>
            <a:ext cx="1147171" cy="1151500"/>
          </a:xfrm>
          <a:prstGeom prst="rect">
            <a:avLst/>
          </a:prstGeom>
        </p:spPr>
      </p:pic>
      <p:sp>
        <p:nvSpPr>
          <p:cNvPr id="5" name="TextBox 4">
            <a:extLst>
              <a:ext uri="{FF2B5EF4-FFF2-40B4-BE49-F238E27FC236}">
                <a16:creationId xmlns:a16="http://schemas.microsoft.com/office/drawing/2014/main" id="{BC2BEC29-F2E3-4687-BED0-06F9F659986B}"/>
              </a:ext>
            </a:extLst>
          </p:cNvPr>
          <p:cNvSpPr txBox="1"/>
          <p:nvPr/>
        </p:nvSpPr>
        <p:spPr>
          <a:xfrm>
            <a:off x="628650" y="143642"/>
            <a:ext cx="7886700" cy="5632311"/>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For questions after the webinar, email SPSP at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info@productsafetyprofessionals.org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or contact speakers:</a:t>
            </a:r>
          </a:p>
          <a:p>
            <a:pPr marL="914400" lvl="1" indent="-457200">
              <a:spcAft>
                <a:spcPts val="1200"/>
              </a:spcAft>
              <a:buFont typeface="Arial" panose="020B0604020202020204" pitchFamily="34" charset="0"/>
              <a:buChar cha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Don@ProductSafetyInsights.com</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lvl="1" indent="-457200">
              <a:spcAft>
                <a:spcPts val="1200"/>
              </a:spcAft>
              <a:buFont typeface="Arial" panose="020B0604020202020204" pitchFamily="34" charset="0"/>
              <a:buChar cha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George.Borlase@ul.org</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lvl="1" indent="-457200">
              <a:spcAft>
                <a:spcPts val="1200"/>
              </a:spcAft>
              <a:buFont typeface="Arial" panose="020B0604020202020204" pitchFamily="34" charset="0"/>
              <a:buChar char="•"/>
            </a:pPr>
            <a:r>
              <a:rPr lang="en-US" sz="3200" dirty="0">
                <a:solidFill>
                  <a:prstClr val="black"/>
                </a:solidFill>
                <a:latin typeface="Calibri" panose="020F0502020204030204"/>
                <a:hlinkClick r:id="rId7"/>
              </a:rPr>
              <a:t>kenrossesq@gmail.com</a:t>
            </a:r>
            <a:endParaRPr lang="en-US" sz="3200" dirty="0">
              <a:solidFill>
                <a:prstClr val="black"/>
              </a:solidFill>
              <a:latin typeface="Calibri" panose="020F0502020204030204"/>
            </a:endParaRPr>
          </a:p>
          <a:p>
            <a:pPr marL="457200" marR="0" lvl="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These slides, a link to this webinar and more standards material can be accessed at the SPSP website under “SPSP-webinar-series.”</a:t>
            </a:r>
          </a:p>
        </p:txBody>
      </p:sp>
    </p:spTree>
    <p:extLst>
      <p:ext uri="{BB962C8B-B14F-4D97-AF65-F5344CB8AC3E}">
        <p14:creationId xmlns:p14="http://schemas.microsoft.com/office/powerpoint/2010/main" val="2876234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5CAE96-0548-46D5-996D-974002278935}"/>
              </a:ext>
            </a:extLst>
          </p:cNvPr>
          <p:cNvPicPr>
            <a:picLocks noChangeAspect="1"/>
          </p:cNvPicPr>
          <p:nvPr/>
        </p:nvPicPr>
        <p:blipFill>
          <a:blip r:embed="rId3"/>
          <a:stretch>
            <a:fillRect/>
          </a:stretch>
        </p:blipFill>
        <p:spPr>
          <a:xfrm>
            <a:off x="3927046" y="2886659"/>
            <a:ext cx="1005230" cy="1009024"/>
          </a:xfrm>
          <a:prstGeom prst="rect">
            <a:avLst/>
          </a:prstGeom>
        </p:spPr>
      </p:pic>
      <p:sp>
        <p:nvSpPr>
          <p:cNvPr id="4" name="Title 1">
            <a:extLst>
              <a:ext uri="{FF2B5EF4-FFF2-40B4-BE49-F238E27FC236}">
                <a16:creationId xmlns:a16="http://schemas.microsoft.com/office/drawing/2014/main" id="{5E502D6C-E009-4ECC-BD35-7F58660418FB}"/>
              </a:ext>
            </a:extLst>
          </p:cNvPr>
          <p:cNvSpPr txBox="1">
            <a:spLocks/>
          </p:cNvSpPr>
          <p:nvPr/>
        </p:nvSpPr>
        <p:spPr>
          <a:xfrm>
            <a:off x="2618987" y="2284236"/>
            <a:ext cx="3906026" cy="473543"/>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libri Light" panose="020F0302020204030204"/>
                <a:ea typeface="+mj-ea"/>
                <a:cs typeface="+mj-cs"/>
              </a:rPr>
              <a:t>SPSP 2022 Webinar Series</a:t>
            </a:r>
          </a:p>
        </p:txBody>
      </p:sp>
      <p:sp>
        <p:nvSpPr>
          <p:cNvPr id="5" name="Title 1">
            <a:extLst>
              <a:ext uri="{FF2B5EF4-FFF2-40B4-BE49-F238E27FC236}">
                <a16:creationId xmlns:a16="http://schemas.microsoft.com/office/drawing/2014/main" id="{7A76E69E-AE97-421C-B145-EF411372DB5A}"/>
              </a:ext>
            </a:extLst>
          </p:cNvPr>
          <p:cNvSpPr txBox="1">
            <a:spLocks/>
          </p:cNvSpPr>
          <p:nvPr/>
        </p:nvSpPr>
        <p:spPr>
          <a:xfrm>
            <a:off x="2553040" y="3939214"/>
            <a:ext cx="3753240" cy="77684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Light" panose="020F0302020204030204"/>
                <a:ea typeface="+mj-ea"/>
                <a:cs typeface="+mj-cs"/>
              </a:rPr>
              <a:t>March 16, 2022</a:t>
            </a:r>
          </a:p>
        </p:txBody>
      </p:sp>
      <p:sp>
        <p:nvSpPr>
          <p:cNvPr id="2" name="TextBox 1">
            <a:extLst>
              <a:ext uri="{FF2B5EF4-FFF2-40B4-BE49-F238E27FC236}">
                <a16:creationId xmlns:a16="http://schemas.microsoft.com/office/drawing/2014/main" id="{64639BF5-63E1-4B4F-9667-F2BB52AE8314}"/>
              </a:ext>
            </a:extLst>
          </p:cNvPr>
          <p:cNvSpPr txBox="1"/>
          <p:nvPr/>
        </p:nvSpPr>
        <p:spPr>
          <a:xfrm>
            <a:off x="1856336" y="1680228"/>
            <a:ext cx="5739493" cy="7155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5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Thank you for attending!</a:t>
            </a:r>
          </a:p>
        </p:txBody>
      </p:sp>
      <p:sp>
        <p:nvSpPr>
          <p:cNvPr id="3" name="TextBox 2">
            <a:extLst>
              <a:ext uri="{FF2B5EF4-FFF2-40B4-BE49-F238E27FC236}">
                <a16:creationId xmlns:a16="http://schemas.microsoft.com/office/drawing/2014/main" id="{B3978A5B-13E9-423D-83C6-867B7EF521A9}"/>
              </a:ext>
            </a:extLst>
          </p:cNvPr>
          <p:cNvSpPr txBox="1"/>
          <p:nvPr/>
        </p:nvSpPr>
        <p:spPr>
          <a:xfrm>
            <a:off x="2190541" y="5014127"/>
            <a:ext cx="466243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Sponsored by Sedgwick Brand Protection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2560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746359" y="2334358"/>
            <a:ext cx="5424061" cy="3389041"/>
            <a:chOff x="2263140" y="1719979"/>
            <a:chExt cx="4905871" cy="3338988"/>
          </a:xfrm>
        </p:grpSpPr>
        <p:sp>
          <p:nvSpPr>
            <p:cNvPr id="5" name="TextBox 4"/>
            <p:cNvSpPr txBox="1"/>
            <p:nvPr/>
          </p:nvSpPr>
          <p:spPr>
            <a:xfrm>
              <a:off x="5645011" y="3636656"/>
              <a:ext cx="1524000" cy="3638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SamsungOne 300C" panose="020B0306030303020204" pitchFamily="34" charset="0"/>
                  <a:cs typeface="+mn-cs"/>
                </a:rPr>
                <a:t>Product Safety</a:t>
              </a:r>
            </a:p>
          </p:txBody>
        </p:sp>
        <p:grpSp>
          <p:nvGrpSpPr>
            <p:cNvPr id="7" name="Group 6"/>
            <p:cNvGrpSpPr/>
            <p:nvPr/>
          </p:nvGrpSpPr>
          <p:grpSpPr>
            <a:xfrm>
              <a:off x="2263140" y="1719979"/>
              <a:ext cx="3850132" cy="3338988"/>
              <a:chOff x="2263140" y="1719979"/>
              <a:chExt cx="3850132" cy="3338988"/>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64" y="1719979"/>
                <a:ext cx="2684708" cy="2684707"/>
              </a:xfrm>
              <a:prstGeom prst="rect">
                <a:avLst/>
              </a:prstGeom>
            </p:spPr>
          </p:pic>
          <p:sp>
            <p:nvSpPr>
              <p:cNvPr id="4" name="TextBox 3"/>
              <p:cNvSpPr txBox="1"/>
              <p:nvPr/>
            </p:nvSpPr>
            <p:spPr>
              <a:xfrm>
                <a:off x="2263140" y="3533268"/>
                <a:ext cx="1524000" cy="63678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SamsungOne 300C" panose="020B0306030303020204" pitchFamily="34" charset="0"/>
                    <a:cs typeface="+mn-cs"/>
                  </a:rPr>
                  <a:t>Product Liability</a:t>
                </a:r>
              </a:p>
            </p:txBody>
          </p:sp>
          <p:sp>
            <p:nvSpPr>
              <p:cNvPr id="6" name="TextBox 5"/>
              <p:cNvSpPr txBox="1"/>
              <p:nvPr/>
            </p:nvSpPr>
            <p:spPr>
              <a:xfrm>
                <a:off x="3635072" y="4422182"/>
                <a:ext cx="2260150" cy="63678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SamsungOne 300C" panose="020B0306030303020204" pitchFamily="34" charset="0"/>
                    <a:cs typeface="+mn-cs"/>
                  </a:rPr>
                  <a:t>Regulatory and Standards Compliance</a:t>
                </a:r>
              </a:p>
            </p:txBody>
          </p:sp>
        </p:grpSp>
      </p:gr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0A0091-35E3-E64D-A905-01E6FD7A521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525EA0FF-FAB7-48A2-A43B-52A88215780F}"/>
              </a:ext>
            </a:extLst>
          </p:cNvPr>
          <p:cNvSpPr txBox="1"/>
          <p:nvPr/>
        </p:nvSpPr>
        <p:spPr>
          <a:xfrm>
            <a:off x="1327417" y="1217914"/>
            <a:ext cx="6383216"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libri" panose="020F0502020204030204"/>
                <a:ea typeface="+mn-ea"/>
                <a:cs typeface="+mn-cs"/>
              </a:rPr>
              <a:t>Interrelationship between three areas of analysis </a:t>
            </a:r>
          </a:p>
        </p:txBody>
      </p:sp>
      <p:pic>
        <p:nvPicPr>
          <p:cNvPr id="11" name="Picture 10">
            <a:extLst>
              <a:ext uri="{FF2B5EF4-FFF2-40B4-BE49-F238E27FC236}">
                <a16:creationId xmlns:a16="http://schemas.microsoft.com/office/drawing/2014/main" id="{F87B40C0-0FA3-415A-987D-42D39B833FB6}"/>
              </a:ext>
            </a:extLst>
          </p:cNvPr>
          <p:cNvPicPr>
            <a:picLocks noChangeAspect="1"/>
          </p:cNvPicPr>
          <p:nvPr/>
        </p:nvPicPr>
        <p:blipFill>
          <a:blip r:embed="rId4"/>
          <a:stretch>
            <a:fillRect/>
          </a:stretch>
        </p:blipFill>
        <p:spPr>
          <a:xfrm>
            <a:off x="163736" y="5569976"/>
            <a:ext cx="1147171" cy="1151500"/>
          </a:xfrm>
          <a:prstGeom prst="rect">
            <a:avLst/>
          </a:prstGeom>
        </p:spPr>
      </p:pic>
    </p:spTree>
    <p:extLst>
      <p:ext uri="{BB962C8B-B14F-4D97-AF65-F5344CB8AC3E}">
        <p14:creationId xmlns:p14="http://schemas.microsoft.com/office/powerpoint/2010/main" val="2882437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8EF0FB4-B81B-40C4-A723-46DE47E873AC}"/>
              </a:ext>
            </a:extLst>
          </p:cNvPr>
          <p:cNvPicPr>
            <a:picLocks noChangeAspect="1"/>
          </p:cNvPicPr>
          <p:nvPr/>
        </p:nvPicPr>
        <p:blipFill>
          <a:blip r:embed="rId2"/>
          <a:stretch>
            <a:fillRect/>
          </a:stretch>
        </p:blipFill>
        <p:spPr>
          <a:xfrm>
            <a:off x="28575" y="1191707"/>
            <a:ext cx="6251756" cy="672812"/>
          </a:xfrm>
          <a:prstGeom prst="rect">
            <a:avLst/>
          </a:prstGeom>
        </p:spPr>
      </p:pic>
      <p:sp>
        <p:nvSpPr>
          <p:cNvPr id="2" name="Title 1">
            <a:extLst>
              <a:ext uri="{FF2B5EF4-FFF2-40B4-BE49-F238E27FC236}">
                <a16:creationId xmlns:a16="http://schemas.microsoft.com/office/drawing/2014/main" id="{F777E626-CFA1-489E-B2F3-25E74D6ECF48}"/>
              </a:ext>
            </a:extLst>
          </p:cNvPr>
          <p:cNvSpPr>
            <a:spLocks noGrp="1"/>
          </p:cNvSpPr>
          <p:nvPr>
            <p:ph type="title"/>
          </p:nvPr>
        </p:nvSpPr>
        <p:spPr/>
        <p:txBody>
          <a:bodyPr>
            <a:normAutofit fontScale="90000"/>
          </a:bodyPr>
          <a:lstStyle/>
          <a:p>
            <a:r>
              <a:rPr lang="en-US" dirty="0"/>
              <a:t>Legal Requirements and Their Effect</a:t>
            </a:r>
          </a:p>
        </p:txBody>
      </p:sp>
      <p:sp>
        <p:nvSpPr>
          <p:cNvPr id="3" name="Text Placeholder 2">
            <a:extLst>
              <a:ext uri="{FF2B5EF4-FFF2-40B4-BE49-F238E27FC236}">
                <a16:creationId xmlns:a16="http://schemas.microsoft.com/office/drawing/2014/main" id="{46D00818-AF8E-4542-9B8F-D6F645C39C63}"/>
              </a:ext>
            </a:extLst>
          </p:cNvPr>
          <p:cNvSpPr>
            <a:spLocks noGrp="1"/>
          </p:cNvSpPr>
          <p:nvPr>
            <p:ph type="body" idx="1"/>
          </p:nvPr>
        </p:nvSpPr>
        <p:spPr>
          <a:xfrm>
            <a:off x="633412" y="1417638"/>
            <a:ext cx="7877175" cy="4629724"/>
          </a:xfrm>
        </p:spPr>
        <p:txBody>
          <a:bodyPr>
            <a:normAutofit fontScale="92500" lnSpcReduction="10000"/>
          </a:bodyPr>
          <a:lstStyle/>
          <a:p>
            <a:r>
              <a:rPr lang="en-US" sz="2800" dirty="0"/>
              <a:t>Laws, regulations and standards that have been enacted by or adopted by </a:t>
            </a:r>
            <a:r>
              <a:rPr lang="en-US" sz="2800" b="1" dirty="0"/>
              <a:t>governments</a:t>
            </a:r>
          </a:p>
          <a:p>
            <a:pPr lvl="2">
              <a:buFont typeface="Wingdings" panose="05000000000000000000" pitchFamily="2" charset="2"/>
              <a:buChar char="ü"/>
            </a:pPr>
            <a:r>
              <a:rPr lang="en-US" sz="2400" dirty="0"/>
              <a:t>Mandatory and must be complied with.  Failure to do so might require that the manufacturer report non-compliance to a government agency who may require that the product be recalled.  Non-compliance can be used to argue that the product is defective and violates the law. </a:t>
            </a:r>
          </a:p>
          <a:p>
            <a:pPr lvl="2">
              <a:buFont typeface="Wingdings" panose="05000000000000000000" pitchFamily="2" charset="2"/>
              <a:buChar char="ü"/>
            </a:pPr>
            <a:r>
              <a:rPr lang="en-US" sz="2400" dirty="0"/>
              <a:t>Compliance may not protect manufacturer in a product liability case.  Jury might rule that the manufacturer should have exceeded laws, regulations, and standards. </a:t>
            </a:r>
          </a:p>
          <a:p>
            <a:pPr lvl="2">
              <a:buFont typeface="Wingdings" panose="05000000000000000000" pitchFamily="2" charset="2"/>
              <a:buChar char="ü"/>
            </a:pPr>
            <a:r>
              <a:rPr lang="en-US" sz="2400" dirty="0"/>
              <a:t>Plaintiff needs to prove that product should have been made safer and that failure to do so proximately caused the injury. </a:t>
            </a:r>
          </a:p>
          <a:p>
            <a:pPr lvl="1"/>
            <a:endParaRPr lang="en-US" sz="2400" dirty="0"/>
          </a:p>
          <a:p>
            <a:endParaRPr lang="en-US" dirty="0"/>
          </a:p>
        </p:txBody>
      </p:sp>
      <p:pic>
        <p:nvPicPr>
          <p:cNvPr id="4" name="Picture 3">
            <a:extLst>
              <a:ext uri="{FF2B5EF4-FFF2-40B4-BE49-F238E27FC236}">
                <a16:creationId xmlns:a16="http://schemas.microsoft.com/office/drawing/2014/main" id="{6BB4A174-91E4-4D18-BD56-A94763F37995}"/>
              </a:ext>
            </a:extLst>
          </p:cNvPr>
          <p:cNvPicPr>
            <a:picLocks noChangeAspect="1"/>
          </p:cNvPicPr>
          <p:nvPr/>
        </p:nvPicPr>
        <p:blipFill>
          <a:blip r:embed="rId3"/>
          <a:stretch>
            <a:fillRect/>
          </a:stretch>
        </p:blipFill>
        <p:spPr>
          <a:xfrm>
            <a:off x="239726" y="5514798"/>
            <a:ext cx="1146147" cy="1152244"/>
          </a:xfrm>
          <a:prstGeom prst="rect">
            <a:avLst/>
          </a:prstGeom>
        </p:spPr>
      </p:pic>
    </p:spTree>
    <p:extLst>
      <p:ext uri="{BB962C8B-B14F-4D97-AF65-F5344CB8AC3E}">
        <p14:creationId xmlns:p14="http://schemas.microsoft.com/office/powerpoint/2010/main" val="118885721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8EF0FB4-B81B-40C4-A723-46DE47E873AC}"/>
              </a:ext>
            </a:extLst>
          </p:cNvPr>
          <p:cNvPicPr>
            <a:picLocks noChangeAspect="1"/>
          </p:cNvPicPr>
          <p:nvPr/>
        </p:nvPicPr>
        <p:blipFill>
          <a:blip r:embed="rId2"/>
          <a:stretch>
            <a:fillRect/>
          </a:stretch>
        </p:blipFill>
        <p:spPr>
          <a:xfrm>
            <a:off x="28575" y="1191707"/>
            <a:ext cx="6251756" cy="672812"/>
          </a:xfrm>
          <a:prstGeom prst="rect">
            <a:avLst/>
          </a:prstGeom>
        </p:spPr>
      </p:pic>
      <p:sp>
        <p:nvSpPr>
          <p:cNvPr id="2" name="Title 1">
            <a:extLst>
              <a:ext uri="{FF2B5EF4-FFF2-40B4-BE49-F238E27FC236}">
                <a16:creationId xmlns:a16="http://schemas.microsoft.com/office/drawing/2014/main" id="{F777E626-CFA1-489E-B2F3-25E74D6ECF48}"/>
              </a:ext>
            </a:extLst>
          </p:cNvPr>
          <p:cNvSpPr>
            <a:spLocks noGrp="1"/>
          </p:cNvSpPr>
          <p:nvPr>
            <p:ph type="title"/>
          </p:nvPr>
        </p:nvSpPr>
        <p:spPr/>
        <p:txBody>
          <a:bodyPr>
            <a:normAutofit fontScale="90000"/>
          </a:bodyPr>
          <a:lstStyle/>
          <a:p>
            <a:r>
              <a:rPr lang="en-US" dirty="0"/>
              <a:t>Legal Requirements and Their Effect</a:t>
            </a:r>
          </a:p>
        </p:txBody>
      </p:sp>
      <p:sp>
        <p:nvSpPr>
          <p:cNvPr id="3" name="Text Placeholder 2">
            <a:extLst>
              <a:ext uri="{FF2B5EF4-FFF2-40B4-BE49-F238E27FC236}">
                <a16:creationId xmlns:a16="http://schemas.microsoft.com/office/drawing/2014/main" id="{46D00818-AF8E-4542-9B8F-D6F645C39C63}"/>
              </a:ext>
            </a:extLst>
          </p:cNvPr>
          <p:cNvSpPr>
            <a:spLocks noGrp="1"/>
          </p:cNvSpPr>
          <p:nvPr>
            <p:ph type="body" idx="1"/>
          </p:nvPr>
        </p:nvSpPr>
        <p:spPr>
          <a:xfrm>
            <a:off x="545207" y="1268342"/>
            <a:ext cx="7877175" cy="3989511"/>
          </a:xfrm>
        </p:spPr>
        <p:txBody>
          <a:bodyPr>
            <a:normAutofit fontScale="25000" lnSpcReduction="20000"/>
          </a:bodyPr>
          <a:lstStyle/>
          <a:p>
            <a:r>
              <a:rPr lang="en-US" sz="9600" dirty="0"/>
              <a:t>Voluntary consensus standards adopted by </a:t>
            </a:r>
            <a:r>
              <a:rPr lang="en-US" sz="9600" b="1" dirty="0"/>
              <a:t>standards development organizations</a:t>
            </a:r>
          </a:p>
          <a:p>
            <a:pPr lvl="2">
              <a:buFont typeface="Wingdings" panose="05000000000000000000" pitchFamily="2" charset="2"/>
              <a:buChar char="ü"/>
            </a:pPr>
            <a:r>
              <a:rPr lang="en-US" sz="9600" dirty="0"/>
              <a:t>Compliance is voluntary unless adopted by government.</a:t>
            </a:r>
          </a:p>
          <a:p>
            <a:pPr lvl="2">
              <a:buFont typeface="Wingdings" panose="05000000000000000000" pitchFamily="2" charset="2"/>
              <a:buChar char="ü"/>
            </a:pPr>
            <a:r>
              <a:rPr lang="en-US" sz="9600" dirty="0"/>
              <a:t>Compliance may not protect manufacturer in product liability case, even if all products have the same level of safety.</a:t>
            </a:r>
          </a:p>
          <a:p>
            <a:pPr lvl="2">
              <a:buFont typeface="Wingdings" panose="05000000000000000000" pitchFamily="2" charset="2"/>
              <a:buChar char="ü"/>
            </a:pPr>
            <a:r>
              <a:rPr lang="en-US" sz="9600" dirty="0"/>
              <a:t>Non-compliance can be used to argue that product could have and should have been made safer especially if competitors comply and have a safer product.</a:t>
            </a:r>
          </a:p>
          <a:p>
            <a:pPr lvl="2">
              <a:buFont typeface="Wingdings" panose="05000000000000000000" pitchFamily="2" charset="2"/>
              <a:buChar char="ü"/>
            </a:pPr>
            <a:r>
              <a:rPr lang="en-US" sz="9600" dirty="0"/>
              <a:t>Plaintiff needs to prove that product’s failure to comply with standard proximately caused the injury (i.e., if product had been safer, accident would not have happened. </a:t>
            </a:r>
          </a:p>
          <a:p>
            <a:pPr lvl="1"/>
            <a:endParaRPr lang="en-US" dirty="0"/>
          </a:p>
          <a:p>
            <a:endParaRPr lang="en-US" dirty="0"/>
          </a:p>
        </p:txBody>
      </p:sp>
      <p:pic>
        <p:nvPicPr>
          <p:cNvPr id="4" name="Picture 3">
            <a:extLst>
              <a:ext uri="{FF2B5EF4-FFF2-40B4-BE49-F238E27FC236}">
                <a16:creationId xmlns:a16="http://schemas.microsoft.com/office/drawing/2014/main" id="{1BF42941-56C0-4D3A-BEFB-0EB90EF12D07}"/>
              </a:ext>
            </a:extLst>
          </p:cNvPr>
          <p:cNvPicPr>
            <a:picLocks noChangeAspect="1"/>
          </p:cNvPicPr>
          <p:nvPr/>
        </p:nvPicPr>
        <p:blipFill>
          <a:blip r:embed="rId3"/>
          <a:stretch>
            <a:fillRect/>
          </a:stretch>
        </p:blipFill>
        <p:spPr>
          <a:xfrm>
            <a:off x="321006" y="5555438"/>
            <a:ext cx="1146147" cy="1152244"/>
          </a:xfrm>
          <a:prstGeom prst="rect">
            <a:avLst/>
          </a:prstGeom>
        </p:spPr>
      </p:pic>
    </p:spTree>
    <p:extLst>
      <p:ext uri="{BB962C8B-B14F-4D97-AF65-F5344CB8AC3E}">
        <p14:creationId xmlns:p14="http://schemas.microsoft.com/office/powerpoint/2010/main" val="266756193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5467" y="5576615"/>
            <a:ext cx="1078992" cy="1078992"/>
          </a:xfrm>
          <a:prstGeom prst="rect">
            <a:avLst/>
          </a:prstGeom>
        </p:spPr>
      </p:pic>
      <p:sp>
        <p:nvSpPr>
          <p:cNvPr id="5" name="Title 2"/>
          <p:cNvSpPr txBox="1">
            <a:spLocks/>
          </p:cNvSpPr>
          <p:nvPr/>
        </p:nvSpPr>
        <p:spPr>
          <a:xfrm>
            <a:off x="307973" y="480007"/>
            <a:ext cx="7049037" cy="8551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dirty="0"/>
              <a:t>ASTM International</a:t>
            </a:r>
          </a:p>
        </p:txBody>
      </p:sp>
      <p:sp>
        <p:nvSpPr>
          <p:cNvPr id="8" name="TextBox 7"/>
          <p:cNvSpPr txBox="1"/>
          <p:nvPr/>
        </p:nvSpPr>
        <p:spPr>
          <a:xfrm>
            <a:off x="307973" y="1513667"/>
            <a:ext cx="4246458" cy="4093428"/>
          </a:xfrm>
          <a:prstGeom prst="rect">
            <a:avLst/>
          </a:prstGeom>
          <a:noFill/>
        </p:spPr>
        <p:txBody>
          <a:bodyPr wrap="square" rtlCol="0">
            <a:spAutoFit/>
          </a:bodyPr>
          <a:lstStyle/>
          <a:p>
            <a:pPr marL="342900" indent="-342900">
              <a:buFont typeface="Arial"/>
              <a:buChar char="•"/>
            </a:pPr>
            <a:r>
              <a:rPr lang="en-US" sz="2000" dirty="0"/>
              <a:t>12,800+ consensus standards</a:t>
            </a:r>
          </a:p>
          <a:p>
            <a:pPr marL="342900" indent="-342900">
              <a:buFont typeface="Arial"/>
              <a:buChar char="•"/>
            </a:pPr>
            <a:endParaRPr lang="en-US" sz="2000" dirty="0"/>
          </a:p>
          <a:p>
            <a:pPr marL="342900" indent="-342900">
              <a:buFont typeface="Arial"/>
              <a:buChar char="•"/>
            </a:pPr>
            <a:r>
              <a:rPr lang="en-US" sz="2000" dirty="0"/>
              <a:t>30,000 volunteer members</a:t>
            </a:r>
          </a:p>
          <a:p>
            <a:pPr marL="342900" indent="-342900">
              <a:buFont typeface="Arial"/>
              <a:buChar char="•"/>
            </a:pPr>
            <a:endParaRPr lang="en-US" sz="2000" dirty="0"/>
          </a:p>
          <a:p>
            <a:pPr marL="342900" indent="-342900">
              <a:buFont typeface="Arial"/>
              <a:buChar char="•"/>
            </a:pPr>
            <a:r>
              <a:rPr lang="en-US" sz="2000" dirty="0"/>
              <a:t>Supports fair global trading</a:t>
            </a:r>
          </a:p>
          <a:p>
            <a:r>
              <a:rPr lang="en-US" sz="2000" dirty="0"/>
              <a:t> </a:t>
            </a:r>
          </a:p>
          <a:p>
            <a:pPr marL="342900" indent="-342900">
              <a:buFont typeface="Arial"/>
              <a:buChar char="•"/>
            </a:pPr>
            <a:r>
              <a:rPr lang="en-US" sz="2000" dirty="0"/>
              <a:t>Helps ensure safety, quality, and reliability</a:t>
            </a:r>
          </a:p>
          <a:p>
            <a:pPr marL="342900" indent="-342900">
              <a:buFont typeface="Arial"/>
              <a:buChar char="•"/>
            </a:pPr>
            <a:endParaRPr lang="en-US" sz="2000" dirty="0"/>
          </a:p>
          <a:p>
            <a:pPr marL="342900" indent="-342900">
              <a:buFont typeface="Arial"/>
              <a:buChar char="•"/>
            </a:pPr>
            <a:r>
              <a:rPr lang="en-US" sz="2000" dirty="0"/>
              <a:t>Includes standards for water, petroleum products, amusement rides, autonomous vehicles, cannabis, </a:t>
            </a:r>
            <a:r>
              <a:rPr lang="en-US" sz="2000" b="1" dirty="0"/>
              <a:t>consumer products</a:t>
            </a:r>
            <a:r>
              <a:rPr lang="en-US" sz="2000" dirty="0"/>
              <a:t>, etc.</a:t>
            </a:r>
          </a:p>
        </p:txBody>
      </p:sp>
      <p:sp>
        <p:nvSpPr>
          <p:cNvPr id="9" name="TextBox 8"/>
          <p:cNvSpPr txBox="1"/>
          <p:nvPr/>
        </p:nvSpPr>
        <p:spPr>
          <a:xfrm>
            <a:off x="4785284" y="2311588"/>
            <a:ext cx="4302215" cy="4401205"/>
          </a:xfrm>
          <a:prstGeom prst="rect">
            <a:avLst/>
          </a:prstGeom>
          <a:solidFill>
            <a:srgbClr val="0095D6">
              <a:alpha val="27000"/>
            </a:srgbClr>
          </a:solidFill>
        </p:spPr>
        <p:txBody>
          <a:bodyPr wrap="square" rtlCol="0">
            <a:spAutoFit/>
          </a:bodyPr>
          <a:lstStyle/>
          <a:p>
            <a:pPr marL="342900" indent="-342900">
              <a:buFont typeface="Arial"/>
              <a:buChar char="•"/>
            </a:pPr>
            <a:r>
              <a:rPr lang="en-US" sz="2000" dirty="0"/>
              <a:t>Established in ‘73 at request of CPSC</a:t>
            </a:r>
          </a:p>
          <a:p>
            <a:pPr marL="342900" indent="-342900">
              <a:buFont typeface="Arial"/>
              <a:buChar char="•"/>
            </a:pPr>
            <a:endParaRPr lang="en-US" sz="2000" dirty="0"/>
          </a:p>
          <a:p>
            <a:pPr marL="342900" indent="-342900">
              <a:buFont typeface="Arial"/>
              <a:buChar char="•"/>
            </a:pPr>
            <a:r>
              <a:rPr lang="en-US" sz="2000" dirty="0"/>
              <a:t> 106 consensus standards</a:t>
            </a:r>
          </a:p>
          <a:p>
            <a:pPr marL="342900" indent="-342900">
              <a:buFont typeface="Arial"/>
              <a:buChar char="•"/>
            </a:pPr>
            <a:endParaRPr lang="en-US" sz="2000" dirty="0"/>
          </a:p>
          <a:p>
            <a:pPr marL="342900" indent="-342900">
              <a:buFont typeface="Arial"/>
              <a:buChar char="•"/>
            </a:pPr>
            <a:r>
              <a:rPr lang="en-US" sz="2000" dirty="0"/>
              <a:t>63 sub-committees</a:t>
            </a:r>
          </a:p>
          <a:p>
            <a:pPr marL="342900" indent="-342900">
              <a:buFont typeface="Arial"/>
              <a:buChar char="•"/>
            </a:pPr>
            <a:endParaRPr lang="en-US" sz="2000" dirty="0"/>
          </a:p>
          <a:p>
            <a:pPr marL="342900" indent="-342900">
              <a:buFont typeface="Arial"/>
              <a:buChar char="•"/>
            </a:pPr>
            <a:r>
              <a:rPr lang="en-US" sz="2000" dirty="0"/>
              <a:t>1000+ volunteer members</a:t>
            </a:r>
          </a:p>
          <a:p>
            <a:pPr marL="342900" indent="-342900">
              <a:buFont typeface="Arial"/>
              <a:buChar char="•"/>
            </a:pPr>
            <a:endParaRPr lang="en-US" sz="2000" dirty="0"/>
          </a:p>
          <a:p>
            <a:pPr marL="342900" indent="-342900">
              <a:buFont typeface="Arial"/>
              <a:buChar char="•"/>
            </a:pPr>
            <a:r>
              <a:rPr lang="en-US" sz="2000" dirty="0"/>
              <a:t>Includes standards for toys, juvenile products, lighters, scooters, and furniture safety</a:t>
            </a:r>
          </a:p>
          <a:p>
            <a:pPr marL="342900" indent="-342900">
              <a:buFont typeface="Arial"/>
              <a:buChar char="•"/>
            </a:pPr>
            <a:endParaRPr lang="en-US" sz="2000" dirty="0"/>
          </a:p>
          <a:p>
            <a:pPr marL="342900" indent="-342900">
              <a:buFont typeface="Arial"/>
              <a:buChar char="•"/>
            </a:pPr>
            <a:r>
              <a:rPr lang="en-US" sz="2000" dirty="0"/>
              <a:t>Some incorporated by reference in CPSC regulations</a:t>
            </a:r>
          </a:p>
        </p:txBody>
      </p:sp>
      <p:sp>
        <p:nvSpPr>
          <p:cNvPr id="10" name="TextBox 9"/>
          <p:cNvSpPr txBox="1"/>
          <p:nvPr/>
        </p:nvSpPr>
        <p:spPr>
          <a:xfrm>
            <a:off x="5240195" y="1849923"/>
            <a:ext cx="3200516" cy="46166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2400" b="1" dirty="0"/>
              <a:t>F15 Consumer Products</a:t>
            </a:r>
          </a:p>
        </p:txBody>
      </p:sp>
      <p:pic>
        <p:nvPicPr>
          <p:cNvPr id="11" name="Picture 10"/>
          <p:cNvPicPr>
            <a:picLocks noChangeAspect="1"/>
          </p:cNvPicPr>
          <p:nvPr/>
        </p:nvPicPr>
        <p:blipFill>
          <a:blip r:embed="rId3"/>
          <a:stretch>
            <a:fillRect/>
          </a:stretch>
        </p:blipFill>
        <p:spPr>
          <a:xfrm>
            <a:off x="5041868" y="695077"/>
            <a:ext cx="640080" cy="640080"/>
          </a:xfrm>
          <a:prstGeom prst="rect">
            <a:avLst/>
          </a:prstGeom>
        </p:spPr>
      </p:pic>
      <p:cxnSp>
        <p:nvCxnSpPr>
          <p:cNvPr id="12" name="Curved Connector 11"/>
          <p:cNvCxnSpPr/>
          <p:nvPr/>
        </p:nvCxnSpPr>
        <p:spPr>
          <a:xfrm>
            <a:off x="2563091" y="5541818"/>
            <a:ext cx="2216727" cy="49645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6329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dirty="0"/>
              <a:t>ASTM Process</a:t>
            </a:r>
            <a:endParaRPr lang="en-US" dirty="0"/>
          </a:p>
        </p:txBody>
      </p:sp>
      <p:sp>
        <p:nvSpPr>
          <p:cNvPr id="3" name="Text Placeholder 2"/>
          <p:cNvSpPr>
            <a:spLocks noGrp="1"/>
          </p:cNvSpPr>
          <p:nvPr>
            <p:ph type="body" sz="quarter" idx="14"/>
          </p:nvPr>
        </p:nvSpPr>
        <p:spPr>
          <a:xfrm>
            <a:off x="346015" y="1465747"/>
            <a:ext cx="4028462" cy="301934"/>
          </a:xfrm>
        </p:spPr>
        <p:txBody>
          <a:bodyPr>
            <a:normAutofit fontScale="92500" lnSpcReduction="20000"/>
          </a:bodyPr>
          <a:lstStyle/>
          <a:p>
            <a:r>
              <a:rPr lang="en-US" dirty="0"/>
              <a:t>Equal Voice, Equal Vote</a:t>
            </a:r>
          </a:p>
        </p:txBody>
      </p:sp>
      <p:sp>
        <p:nvSpPr>
          <p:cNvPr id="4" name="Content Placeholder 3"/>
          <p:cNvSpPr>
            <a:spLocks noGrp="1"/>
          </p:cNvSpPr>
          <p:nvPr>
            <p:ph sz="quarter" idx="15"/>
          </p:nvPr>
        </p:nvSpPr>
        <p:spPr>
          <a:xfrm>
            <a:off x="346015" y="1837529"/>
            <a:ext cx="6615894" cy="2221471"/>
          </a:xfrm>
        </p:spPr>
        <p:txBody>
          <a:bodyPr>
            <a:normAutofit/>
          </a:bodyPr>
          <a:lstStyle/>
          <a:p>
            <a:r>
              <a:rPr lang="en-US" altLang="en-US" sz="1700" dirty="0"/>
              <a:t>Openness</a:t>
            </a:r>
          </a:p>
          <a:p>
            <a:r>
              <a:rPr lang="en-US" altLang="en-US" sz="1700" dirty="0"/>
              <a:t>Consensus based</a:t>
            </a:r>
          </a:p>
          <a:p>
            <a:r>
              <a:rPr lang="en-US" altLang="en-US" sz="1700" dirty="0"/>
              <a:t>Balance between Producers and Users/ Consumers /General Interest</a:t>
            </a:r>
          </a:p>
          <a:p>
            <a:r>
              <a:rPr lang="en-US" altLang="en-US" sz="1700" dirty="0"/>
              <a:t>One official vote per “voting Interest”</a:t>
            </a:r>
          </a:p>
          <a:p>
            <a:r>
              <a:rPr lang="en-US" altLang="en-US" sz="1700" dirty="0"/>
              <a:t>But all members can vote</a:t>
            </a:r>
          </a:p>
          <a:p>
            <a:r>
              <a:rPr lang="en-US" altLang="en-US" sz="1700" dirty="0"/>
              <a:t>All negatives are addressed</a:t>
            </a:r>
          </a:p>
          <a:p>
            <a:endParaRPr lang="en-US" altLang="en-US" sz="1700" dirty="0"/>
          </a:p>
          <a:p>
            <a:endParaRPr lang="en-US" altLang="en-US" sz="1700" dirty="0"/>
          </a:p>
        </p:txBody>
      </p:sp>
      <p:grpSp>
        <p:nvGrpSpPr>
          <p:cNvPr id="13" name="Group 12"/>
          <p:cNvGrpSpPr/>
          <p:nvPr/>
        </p:nvGrpSpPr>
        <p:grpSpPr>
          <a:xfrm>
            <a:off x="1872000" y="3808766"/>
            <a:ext cx="6953257" cy="2505048"/>
            <a:chOff x="228600" y="2136306"/>
            <a:chExt cx="8948378" cy="2947219"/>
          </a:xfrm>
        </p:grpSpPr>
        <p:sp>
          <p:nvSpPr>
            <p:cNvPr id="14" name="Line 2"/>
            <p:cNvSpPr>
              <a:spLocks noChangeShapeType="1"/>
            </p:cNvSpPr>
            <p:nvPr/>
          </p:nvSpPr>
          <p:spPr bwMode="auto">
            <a:xfrm>
              <a:off x="908050" y="3292825"/>
              <a:ext cx="7315200" cy="0"/>
            </a:xfrm>
            <a:prstGeom prst="line">
              <a:avLst/>
            </a:prstGeom>
            <a:noFill/>
            <a:ln w="127000">
              <a:solidFill>
                <a:schemeClr val="accent3"/>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sp>
          <p:nvSpPr>
            <p:cNvPr id="15" name="Freeform 3"/>
            <p:cNvSpPr>
              <a:spLocks/>
            </p:cNvSpPr>
            <p:nvPr/>
          </p:nvSpPr>
          <p:spPr bwMode="auto">
            <a:xfrm>
              <a:off x="3879850" y="3289650"/>
              <a:ext cx="1373188" cy="1220788"/>
            </a:xfrm>
            <a:custGeom>
              <a:avLst/>
              <a:gdLst>
                <a:gd name="T0" fmla="*/ 2147483647 w 865"/>
                <a:gd name="T1" fmla="*/ 0 h 769"/>
                <a:gd name="T2" fmla="*/ 0 w 865"/>
                <a:gd name="T3" fmla="*/ 2147483647 h 769"/>
                <a:gd name="T4" fmla="*/ 2147483647 w 865"/>
                <a:gd name="T5" fmla="*/ 2147483647 h 769"/>
                <a:gd name="T6" fmla="*/ 2147483647 w 865"/>
                <a:gd name="T7" fmla="*/ 0 h 769"/>
                <a:gd name="T8" fmla="*/ 2147483647 w 865"/>
                <a:gd name="T9" fmla="*/ 0 h 769"/>
                <a:gd name="T10" fmla="*/ 0 60000 65536"/>
                <a:gd name="T11" fmla="*/ 0 60000 65536"/>
                <a:gd name="T12" fmla="*/ 0 60000 65536"/>
                <a:gd name="T13" fmla="*/ 0 60000 65536"/>
                <a:gd name="T14" fmla="*/ 0 60000 65536"/>
                <a:gd name="T15" fmla="*/ 0 w 865"/>
                <a:gd name="T16" fmla="*/ 0 h 769"/>
                <a:gd name="T17" fmla="*/ 865 w 865"/>
                <a:gd name="T18" fmla="*/ 769 h 769"/>
              </a:gdLst>
              <a:ahLst/>
              <a:cxnLst>
                <a:cxn ang="T10">
                  <a:pos x="T0" y="T1"/>
                </a:cxn>
                <a:cxn ang="T11">
                  <a:pos x="T2" y="T3"/>
                </a:cxn>
                <a:cxn ang="T12">
                  <a:pos x="T4" y="T5"/>
                </a:cxn>
                <a:cxn ang="T13">
                  <a:pos x="T6" y="T7"/>
                </a:cxn>
                <a:cxn ang="T14">
                  <a:pos x="T8" y="T9"/>
                </a:cxn>
              </a:cxnLst>
              <a:rect l="T15" t="T16" r="T17" b="T18"/>
              <a:pathLst>
                <a:path w="865" h="769">
                  <a:moveTo>
                    <a:pt x="332" y="0"/>
                  </a:moveTo>
                  <a:lnTo>
                    <a:pt x="0" y="768"/>
                  </a:lnTo>
                  <a:lnTo>
                    <a:pt x="864" y="768"/>
                  </a:lnTo>
                  <a:lnTo>
                    <a:pt x="531" y="0"/>
                  </a:lnTo>
                  <a:lnTo>
                    <a:pt x="332" y="0"/>
                  </a:lnTo>
                </a:path>
              </a:pathLst>
            </a:custGeom>
            <a:solidFill>
              <a:schemeClr val="accent2"/>
            </a:solidFill>
            <a:ln w="12700" cap="rnd">
              <a:solidFill>
                <a:schemeClr val="tx1"/>
              </a:solidFill>
              <a:round/>
              <a:headEnd/>
              <a:tailEnd/>
            </a:ln>
          </p:spPr>
          <p:txBody>
            <a:bodyPr/>
            <a:lstStyle/>
            <a:p>
              <a:endParaRPr lang="en-US"/>
            </a:p>
          </p:txBody>
        </p:sp>
        <p:sp>
          <p:nvSpPr>
            <p:cNvPr id="18" name="Rectangle 4"/>
            <p:cNvSpPr>
              <a:spLocks noChangeArrowheads="1"/>
            </p:cNvSpPr>
            <p:nvPr/>
          </p:nvSpPr>
          <p:spPr bwMode="auto">
            <a:xfrm>
              <a:off x="762000" y="3032475"/>
              <a:ext cx="1663700" cy="139700"/>
            </a:xfrm>
            <a:prstGeom prst="rect">
              <a:avLst/>
            </a:prstGeom>
            <a:solidFill>
              <a:schemeClr val="accent1"/>
            </a:solidFill>
            <a:ln w="12700">
              <a:solidFill>
                <a:schemeClr val="tx1"/>
              </a:solidFill>
              <a:miter lim="800000"/>
              <a:headEnd/>
              <a:tailEnd/>
            </a:ln>
          </p:spPr>
          <p:txBody>
            <a:bodyPr wrap="none" anchor="ctr"/>
            <a:lstStyle/>
            <a:p>
              <a:pPr algn="r" eaLnBrk="0" hangingPunct="0"/>
              <a:endParaRPr lang="en-US"/>
            </a:p>
          </p:txBody>
        </p:sp>
        <p:sp>
          <p:nvSpPr>
            <p:cNvPr id="19" name="Rectangle 5"/>
            <p:cNvSpPr>
              <a:spLocks noChangeArrowheads="1"/>
            </p:cNvSpPr>
            <p:nvPr/>
          </p:nvSpPr>
          <p:spPr bwMode="auto">
            <a:xfrm>
              <a:off x="914400" y="3184875"/>
              <a:ext cx="1358900" cy="63500"/>
            </a:xfrm>
            <a:prstGeom prst="rect">
              <a:avLst/>
            </a:prstGeom>
            <a:solidFill>
              <a:schemeClr val="accent1"/>
            </a:solidFill>
            <a:ln w="12700">
              <a:solidFill>
                <a:schemeClr val="tx1"/>
              </a:solidFill>
              <a:miter lim="800000"/>
              <a:headEnd/>
              <a:tailEnd/>
            </a:ln>
          </p:spPr>
          <p:txBody>
            <a:bodyPr wrap="none" anchor="ctr"/>
            <a:lstStyle/>
            <a:p>
              <a:pPr algn="r" eaLnBrk="0" hangingPunct="0"/>
              <a:endParaRPr lang="en-US"/>
            </a:p>
          </p:txBody>
        </p:sp>
        <p:sp>
          <p:nvSpPr>
            <p:cNvPr id="20" name="Rectangle 6"/>
            <p:cNvSpPr>
              <a:spLocks noChangeArrowheads="1"/>
            </p:cNvSpPr>
            <p:nvPr/>
          </p:nvSpPr>
          <p:spPr bwMode="auto">
            <a:xfrm>
              <a:off x="609600" y="2907675"/>
              <a:ext cx="1968500" cy="139700"/>
            </a:xfrm>
            <a:prstGeom prst="rect">
              <a:avLst/>
            </a:prstGeom>
            <a:solidFill>
              <a:schemeClr val="accent1"/>
            </a:solidFill>
            <a:ln w="12700">
              <a:solidFill>
                <a:schemeClr val="tx1"/>
              </a:solidFill>
              <a:miter lim="800000"/>
              <a:headEnd/>
              <a:tailEnd/>
            </a:ln>
          </p:spPr>
          <p:txBody>
            <a:bodyPr wrap="none" anchor="ctr"/>
            <a:lstStyle/>
            <a:p>
              <a:pPr algn="r" eaLnBrk="0" hangingPunct="0"/>
              <a:endParaRPr lang="en-US"/>
            </a:p>
          </p:txBody>
        </p:sp>
        <p:sp>
          <p:nvSpPr>
            <p:cNvPr id="21" name="Oval 7"/>
            <p:cNvSpPr>
              <a:spLocks noChangeArrowheads="1"/>
            </p:cNvSpPr>
            <p:nvPr/>
          </p:nvSpPr>
          <p:spPr bwMode="auto">
            <a:xfrm>
              <a:off x="4191000" y="2915000"/>
              <a:ext cx="749300" cy="673100"/>
            </a:xfrm>
            <a:prstGeom prst="ellipse">
              <a:avLst/>
            </a:prstGeom>
            <a:solidFill>
              <a:schemeClr val="accent2"/>
            </a:solidFill>
            <a:ln w="12700">
              <a:solidFill>
                <a:schemeClr val="tx1"/>
              </a:solidFill>
              <a:round/>
              <a:headEnd/>
              <a:tailEnd/>
            </a:ln>
          </p:spPr>
          <p:txBody>
            <a:bodyPr wrap="none" anchor="ctr"/>
            <a:lstStyle/>
            <a:p>
              <a:pPr algn="r" eaLnBrk="0" hangingPunct="0"/>
              <a:endParaRPr lang="en-US"/>
            </a:p>
          </p:txBody>
        </p:sp>
        <p:sp>
          <p:nvSpPr>
            <p:cNvPr id="22" name="Rectangle 8"/>
            <p:cNvSpPr>
              <a:spLocks noChangeArrowheads="1"/>
            </p:cNvSpPr>
            <p:nvPr/>
          </p:nvSpPr>
          <p:spPr bwMode="auto">
            <a:xfrm>
              <a:off x="609600" y="2381670"/>
              <a:ext cx="15224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400" b="1" dirty="0">
                  <a:latin typeface="Arial" charset="0"/>
                </a:rPr>
                <a:t>Producer</a:t>
              </a:r>
            </a:p>
          </p:txBody>
        </p:sp>
        <p:sp>
          <p:nvSpPr>
            <p:cNvPr id="23" name="Rectangle 9"/>
            <p:cNvSpPr>
              <a:spLocks noChangeArrowheads="1"/>
            </p:cNvSpPr>
            <p:nvPr/>
          </p:nvSpPr>
          <p:spPr bwMode="auto">
            <a:xfrm>
              <a:off x="5810642" y="2136306"/>
              <a:ext cx="3366336" cy="804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lnSpc>
                  <a:spcPct val="80000"/>
                </a:lnSpc>
              </a:pPr>
              <a:r>
                <a:rPr lang="en-US" sz="2400" b="1" dirty="0">
                  <a:latin typeface="Arial" charset="0"/>
                </a:rPr>
                <a:t>User, Consumer,</a:t>
              </a:r>
            </a:p>
            <a:p>
              <a:pPr algn="ctr" eaLnBrk="0" hangingPunct="0">
                <a:lnSpc>
                  <a:spcPct val="80000"/>
                </a:lnSpc>
              </a:pPr>
              <a:r>
                <a:rPr lang="en-US" sz="2400" b="1" dirty="0">
                  <a:latin typeface="Arial" charset="0"/>
                </a:rPr>
                <a:t>General Interest</a:t>
              </a:r>
            </a:p>
          </p:txBody>
        </p:sp>
        <p:sp>
          <p:nvSpPr>
            <p:cNvPr id="24" name="Rectangle 10"/>
            <p:cNvSpPr>
              <a:spLocks noChangeArrowheads="1"/>
            </p:cNvSpPr>
            <p:nvPr/>
          </p:nvSpPr>
          <p:spPr bwMode="auto">
            <a:xfrm>
              <a:off x="3892549" y="2365176"/>
              <a:ext cx="10477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400" b="1" dirty="0">
                  <a:latin typeface="Arial" charset="0"/>
                </a:rPr>
                <a:t>ASTM</a:t>
              </a:r>
              <a:endParaRPr lang="en-US" sz="2400" b="1" dirty="0">
                <a:latin typeface="Times New Roman" pitchFamily="18" charset="0"/>
              </a:endParaRPr>
            </a:p>
          </p:txBody>
        </p:sp>
        <p:sp>
          <p:nvSpPr>
            <p:cNvPr id="25" name="Rectangle 11"/>
            <p:cNvSpPr>
              <a:spLocks noChangeArrowheads="1"/>
            </p:cNvSpPr>
            <p:nvPr/>
          </p:nvSpPr>
          <p:spPr bwMode="auto">
            <a:xfrm>
              <a:off x="228600" y="4740625"/>
              <a:ext cx="8686800" cy="342900"/>
            </a:xfrm>
            <a:prstGeom prst="rect">
              <a:avLst/>
            </a:prstGeom>
            <a:noFill/>
            <a:ln w="9525">
              <a:noFill/>
              <a:miter lim="800000"/>
              <a:headEnd/>
              <a:tailEnd/>
            </a:ln>
            <a:effectLst/>
          </p:spPr>
          <p:txBody>
            <a:bodyPr lIns="92075" tIns="46038" rIns="92075" bIns="46038">
              <a:spAutoFit/>
            </a:bodyPr>
            <a:lstStyle/>
            <a:p>
              <a:pPr algn="ctr" eaLnBrk="0" hangingPunct="0">
                <a:lnSpc>
                  <a:spcPct val="90000"/>
                </a:lnSpc>
                <a:defRPr/>
              </a:pPr>
              <a:r>
                <a:rPr lang="en-US" sz="1800" dirty="0">
                  <a:solidFill>
                    <a:schemeClr val="tx2"/>
                  </a:solidFill>
                  <a:ea typeface="+mn-ea"/>
                </a:rPr>
                <a:t>Technical Committees are balanced.  </a:t>
              </a:r>
              <a:r>
                <a:rPr lang="en-US" sz="1800" dirty="0">
                  <a:ea typeface="+mn-ea"/>
                </a:rPr>
                <a:t> </a:t>
              </a:r>
            </a:p>
          </p:txBody>
        </p:sp>
        <p:sp>
          <p:nvSpPr>
            <p:cNvPr id="26" name="Rectangle 14"/>
            <p:cNvSpPr>
              <a:spLocks noChangeArrowheads="1"/>
            </p:cNvSpPr>
            <p:nvPr/>
          </p:nvSpPr>
          <p:spPr bwMode="auto">
            <a:xfrm>
              <a:off x="6705600" y="3032475"/>
              <a:ext cx="1663700" cy="139700"/>
            </a:xfrm>
            <a:prstGeom prst="rect">
              <a:avLst/>
            </a:prstGeom>
            <a:solidFill>
              <a:schemeClr val="accent1"/>
            </a:solidFill>
            <a:ln w="12700">
              <a:solidFill>
                <a:schemeClr val="tx1"/>
              </a:solidFill>
              <a:miter lim="800000"/>
              <a:headEnd/>
              <a:tailEnd/>
            </a:ln>
          </p:spPr>
          <p:txBody>
            <a:bodyPr wrap="none" anchor="ctr"/>
            <a:lstStyle/>
            <a:p>
              <a:pPr algn="r" eaLnBrk="0" hangingPunct="0"/>
              <a:endParaRPr lang="en-US"/>
            </a:p>
          </p:txBody>
        </p:sp>
        <p:sp>
          <p:nvSpPr>
            <p:cNvPr id="27" name="Rectangle 15"/>
            <p:cNvSpPr>
              <a:spLocks noChangeArrowheads="1"/>
            </p:cNvSpPr>
            <p:nvPr/>
          </p:nvSpPr>
          <p:spPr bwMode="auto">
            <a:xfrm>
              <a:off x="6858000" y="3172175"/>
              <a:ext cx="1358900" cy="63500"/>
            </a:xfrm>
            <a:prstGeom prst="rect">
              <a:avLst/>
            </a:prstGeom>
            <a:solidFill>
              <a:schemeClr val="accent1"/>
            </a:solidFill>
            <a:ln w="12700">
              <a:solidFill>
                <a:schemeClr val="tx1"/>
              </a:solidFill>
              <a:miter lim="800000"/>
              <a:headEnd/>
              <a:tailEnd/>
            </a:ln>
          </p:spPr>
          <p:txBody>
            <a:bodyPr wrap="none" anchor="ctr"/>
            <a:lstStyle/>
            <a:p>
              <a:pPr algn="r" eaLnBrk="0" hangingPunct="0"/>
              <a:endParaRPr lang="en-US"/>
            </a:p>
          </p:txBody>
        </p:sp>
        <p:sp>
          <p:nvSpPr>
            <p:cNvPr id="28" name="Rectangle 16"/>
            <p:cNvSpPr>
              <a:spLocks noChangeArrowheads="1"/>
            </p:cNvSpPr>
            <p:nvPr/>
          </p:nvSpPr>
          <p:spPr bwMode="auto">
            <a:xfrm>
              <a:off x="6553200" y="2907675"/>
              <a:ext cx="1968500" cy="139700"/>
            </a:xfrm>
            <a:prstGeom prst="rect">
              <a:avLst/>
            </a:prstGeom>
            <a:solidFill>
              <a:schemeClr val="accent1"/>
            </a:solidFill>
            <a:ln w="12700">
              <a:solidFill>
                <a:schemeClr val="tx1"/>
              </a:solidFill>
              <a:miter lim="800000"/>
              <a:headEnd/>
              <a:tailEnd/>
            </a:ln>
          </p:spPr>
          <p:txBody>
            <a:bodyPr wrap="none" anchor="ctr"/>
            <a:lstStyle/>
            <a:p>
              <a:pPr algn="r" eaLnBrk="0" hangingPunct="0"/>
              <a:endParaRPr lang="en-US"/>
            </a:p>
          </p:txBody>
        </p:sp>
      </p:grpSp>
      <p:sp>
        <p:nvSpPr>
          <p:cNvPr id="6" name="Slide Number Placeholder 5"/>
          <p:cNvSpPr>
            <a:spLocks noGrp="1"/>
          </p:cNvSpPr>
          <p:nvPr>
            <p:ph type="sldNum" sz="quarter" idx="12"/>
          </p:nvPr>
        </p:nvSpPr>
        <p:spPr/>
        <p:txBody>
          <a:bodyPr/>
          <a:lstStyle/>
          <a:p>
            <a:fld id="{AD3FAF27-8B82-4449-B01B-BEC948125F21}" type="slidenum">
              <a:rPr lang="en-GB" smtClean="0"/>
              <a:t>7</a:t>
            </a:fld>
            <a:endParaRPr lang="en-GB" dirty="0"/>
          </a:p>
        </p:txBody>
      </p:sp>
      <p:pic>
        <p:nvPicPr>
          <p:cNvPr id="29" name="Picture 28"/>
          <p:cNvPicPr>
            <a:picLocks noChangeAspect="1"/>
          </p:cNvPicPr>
          <p:nvPr/>
        </p:nvPicPr>
        <p:blipFill>
          <a:blip r:embed="rId3"/>
          <a:stretch>
            <a:fillRect/>
          </a:stretch>
        </p:blipFill>
        <p:spPr>
          <a:xfrm>
            <a:off x="177899" y="5504370"/>
            <a:ext cx="1078992" cy="1078992"/>
          </a:xfrm>
          <a:prstGeom prst="rect">
            <a:avLst/>
          </a:prstGeom>
        </p:spPr>
      </p:pic>
    </p:spTree>
    <p:extLst>
      <p:ext uri="{BB962C8B-B14F-4D97-AF65-F5344CB8AC3E}">
        <p14:creationId xmlns:p14="http://schemas.microsoft.com/office/powerpoint/2010/main" val="2607207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2032"/>
        </a:solidFill>
        <a:effectLst/>
      </p:bgPr>
    </p:bg>
    <p:spTree>
      <p:nvGrpSpPr>
        <p:cNvPr id="1" name=""/>
        <p:cNvGrpSpPr/>
        <p:nvPr/>
      </p:nvGrpSpPr>
      <p:grpSpPr>
        <a:xfrm>
          <a:off x="0" y="0"/>
          <a:ext cx="0" cy="0"/>
          <a:chOff x="0" y="0"/>
          <a:chExt cx="0" cy="0"/>
        </a:xfrm>
      </p:grpSpPr>
      <p:sp>
        <p:nvSpPr>
          <p:cNvPr id="117" name="TextBox 116"/>
          <p:cNvSpPr txBox="1"/>
          <p:nvPr/>
        </p:nvSpPr>
        <p:spPr>
          <a:xfrm>
            <a:off x="6096002" y="-773545"/>
            <a:ext cx="184731" cy="369332"/>
          </a:xfrm>
          <a:prstGeom prst="rect">
            <a:avLst/>
          </a:prstGeom>
          <a:noFill/>
        </p:spPr>
        <p:txBody>
          <a:bodyPr wrap="none" rtlCol="0">
            <a:spAutoFit/>
          </a:bodyPr>
          <a:lstStyle/>
          <a:p>
            <a:pPr defTabSz="457189">
              <a:defRPr/>
            </a:pPr>
            <a:endParaRPr lang="en-US" dirty="0">
              <a:solidFill>
                <a:srgbClr val="000000"/>
              </a:solidFill>
              <a:latin typeface="Arial"/>
            </a:endParaRPr>
          </a:p>
        </p:txBody>
      </p:sp>
      <p:sp>
        <p:nvSpPr>
          <p:cNvPr id="68" name="TextBox 67"/>
          <p:cNvSpPr txBox="1"/>
          <p:nvPr/>
        </p:nvSpPr>
        <p:spPr>
          <a:xfrm>
            <a:off x="-1219200" y="2889251"/>
            <a:ext cx="184731" cy="369332"/>
          </a:xfrm>
          <a:prstGeom prst="rect">
            <a:avLst/>
          </a:prstGeom>
          <a:noFill/>
        </p:spPr>
        <p:txBody>
          <a:bodyPr wrap="none" rtlCol="0">
            <a:spAutoFit/>
          </a:bodyPr>
          <a:lstStyle/>
          <a:p>
            <a:pPr defTabSz="457189">
              <a:defRPr/>
            </a:pPr>
            <a:endParaRPr lang="en-US" dirty="0">
              <a:solidFill>
                <a:srgbClr val="000000"/>
              </a:solidFill>
              <a:latin typeface="Arial"/>
            </a:endParaRPr>
          </a:p>
        </p:txBody>
      </p:sp>
      <p:pic>
        <p:nvPicPr>
          <p:cNvPr id="64" name="Picture 63" descr="UL-Logo-White.em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54936" y="2590800"/>
            <a:ext cx="1183122" cy="1183122"/>
          </a:xfrm>
          <a:prstGeom prst="rect">
            <a:avLst/>
          </a:prstGeom>
        </p:spPr>
      </p:pic>
      <p:cxnSp>
        <p:nvCxnSpPr>
          <p:cNvPr id="66" name="Straight Connector 65"/>
          <p:cNvCxnSpPr/>
          <p:nvPr/>
        </p:nvCxnSpPr>
        <p:spPr>
          <a:xfrm flipH="1">
            <a:off x="3" y="2415268"/>
            <a:ext cx="914399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H="1">
            <a:off x="4" y="4796518"/>
            <a:ext cx="9144991"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a:cxnSpLocks/>
          </p:cNvCxnSpPr>
          <p:nvPr/>
        </p:nvCxnSpPr>
        <p:spPr>
          <a:xfrm>
            <a:off x="5762626" y="2415268"/>
            <a:ext cx="0" cy="2388054"/>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3200400" y="2415268"/>
            <a:ext cx="0" cy="2388054"/>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72" name="Picture Placeholder 24" descr="Globe.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a:xfrm>
            <a:off x="1602679" y="1363627"/>
            <a:ext cx="673657" cy="673657"/>
          </a:xfrm>
          <a:prstGeom prst="rect">
            <a:avLst/>
          </a:prstGeom>
        </p:spPr>
      </p:pic>
      <p:cxnSp>
        <p:nvCxnSpPr>
          <p:cNvPr id="73" name="Straight Connector 72"/>
          <p:cNvCxnSpPr/>
          <p:nvPr/>
        </p:nvCxnSpPr>
        <p:spPr>
          <a:xfrm>
            <a:off x="3868101" y="846351"/>
            <a:ext cx="0" cy="1566136"/>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3108259" y="3886202"/>
            <a:ext cx="2649338" cy="830997"/>
          </a:xfrm>
          <a:prstGeom prst="rect">
            <a:avLst/>
          </a:prstGeom>
          <a:noFill/>
        </p:spPr>
        <p:txBody>
          <a:bodyPr wrap="square" rtlCol="0">
            <a:spAutoFit/>
          </a:bodyPr>
          <a:lstStyle/>
          <a:p>
            <a:pPr algn="ctr" defTabSz="457189">
              <a:defRPr/>
            </a:pPr>
            <a:r>
              <a:rPr lang="en-US" sz="1600" b="1" dirty="0">
                <a:solidFill>
                  <a:srgbClr val="FFFFFF"/>
                </a:solidFill>
                <a:latin typeface="Arial"/>
              </a:rPr>
              <a:t>Nearly 120 years of experience in standards development</a:t>
            </a:r>
          </a:p>
        </p:txBody>
      </p:sp>
      <p:grpSp>
        <p:nvGrpSpPr>
          <p:cNvPr id="75" name="Group 74"/>
          <p:cNvGrpSpPr/>
          <p:nvPr/>
        </p:nvGrpSpPr>
        <p:grpSpPr>
          <a:xfrm>
            <a:off x="61380" y="1069216"/>
            <a:ext cx="1735966" cy="1165763"/>
            <a:chOff x="167707" y="211965"/>
            <a:chExt cx="1735966" cy="1165763"/>
          </a:xfrm>
        </p:grpSpPr>
        <p:sp>
          <p:nvSpPr>
            <p:cNvPr id="76" name="TextBox 75"/>
            <p:cNvSpPr txBox="1"/>
            <p:nvPr/>
          </p:nvSpPr>
          <p:spPr>
            <a:xfrm>
              <a:off x="376290" y="211965"/>
              <a:ext cx="1406354" cy="438582"/>
            </a:xfrm>
            <a:prstGeom prst="rect">
              <a:avLst/>
            </a:prstGeom>
            <a:noFill/>
          </p:spPr>
          <p:txBody>
            <a:bodyPr wrap="square" lIns="68580" tIns="34290" rIns="68580" bIns="34290" rtlCol="0" anchor="t">
              <a:spAutoFit/>
            </a:bodyPr>
            <a:lstStyle/>
            <a:p>
              <a:pPr algn="ctr" defTabSz="457189">
                <a:tabLst>
                  <a:tab pos="1153131" algn="l"/>
                </a:tabLst>
                <a:defRPr/>
              </a:pPr>
              <a:r>
                <a:rPr lang="en-US" sz="800" dirty="0">
                  <a:solidFill>
                    <a:srgbClr val="FFFFFF"/>
                  </a:solidFill>
                  <a:latin typeface="Arial" charset="0"/>
                  <a:ea typeface="Cambria" charset="0"/>
                  <a:cs typeface="Times New Roman" charset="0"/>
                </a:rPr>
                <a:t>Membership on our Standards Technical Panels represents</a:t>
              </a:r>
            </a:p>
          </p:txBody>
        </p:sp>
        <p:sp>
          <p:nvSpPr>
            <p:cNvPr id="77" name="TextBox 76"/>
            <p:cNvSpPr txBox="1"/>
            <p:nvPr/>
          </p:nvSpPr>
          <p:spPr>
            <a:xfrm>
              <a:off x="341057" y="465869"/>
              <a:ext cx="1406354" cy="777136"/>
            </a:xfrm>
            <a:prstGeom prst="rect">
              <a:avLst/>
            </a:prstGeom>
            <a:noFill/>
          </p:spPr>
          <p:txBody>
            <a:bodyPr wrap="square" lIns="68580" tIns="34290" rIns="68580" bIns="34290" rtlCol="0" anchor="t">
              <a:spAutoFit/>
            </a:bodyPr>
            <a:lstStyle/>
            <a:p>
              <a:pPr algn="ctr" defTabSz="457189">
                <a:tabLst>
                  <a:tab pos="1153131" algn="l"/>
                </a:tabLst>
                <a:defRPr/>
              </a:pPr>
              <a:r>
                <a:rPr lang="en-US" sz="4600" b="1" dirty="0">
                  <a:solidFill>
                    <a:srgbClr val="FFFFFF"/>
                  </a:solidFill>
                  <a:latin typeface="Arial" charset="0"/>
                  <a:ea typeface="Cambria" charset="0"/>
                  <a:cs typeface="Times New Roman" charset="0"/>
                </a:rPr>
                <a:t>30+</a:t>
              </a:r>
            </a:p>
          </p:txBody>
        </p:sp>
        <p:sp>
          <p:nvSpPr>
            <p:cNvPr id="81" name="TextBox 80"/>
            <p:cNvSpPr txBox="1"/>
            <p:nvPr/>
          </p:nvSpPr>
          <p:spPr>
            <a:xfrm>
              <a:off x="167707" y="1093035"/>
              <a:ext cx="1735966" cy="284693"/>
            </a:xfrm>
            <a:prstGeom prst="rect">
              <a:avLst/>
            </a:prstGeom>
            <a:noFill/>
          </p:spPr>
          <p:txBody>
            <a:bodyPr wrap="square" lIns="68580" tIns="34290" rIns="68580" bIns="34290" rtlCol="0" anchor="t">
              <a:spAutoFit/>
            </a:bodyPr>
            <a:lstStyle/>
            <a:p>
              <a:pPr algn="ctr" defTabSz="457189">
                <a:tabLst>
                  <a:tab pos="1153131" algn="l"/>
                </a:tabLst>
                <a:defRPr/>
              </a:pPr>
              <a:r>
                <a:rPr lang="en-US" sz="1400" b="1" dirty="0">
                  <a:solidFill>
                    <a:srgbClr val="FFFFFF"/>
                  </a:solidFill>
                  <a:latin typeface="Arial" charset="0"/>
                  <a:ea typeface="Cambria" charset="0"/>
                  <a:cs typeface="Times New Roman" charset="0"/>
                </a:rPr>
                <a:t>COUNTRIES</a:t>
              </a:r>
            </a:p>
          </p:txBody>
        </p:sp>
      </p:grpSp>
      <p:grpSp>
        <p:nvGrpSpPr>
          <p:cNvPr id="82" name="Group 81"/>
          <p:cNvGrpSpPr/>
          <p:nvPr/>
        </p:nvGrpSpPr>
        <p:grpSpPr>
          <a:xfrm>
            <a:off x="2132227" y="1074057"/>
            <a:ext cx="1635631" cy="1181067"/>
            <a:chOff x="2406453" y="216805"/>
            <a:chExt cx="1635631" cy="1181067"/>
          </a:xfrm>
        </p:grpSpPr>
        <p:sp>
          <p:nvSpPr>
            <p:cNvPr id="88" name="TextBox 87"/>
            <p:cNvSpPr txBox="1"/>
            <p:nvPr/>
          </p:nvSpPr>
          <p:spPr>
            <a:xfrm>
              <a:off x="2529329" y="502661"/>
              <a:ext cx="1347620" cy="623248"/>
            </a:xfrm>
            <a:prstGeom prst="rect">
              <a:avLst/>
            </a:prstGeom>
            <a:noFill/>
          </p:spPr>
          <p:txBody>
            <a:bodyPr wrap="square" lIns="68580" tIns="34290" rIns="68580" bIns="34290" rtlCol="0" anchor="t">
              <a:spAutoFit/>
            </a:bodyPr>
            <a:lstStyle/>
            <a:p>
              <a:pPr algn="ctr" defTabSz="457189">
                <a:tabLst>
                  <a:tab pos="1153131" algn="l"/>
                </a:tabLst>
                <a:defRPr/>
              </a:pPr>
              <a:r>
                <a:rPr lang="en-US" sz="3600" b="1" dirty="0">
                  <a:solidFill>
                    <a:srgbClr val="FFFFFF"/>
                  </a:solidFill>
                  <a:latin typeface="Arial" charset="0"/>
                  <a:ea typeface="Cambria" charset="0"/>
                  <a:cs typeface="Times New Roman" charset="0"/>
                </a:rPr>
                <a:t>~20%</a:t>
              </a:r>
            </a:p>
          </p:txBody>
        </p:sp>
        <p:sp>
          <p:nvSpPr>
            <p:cNvPr id="89" name="Rectangle 88"/>
            <p:cNvSpPr/>
            <p:nvPr/>
          </p:nvSpPr>
          <p:spPr>
            <a:xfrm>
              <a:off x="2406453" y="216805"/>
              <a:ext cx="1635631" cy="338554"/>
            </a:xfrm>
            <a:prstGeom prst="rect">
              <a:avLst/>
            </a:prstGeom>
          </p:spPr>
          <p:txBody>
            <a:bodyPr wrap="square">
              <a:spAutoFit/>
            </a:bodyPr>
            <a:lstStyle/>
            <a:p>
              <a:pPr algn="ctr" defTabSz="457189">
                <a:defRPr/>
              </a:pPr>
              <a:r>
                <a:rPr lang="en-US" sz="800" dirty="0">
                  <a:solidFill>
                    <a:srgbClr val="FFFFFF"/>
                  </a:solidFill>
                  <a:latin typeface="Arial" charset="0"/>
                  <a:ea typeface="Cambria" charset="0"/>
                  <a:cs typeface="Times New Roman" charset="0"/>
                </a:rPr>
                <a:t>International membership on UL STPs </a:t>
              </a:r>
              <a:endParaRPr lang="en-US" sz="800" dirty="0">
                <a:solidFill>
                  <a:srgbClr val="000000"/>
                </a:solidFill>
                <a:latin typeface="Arial"/>
              </a:endParaRPr>
            </a:p>
          </p:txBody>
        </p:sp>
        <p:sp>
          <p:nvSpPr>
            <p:cNvPr id="90" name="Rectangle 89"/>
            <p:cNvSpPr/>
            <p:nvPr/>
          </p:nvSpPr>
          <p:spPr>
            <a:xfrm>
              <a:off x="2659309" y="1090095"/>
              <a:ext cx="1062535" cy="307777"/>
            </a:xfrm>
            <a:prstGeom prst="rect">
              <a:avLst/>
            </a:prstGeom>
          </p:spPr>
          <p:txBody>
            <a:bodyPr wrap="none">
              <a:spAutoFit/>
            </a:bodyPr>
            <a:lstStyle/>
            <a:p>
              <a:pPr algn="ctr" defTabSz="457189">
                <a:defRPr/>
              </a:pPr>
              <a:r>
                <a:rPr lang="en-US" sz="1400" b="1" dirty="0">
                  <a:solidFill>
                    <a:srgbClr val="FFFFFF"/>
                  </a:solidFill>
                  <a:latin typeface="Arial" charset="0"/>
                  <a:cs typeface="Times New Roman" charset="0"/>
                </a:rPr>
                <a:t>OF TOTAL</a:t>
              </a:r>
              <a:endParaRPr lang="en-US" sz="1400" dirty="0">
                <a:solidFill>
                  <a:srgbClr val="000000"/>
                </a:solidFill>
                <a:latin typeface="Arial"/>
              </a:endParaRPr>
            </a:p>
          </p:txBody>
        </p:sp>
      </p:grpSp>
      <p:grpSp>
        <p:nvGrpSpPr>
          <p:cNvPr id="91" name="Group 90"/>
          <p:cNvGrpSpPr/>
          <p:nvPr/>
        </p:nvGrpSpPr>
        <p:grpSpPr>
          <a:xfrm>
            <a:off x="384068" y="4995839"/>
            <a:ext cx="5097245" cy="1016761"/>
            <a:chOff x="267103" y="4138586"/>
            <a:chExt cx="5097245" cy="1016761"/>
          </a:xfrm>
        </p:grpSpPr>
        <p:sp>
          <p:nvSpPr>
            <p:cNvPr id="92" name="TextBox 91"/>
            <p:cNvSpPr txBox="1"/>
            <p:nvPr/>
          </p:nvSpPr>
          <p:spPr>
            <a:xfrm>
              <a:off x="969657" y="4138586"/>
              <a:ext cx="4376968" cy="438582"/>
            </a:xfrm>
            <a:prstGeom prst="rect">
              <a:avLst/>
            </a:prstGeom>
            <a:noFill/>
          </p:spPr>
          <p:txBody>
            <a:bodyPr wrap="square" lIns="68580" tIns="34290" rIns="68580" bIns="34290" rtlCol="0" anchor="t">
              <a:spAutoFit/>
            </a:bodyPr>
            <a:lstStyle/>
            <a:p>
              <a:pPr defTabSz="457189">
                <a:tabLst>
                  <a:tab pos="1153131" algn="l"/>
                </a:tabLst>
                <a:defRPr/>
              </a:pPr>
              <a:r>
                <a:rPr lang="en-US" sz="1200" dirty="0">
                  <a:solidFill>
                    <a:srgbClr val="FFFFFF"/>
                  </a:solidFill>
                  <a:latin typeface="Arial" charset="0"/>
                  <a:ea typeface="Cambria" charset="0"/>
                  <a:cs typeface="Times New Roman" charset="0"/>
                </a:rPr>
                <a:t>Our</a:t>
              </a:r>
              <a:r>
                <a:rPr lang="en-US" sz="1200" b="1" dirty="0">
                  <a:solidFill>
                    <a:srgbClr val="FFFFFF"/>
                  </a:solidFill>
                  <a:latin typeface="Arial" charset="0"/>
                  <a:ea typeface="Cambria" charset="0"/>
                  <a:cs typeface="Times New Roman" charset="0"/>
                </a:rPr>
                <a:t> GLOBAL PARTNERSHIPS </a:t>
              </a:r>
              <a:r>
                <a:rPr lang="en-US" sz="1200" dirty="0">
                  <a:solidFill>
                    <a:srgbClr val="FFFFFF"/>
                  </a:solidFill>
                  <a:latin typeface="Arial" charset="0"/>
                  <a:ea typeface="Cambria" charset="0"/>
                  <a:cs typeface="Times New Roman" charset="0"/>
                </a:rPr>
                <a:t>are demonstrated via:</a:t>
              </a:r>
            </a:p>
            <a:p>
              <a:pPr defTabSz="457189">
                <a:tabLst>
                  <a:tab pos="1153131" algn="l"/>
                </a:tabLst>
                <a:defRPr/>
              </a:pPr>
              <a:endParaRPr lang="en-US" sz="1200" b="1" dirty="0">
                <a:solidFill>
                  <a:srgbClr val="FFFFFF"/>
                </a:solidFill>
                <a:latin typeface="Arial" charset="0"/>
                <a:ea typeface="Cambria" charset="0"/>
                <a:cs typeface="Times New Roman" charset="0"/>
              </a:endParaRPr>
            </a:p>
          </p:txBody>
        </p:sp>
        <p:sp>
          <p:nvSpPr>
            <p:cNvPr id="93" name="Rectangle 92"/>
            <p:cNvSpPr/>
            <p:nvPr/>
          </p:nvSpPr>
          <p:spPr>
            <a:xfrm>
              <a:off x="2245238" y="4437587"/>
              <a:ext cx="3119110" cy="600164"/>
            </a:xfrm>
            <a:prstGeom prst="rect">
              <a:avLst/>
            </a:prstGeom>
          </p:spPr>
          <p:txBody>
            <a:bodyPr wrap="square">
              <a:spAutoFit/>
            </a:bodyPr>
            <a:lstStyle/>
            <a:p>
              <a:pPr marL="171446" indent="-171446" defTabSz="457189">
                <a:buFont typeface="Arial" panose="020B0604020202020204" pitchFamily="34" charset="0"/>
                <a:buChar char="•"/>
                <a:tabLst>
                  <a:tab pos="1153131" algn="l"/>
                </a:tabLst>
                <a:defRPr/>
              </a:pPr>
              <a:r>
                <a:rPr lang="en-US" sz="1100" dirty="0">
                  <a:solidFill>
                    <a:srgbClr val="FFFFFF"/>
                  </a:solidFill>
                  <a:latin typeface="Arial" charset="0"/>
                  <a:ea typeface="Cambria" charset="0"/>
                  <a:cs typeface="Times New Roman" charset="0"/>
                </a:rPr>
                <a:t>Agreements with 22 countries and 2 regions</a:t>
              </a:r>
            </a:p>
            <a:p>
              <a:pPr marL="171446" indent="-171446" defTabSz="457189">
                <a:buFont typeface="Arial" panose="020B0604020202020204" pitchFamily="34" charset="0"/>
                <a:buChar char="•"/>
                <a:tabLst>
                  <a:tab pos="1153131" algn="l"/>
                </a:tabLst>
                <a:defRPr/>
              </a:pPr>
              <a:r>
                <a:rPr lang="en-US" sz="1100" dirty="0">
                  <a:solidFill>
                    <a:srgbClr val="FFFFFF"/>
                  </a:solidFill>
                  <a:latin typeface="Arial" charset="0"/>
                  <a:ea typeface="Cambria" charset="0"/>
                  <a:cs typeface="Times New Roman" charset="0"/>
                </a:rPr>
                <a:t>IEC, ISO, ANSI and SCC leadership roles</a:t>
              </a:r>
            </a:p>
            <a:p>
              <a:pPr marL="171446" indent="-171446" defTabSz="457189">
                <a:buFont typeface="Arial" panose="020B0604020202020204" pitchFamily="34" charset="0"/>
                <a:buChar char="•"/>
                <a:tabLst>
                  <a:tab pos="1153131" algn="l"/>
                </a:tabLst>
                <a:defRPr/>
              </a:pPr>
              <a:r>
                <a:rPr lang="en-US" sz="1100" dirty="0">
                  <a:solidFill>
                    <a:srgbClr val="FFFFFF"/>
                  </a:solidFill>
                  <a:latin typeface="Arial" charset="0"/>
                  <a:ea typeface="Cambria" charset="0"/>
                  <a:cs typeface="Times New Roman" charset="0"/>
                </a:rPr>
                <a:t>Convening of roundtables and other events</a:t>
              </a:r>
            </a:p>
          </p:txBody>
        </p:sp>
        <p:sp>
          <p:nvSpPr>
            <p:cNvPr id="94" name="TextBox 93"/>
            <p:cNvSpPr txBox="1"/>
            <p:nvPr/>
          </p:nvSpPr>
          <p:spPr>
            <a:xfrm>
              <a:off x="916259" y="4324350"/>
              <a:ext cx="1560800" cy="830997"/>
            </a:xfrm>
            <a:prstGeom prst="rect">
              <a:avLst/>
            </a:prstGeom>
            <a:noFill/>
          </p:spPr>
          <p:txBody>
            <a:bodyPr wrap="square" rtlCol="0">
              <a:spAutoFit/>
            </a:bodyPr>
            <a:lstStyle/>
            <a:p>
              <a:pPr algn="ctr" defTabSz="457189">
                <a:defRPr/>
              </a:pPr>
              <a:r>
                <a:rPr lang="en-US" sz="2400" b="1" dirty="0">
                  <a:solidFill>
                    <a:srgbClr val="FFFFFF"/>
                  </a:solidFill>
                  <a:latin typeface="Arial"/>
                </a:rPr>
                <a:t>45 </a:t>
              </a:r>
            </a:p>
            <a:p>
              <a:pPr algn="ctr" defTabSz="457189">
                <a:defRPr/>
              </a:pPr>
              <a:r>
                <a:rPr lang="en-US" sz="2400" b="1" dirty="0">
                  <a:solidFill>
                    <a:srgbClr val="FFFFFF"/>
                  </a:solidFill>
                  <a:latin typeface="Arial"/>
                </a:rPr>
                <a:t>MOUs</a:t>
              </a:r>
            </a:p>
          </p:txBody>
        </p:sp>
        <p:pic>
          <p:nvPicPr>
            <p:cNvPr id="95" name="Picture 94" descr="Sustainability_Asset 5.pd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67103" y="4198557"/>
              <a:ext cx="631434" cy="684054"/>
            </a:xfrm>
            <a:prstGeom prst="rect">
              <a:avLst/>
            </a:prstGeom>
          </p:spPr>
        </p:pic>
      </p:grpSp>
      <p:grpSp>
        <p:nvGrpSpPr>
          <p:cNvPr id="96" name="Group 95"/>
          <p:cNvGrpSpPr/>
          <p:nvPr/>
        </p:nvGrpSpPr>
        <p:grpSpPr>
          <a:xfrm>
            <a:off x="4068594" y="1064504"/>
            <a:ext cx="5014029" cy="1277661"/>
            <a:chOff x="4068592" y="207252"/>
            <a:chExt cx="5014029" cy="1277660"/>
          </a:xfrm>
        </p:grpSpPr>
        <p:sp>
          <p:nvSpPr>
            <p:cNvPr id="97" name="TextBox 96"/>
            <p:cNvSpPr txBox="1"/>
            <p:nvPr/>
          </p:nvSpPr>
          <p:spPr>
            <a:xfrm>
              <a:off x="4068592" y="207252"/>
              <a:ext cx="4798961" cy="284693"/>
            </a:xfrm>
            <a:prstGeom prst="rect">
              <a:avLst/>
            </a:prstGeom>
            <a:noFill/>
          </p:spPr>
          <p:txBody>
            <a:bodyPr wrap="square" lIns="68580" tIns="34290" rIns="68580" bIns="34290" rtlCol="0" anchor="t">
              <a:spAutoFit/>
            </a:bodyPr>
            <a:lstStyle/>
            <a:p>
              <a:pPr defTabSz="457189">
                <a:tabLst>
                  <a:tab pos="1153131" algn="l"/>
                </a:tabLst>
                <a:defRPr/>
              </a:pPr>
              <a:r>
                <a:rPr lang="en-US" sz="1400" b="1" dirty="0">
                  <a:solidFill>
                    <a:srgbClr val="FFFFFF"/>
                  </a:solidFill>
                  <a:latin typeface="Arial" charset="0"/>
                  <a:ea typeface="Cambria" charset="0"/>
                  <a:cs typeface="Times New Roman" charset="0"/>
                </a:rPr>
                <a:t>WE PROVIDE: </a:t>
              </a:r>
              <a:endParaRPr lang="en-US" sz="1400" b="1" dirty="0">
                <a:solidFill>
                  <a:srgbClr val="FFFFFF"/>
                </a:solidFill>
                <a:latin typeface="Calibri" charset="0"/>
                <a:ea typeface="Calibri" charset="0"/>
                <a:cs typeface="Times New Roman" charset="0"/>
              </a:endParaRPr>
            </a:p>
          </p:txBody>
        </p:sp>
        <p:pic>
          <p:nvPicPr>
            <p:cNvPr id="98" name="Picture 97" descr="transaction.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133482" y="606421"/>
              <a:ext cx="458750" cy="721857"/>
            </a:xfrm>
            <a:prstGeom prst="rect">
              <a:avLst/>
            </a:prstGeom>
          </p:spPr>
        </p:pic>
        <p:sp>
          <p:nvSpPr>
            <p:cNvPr id="112" name="Rectangle 111"/>
            <p:cNvSpPr/>
            <p:nvPr/>
          </p:nvSpPr>
          <p:spPr>
            <a:xfrm>
              <a:off x="4724413" y="506184"/>
              <a:ext cx="4358208" cy="978728"/>
            </a:xfrm>
            <a:prstGeom prst="rect">
              <a:avLst/>
            </a:prstGeom>
          </p:spPr>
          <p:txBody>
            <a:bodyPr wrap="square">
              <a:spAutoFit/>
            </a:bodyPr>
            <a:lstStyle/>
            <a:p>
              <a:pPr marL="285743" indent="-285743" defTabSz="457189">
                <a:lnSpc>
                  <a:spcPct val="90000"/>
                </a:lnSpc>
                <a:buFont typeface="Arial" panose="020B0604020202020204" pitchFamily="34" charset="0"/>
                <a:buChar char="•"/>
                <a:tabLst>
                  <a:tab pos="1153131" algn="l"/>
                </a:tabLst>
                <a:defRPr/>
              </a:pPr>
              <a:r>
                <a:rPr lang="en-US" sz="1600" dirty="0">
                  <a:solidFill>
                    <a:srgbClr val="FFFFFF"/>
                  </a:solidFill>
                  <a:latin typeface="Arial" charset="0"/>
                  <a:ea typeface="Cambria" charset="0"/>
                  <a:cs typeface="Times New Roman" charset="0"/>
                </a:rPr>
                <a:t>Online collaboration platform</a:t>
              </a:r>
            </a:p>
            <a:p>
              <a:pPr marL="285743" indent="-285743" defTabSz="457189">
                <a:lnSpc>
                  <a:spcPct val="90000"/>
                </a:lnSpc>
                <a:buFont typeface="Arial" panose="020B0604020202020204" pitchFamily="34" charset="0"/>
                <a:buChar char="•"/>
                <a:tabLst>
                  <a:tab pos="1153131" algn="l"/>
                </a:tabLst>
                <a:defRPr/>
              </a:pPr>
              <a:r>
                <a:rPr lang="en-US" sz="1600" dirty="0">
                  <a:solidFill>
                    <a:srgbClr val="FFFFFF"/>
                  </a:solidFill>
                  <a:latin typeface="Arial" charset="0"/>
                  <a:ea typeface="Cambria" charset="0"/>
                  <a:cs typeface="Times New Roman" charset="0"/>
                </a:rPr>
                <a:t>Unlimited free digital view of UL Standards</a:t>
              </a:r>
            </a:p>
            <a:p>
              <a:pPr marL="285743" indent="-285743" defTabSz="457189">
                <a:lnSpc>
                  <a:spcPct val="90000"/>
                </a:lnSpc>
                <a:buFont typeface="Arial" panose="020B0604020202020204" pitchFamily="34" charset="0"/>
                <a:buChar char="•"/>
                <a:tabLst>
                  <a:tab pos="1153131" algn="l"/>
                </a:tabLst>
                <a:defRPr/>
              </a:pPr>
              <a:r>
                <a:rPr lang="en-US" sz="1600" dirty="0">
                  <a:solidFill>
                    <a:srgbClr val="FFFFFF"/>
                  </a:solidFill>
                  <a:latin typeface="Arial" charset="0"/>
                  <a:ea typeface="Cambria" charset="0"/>
                  <a:cs typeface="Times New Roman" charset="0"/>
                </a:rPr>
                <a:t>Adherence to WTO TBT principles</a:t>
              </a:r>
            </a:p>
            <a:p>
              <a:pPr marL="285743" indent="-285743" defTabSz="457189">
                <a:lnSpc>
                  <a:spcPct val="90000"/>
                </a:lnSpc>
                <a:buFont typeface="Arial" panose="020B0604020202020204" pitchFamily="34" charset="0"/>
                <a:buChar char="•"/>
                <a:tabLst>
                  <a:tab pos="1153131" algn="l"/>
                </a:tabLst>
                <a:defRPr/>
              </a:pPr>
              <a:r>
                <a:rPr lang="en-US" sz="1600" dirty="0">
                  <a:solidFill>
                    <a:srgbClr val="FFFFFF"/>
                  </a:solidFill>
                  <a:latin typeface="Arial" charset="0"/>
                  <a:ea typeface="Cambria" charset="0"/>
                  <a:cs typeface="Times New Roman" charset="0"/>
                </a:rPr>
                <a:t>Virtual standards development meetings</a:t>
              </a:r>
            </a:p>
          </p:txBody>
        </p:sp>
      </p:grpSp>
      <p:sp>
        <p:nvSpPr>
          <p:cNvPr id="128" name="TextBox 127"/>
          <p:cNvSpPr txBox="1"/>
          <p:nvPr/>
        </p:nvSpPr>
        <p:spPr>
          <a:xfrm>
            <a:off x="72354" y="3396975"/>
            <a:ext cx="3233853" cy="992579"/>
          </a:xfrm>
          <a:prstGeom prst="rect">
            <a:avLst/>
          </a:prstGeom>
          <a:noFill/>
        </p:spPr>
        <p:txBody>
          <a:bodyPr wrap="square" lIns="68580" tIns="34290" rIns="68580" bIns="34290" rtlCol="0" anchor="t">
            <a:spAutoFit/>
          </a:bodyPr>
          <a:lstStyle/>
          <a:p>
            <a:pPr defTabSz="457189">
              <a:tabLst>
                <a:tab pos="1153131" algn="l"/>
              </a:tabLst>
              <a:defRPr/>
            </a:pPr>
            <a:r>
              <a:rPr lang="en-US" sz="2000" b="1" dirty="0">
                <a:solidFill>
                  <a:srgbClr val="FFFFFF"/>
                </a:solidFill>
                <a:latin typeface="Arial" charset="0"/>
                <a:ea typeface="Cambria" charset="0"/>
                <a:cs typeface="Times New Roman" charset="0"/>
              </a:rPr>
              <a:t>USA, ASEAN, CANADA, CHINA, DENMARK, INDIA &amp; MEXICO.</a:t>
            </a:r>
            <a:endParaRPr lang="en-US" sz="2000" dirty="0">
              <a:solidFill>
                <a:srgbClr val="FFFFFF"/>
              </a:solidFill>
              <a:latin typeface="Calibri" charset="0"/>
              <a:ea typeface="Calibri" charset="0"/>
              <a:cs typeface="Times New Roman" charset="0"/>
            </a:endParaRPr>
          </a:p>
        </p:txBody>
      </p:sp>
      <p:pic>
        <p:nvPicPr>
          <p:cNvPr id="78" name="Picture 77">
            <a:extLst>
              <a:ext uri="{FF2B5EF4-FFF2-40B4-BE49-F238E27FC236}">
                <a16:creationId xmlns:a16="http://schemas.microsoft.com/office/drawing/2014/main" id="{943965E5-5667-6649-B720-1F769918CCA4}"/>
              </a:ext>
            </a:extLst>
          </p:cNvPr>
          <p:cNvPicPr>
            <a:picLocks noChangeAspect="1"/>
          </p:cNvPicPr>
          <p:nvPr/>
        </p:nvPicPr>
        <p:blipFill>
          <a:blip r:embed="rId7"/>
          <a:stretch>
            <a:fillRect/>
          </a:stretch>
        </p:blipFill>
        <p:spPr>
          <a:xfrm>
            <a:off x="8327601" y="4918713"/>
            <a:ext cx="655011" cy="815673"/>
          </a:xfrm>
          <a:prstGeom prst="rect">
            <a:avLst/>
          </a:prstGeom>
        </p:spPr>
      </p:pic>
      <p:sp>
        <p:nvSpPr>
          <p:cNvPr id="180" name="TextBox 179"/>
          <p:cNvSpPr txBox="1"/>
          <p:nvPr/>
        </p:nvSpPr>
        <p:spPr>
          <a:xfrm>
            <a:off x="6248402" y="5148643"/>
            <a:ext cx="1244033" cy="413959"/>
          </a:xfrm>
          <a:prstGeom prst="rect">
            <a:avLst/>
          </a:prstGeom>
          <a:noFill/>
        </p:spPr>
        <p:txBody>
          <a:bodyPr wrap="square" lIns="68580" tIns="34290" rIns="68580" bIns="34290" rtlCol="0">
            <a:spAutoFit/>
          </a:bodyPr>
          <a:lstStyle/>
          <a:p>
            <a:pPr defTabSz="457189">
              <a:lnSpc>
                <a:spcPct val="80000"/>
              </a:lnSpc>
              <a:defRPr/>
            </a:pPr>
            <a:r>
              <a:rPr lang="en-US" sz="2800" b="1" dirty="0">
                <a:solidFill>
                  <a:srgbClr val="FFFFFF"/>
                </a:solidFill>
                <a:latin typeface="Arial"/>
                <a:ea typeface="Helvetica" charset="0"/>
                <a:cs typeface="Arial"/>
              </a:rPr>
              <a:t>1,700</a:t>
            </a:r>
          </a:p>
        </p:txBody>
      </p:sp>
      <p:sp>
        <p:nvSpPr>
          <p:cNvPr id="183" name="TextBox 182"/>
          <p:cNvSpPr txBox="1"/>
          <p:nvPr/>
        </p:nvSpPr>
        <p:spPr>
          <a:xfrm>
            <a:off x="5638801" y="4905222"/>
            <a:ext cx="2173466" cy="253916"/>
          </a:xfrm>
          <a:prstGeom prst="rect">
            <a:avLst/>
          </a:prstGeom>
          <a:noFill/>
        </p:spPr>
        <p:txBody>
          <a:bodyPr wrap="square" lIns="68580" tIns="34290" rIns="68580" bIns="34290" rtlCol="0">
            <a:spAutoFit/>
          </a:bodyPr>
          <a:lstStyle/>
          <a:p>
            <a:pPr defTabSz="457189">
              <a:tabLst>
                <a:tab pos="1153131" algn="l"/>
              </a:tabLst>
              <a:defRPr/>
            </a:pPr>
            <a:r>
              <a:rPr lang="en-US" sz="1200" dirty="0">
                <a:solidFill>
                  <a:srgbClr val="FFFFFF"/>
                </a:solidFill>
                <a:latin typeface="Arial" charset="0"/>
                <a:ea typeface="Cambria" charset="0"/>
                <a:cs typeface="Times New Roman" charset="0"/>
              </a:rPr>
              <a:t>We have published more than</a:t>
            </a:r>
          </a:p>
        </p:txBody>
      </p:sp>
      <p:pic>
        <p:nvPicPr>
          <p:cNvPr id="3" name="Picture 2">
            <a:extLst>
              <a:ext uri="{FF2B5EF4-FFF2-40B4-BE49-F238E27FC236}">
                <a16:creationId xmlns:a16="http://schemas.microsoft.com/office/drawing/2014/main" id="{0215DA19-513D-0B43-B4C5-F8BD2918AE50}"/>
              </a:ext>
            </a:extLst>
          </p:cNvPr>
          <p:cNvPicPr>
            <a:picLocks noChangeAspect="1"/>
          </p:cNvPicPr>
          <p:nvPr/>
        </p:nvPicPr>
        <p:blipFill>
          <a:blip r:embed="rId8"/>
          <a:stretch>
            <a:fillRect/>
          </a:stretch>
        </p:blipFill>
        <p:spPr>
          <a:xfrm>
            <a:off x="228600" y="2590800"/>
            <a:ext cx="711738" cy="711738"/>
          </a:xfrm>
          <a:prstGeom prst="rect">
            <a:avLst/>
          </a:prstGeom>
        </p:spPr>
      </p:pic>
      <p:sp>
        <p:nvSpPr>
          <p:cNvPr id="63" name="TextBox 62">
            <a:extLst>
              <a:ext uri="{FF2B5EF4-FFF2-40B4-BE49-F238E27FC236}">
                <a16:creationId xmlns:a16="http://schemas.microsoft.com/office/drawing/2014/main" id="{18A7F150-65B6-1546-B50C-9D307CB68A95}"/>
              </a:ext>
            </a:extLst>
          </p:cNvPr>
          <p:cNvSpPr txBox="1"/>
          <p:nvPr/>
        </p:nvSpPr>
        <p:spPr>
          <a:xfrm>
            <a:off x="990600" y="2667001"/>
            <a:ext cx="2283364" cy="623248"/>
          </a:xfrm>
          <a:prstGeom prst="rect">
            <a:avLst/>
          </a:prstGeom>
          <a:noFill/>
        </p:spPr>
        <p:txBody>
          <a:bodyPr wrap="square" lIns="68580" tIns="34290" rIns="68580" bIns="34290" rtlCol="0" anchor="t">
            <a:spAutoFit/>
          </a:bodyPr>
          <a:lstStyle/>
          <a:p>
            <a:pPr defTabSz="457189">
              <a:tabLst>
                <a:tab pos="1153131" algn="l"/>
              </a:tabLst>
              <a:defRPr/>
            </a:pPr>
            <a:r>
              <a:rPr lang="en-US" dirty="0">
                <a:solidFill>
                  <a:srgbClr val="FFFFFF"/>
                </a:solidFill>
                <a:latin typeface="Arial" charset="0"/>
                <a:ea typeface="Cambria" charset="0"/>
                <a:cs typeface="Times New Roman" charset="0"/>
              </a:rPr>
              <a:t>UL Standards has local staff based in:</a:t>
            </a:r>
            <a:endParaRPr lang="en-US" b="1" dirty="0">
              <a:solidFill>
                <a:srgbClr val="FFFFFF"/>
              </a:solidFill>
              <a:latin typeface="Calibri" charset="0"/>
              <a:ea typeface="Calibri" charset="0"/>
              <a:cs typeface="Times New Roman" charset="0"/>
            </a:endParaRPr>
          </a:p>
        </p:txBody>
      </p:sp>
      <p:cxnSp>
        <p:nvCxnSpPr>
          <p:cNvPr id="65" name="Straight Connector 64">
            <a:extLst>
              <a:ext uri="{FF2B5EF4-FFF2-40B4-BE49-F238E27FC236}">
                <a16:creationId xmlns:a16="http://schemas.microsoft.com/office/drawing/2014/main" id="{F4D7CE1A-3629-2A47-80C1-061C05456A91}"/>
              </a:ext>
            </a:extLst>
          </p:cNvPr>
          <p:cNvCxnSpPr>
            <a:cxnSpLocks/>
          </p:cNvCxnSpPr>
          <p:nvPr/>
        </p:nvCxnSpPr>
        <p:spPr>
          <a:xfrm>
            <a:off x="5481310" y="4796520"/>
            <a:ext cx="0" cy="1206661"/>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B0DE3409-4CC6-488C-8E37-0EDF3D687511}"/>
              </a:ext>
            </a:extLst>
          </p:cNvPr>
          <p:cNvSpPr txBox="1"/>
          <p:nvPr/>
        </p:nvSpPr>
        <p:spPr>
          <a:xfrm>
            <a:off x="5638802" y="5504457"/>
            <a:ext cx="3228651" cy="438582"/>
          </a:xfrm>
          <a:prstGeom prst="rect">
            <a:avLst/>
          </a:prstGeom>
          <a:noFill/>
        </p:spPr>
        <p:txBody>
          <a:bodyPr wrap="square" lIns="68580" tIns="34290" rIns="68580" bIns="34290" rtlCol="0">
            <a:spAutoFit/>
          </a:bodyPr>
          <a:lstStyle/>
          <a:p>
            <a:pPr defTabSz="457189">
              <a:tabLst>
                <a:tab pos="1153131" algn="l"/>
              </a:tabLst>
              <a:defRPr/>
            </a:pPr>
            <a:r>
              <a:rPr lang="en-US" sz="1200" dirty="0">
                <a:solidFill>
                  <a:srgbClr val="FFFFFF"/>
                </a:solidFill>
                <a:latin typeface="Arial" charset="0"/>
                <a:ea typeface="Cambria" charset="0"/>
                <a:cs typeface="Times New Roman" charset="0"/>
              </a:rPr>
              <a:t>documents including </a:t>
            </a:r>
            <a:r>
              <a:rPr lang="en-US" sz="1200" b="1" dirty="0">
                <a:solidFill>
                  <a:srgbClr val="FFFFFF"/>
                </a:solidFill>
                <a:latin typeface="Arial" charset="0"/>
                <a:ea typeface="Cambria" charset="0"/>
                <a:cs typeface="Times New Roman" charset="0"/>
              </a:rPr>
              <a:t>standards, outlines </a:t>
            </a:r>
          </a:p>
          <a:p>
            <a:pPr defTabSz="457189">
              <a:tabLst>
                <a:tab pos="1153131" algn="l"/>
              </a:tabLst>
              <a:defRPr/>
            </a:pPr>
            <a:r>
              <a:rPr lang="en-US" sz="1200" b="1" dirty="0">
                <a:solidFill>
                  <a:srgbClr val="FFFFFF"/>
                </a:solidFill>
                <a:latin typeface="Arial" charset="0"/>
                <a:ea typeface="Cambria" charset="0"/>
                <a:cs typeface="Times New Roman" charset="0"/>
              </a:rPr>
              <a:t>of investigation and design guidelines</a:t>
            </a:r>
          </a:p>
        </p:txBody>
      </p:sp>
      <p:sp>
        <p:nvSpPr>
          <p:cNvPr id="80" name="TextBox 79">
            <a:extLst>
              <a:ext uri="{FF2B5EF4-FFF2-40B4-BE49-F238E27FC236}">
                <a16:creationId xmlns:a16="http://schemas.microsoft.com/office/drawing/2014/main" id="{C7A7BACF-1DD6-4066-A520-BFD45727FF95}"/>
              </a:ext>
            </a:extLst>
          </p:cNvPr>
          <p:cNvSpPr txBox="1"/>
          <p:nvPr/>
        </p:nvSpPr>
        <p:spPr>
          <a:xfrm>
            <a:off x="5890062" y="4040375"/>
            <a:ext cx="2926442" cy="623248"/>
          </a:xfrm>
          <a:prstGeom prst="rect">
            <a:avLst/>
          </a:prstGeom>
          <a:noFill/>
        </p:spPr>
        <p:txBody>
          <a:bodyPr wrap="square" lIns="68580" tIns="34290" rIns="68580" bIns="34290" rtlCol="0">
            <a:spAutoFit/>
          </a:bodyPr>
          <a:lstStyle/>
          <a:p>
            <a:pPr defTabSz="457189">
              <a:defRPr/>
            </a:pPr>
            <a:r>
              <a:rPr lang="en-US" sz="1200" b="1" kern="5000" dirty="0">
                <a:solidFill>
                  <a:srgbClr val="FFFFFF"/>
                </a:solidFill>
                <a:latin typeface="Arial"/>
                <a:ea typeface="Helvetica" charset="0"/>
                <a:cs typeface="Arial"/>
              </a:rPr>
              <a:t>INDIVIDUALS SERVE ON UL STANDARDS TECHNICAL PANELS FROM AROUND THE WORLD</a:t>
            </a:r>
          </a:p>
        </p:txBody>
      </p:sp>
      <p:grpSp>
        <p:nvGrpSpPr>
          <p:cNvPr id="83" name="Group 82">
            <a:extLst>
              <a:ext uri="{FF2B5EF4-FFF2-40B4-BE49-F238E27FC236}">
                <a16:creationId xmlns:a16="http://schemas.microsoft.com/office/drawing/2014/main" id="{E4B0AAE5-4BE2-402D-9718-0223788E8B9A}"/>
              </a:ext>
            </a:extLst>
          </p:cNvPr>
          <p:cNvGrpSpPr/>
          <p:nvPr/>
        </p:nvGrpSpPr>
        <p:grpSpPr>
          <a:xfrm>
            <a:off x="5921445" y="3172608"/>
            <a:ext cx="2669428" cy="792532"/>
            <a:chOff x="358844" y="2085278"/>
            <a:chExt cx="2669428" cy="792532"/>
          </a:xfrm>
        </p:grpSpPr>
        <p:pic>
          <p:nvPicPr>
            <p:cNvPr id="84" name="Picture 83">
              <a:extLst>
                <a:ext uri="{FF2B5EF4-FFF2-40B4-BE49-F238E27FC236}">
                  <a16:creationId xmlns:a16="http://schemas.microsoft.com/office/drawing/2014/main" id="{30EEDA24-F02F-4051-B633-2F950C124B17}"/>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18810" y="2091722"/>
              <a:ext cx="103226" cy="217922"/>
            </a:xfrm>
            <a:prstGeom prst="rect">
              <a:avLst/>
            </a:prstGeom>
          </p:spPr>
        </p:pic>
        <p:pic>
          <p:nvPicPr>
            <p:cNvPr id="85" name="Picture 84">
              <a:extLst>
                <a:ext uri="{FF2B5EF4-FFF2-40B4-BE49-F238E27FC236}">
                  <a16:creationId xmlns:a16="http://schemas.microsoft.com/office/drawing/2014/main" id="{8439FCBA-6163-42EB-949D-9848B73AD79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94296" y="2091722"/>
              <a:ext cx="103226" cy="217922"/>
            </a:xfrm>
            <a:prstGeom prst="rect">
              <a:avLst/>
            </a:prstGeom>
          </p:spPr>
        </p:pic>
        <p:pic>
          <p:nvPicPr>
            <p:cNvPr id="86" name="Picture 85">
              <a:extLst>
                <a:ext uri="{FF2B5EF4-FFF2-40B4-BE49-F238E27FC236}">
                  <a16:creationId xmlns:a16="http://schemas.microsoft.com/office/drawing/2014/main" id="{BB01A811-B56A-4211-8255-A34C7F88AE03}"/>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869782" y="2091722"/>
              <a:ext cx="103226" cy="217922"/>
            </a:xfrm>
            <a:prstGeom prst="rect">
              <a:avLst/>
            </a:prstGeom>
          </p:spPr>
        </p:pic>
        <p:pic>
          <p:nvPicPr>
            <p:cNvPr id="87" name="Picture 86">
              <a:extLst>
                <a:ext uri="{FF2B5EF4-FFF2-40B4-BE49-F238E27FC236}">
                  <a16:creationId xmlns:a16="http://schemas.microsoft.com/office/drawing/2014/main" id="{D50615F8-9BE5-4A0C-84A4-9C3B07023833}"/>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047001" y="2090841"/>
              <a:ext cx="103226" cy="217922"/>
            </a:xfrm>
            <a:prstGeom prst="rect">
              <a:avLst/>
            </a:prstGeom>
          </p:spPr>
        </p:pic>
        <p:pic>
          <p:nvPicPr>
            <p:cNvPr id="99" name="Picture 98">
              <a:extLst>
                <a:ext uri="{FF2B5EF4-FFF2-40B4-BE49-F238E27FC236}">
                  <a16:creationId xmlns:a16="http://schemas.microsoft.com/office/drawing/2014/main" id="{7ECDFE91-F180-4930-AC91-2BBBA16EBAA0}"/>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214867" y="2090841"/>
              <a:ext cx="103226" cy="217922"/>
            </a:xfrm>
            <a:prstGeom prst="rect">
              <a:avLst/>
            </a:prstGeom>
          </p:spPr>
        </p:pic>
        <p:pic>
          <p:nvPicPr>
            <p:cNvPr id="100" name="Picture 99">
              <a:extLst>
                <a:ext uri="{FF2B5EF4-FFF2-40B4-BE49-F238E27FC236}">
                  <a16:creationId xmlns:a16="http://schemas.microsoft.com/office/drawing/2014/main" id="{C7732933-3C73-4619-B46B-9315070BA316}"/>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390353" y="2090841"/>
              <a:ext cx="103226" cy="217922"/>
            </a:xfrm>
            <a:prstGeom prst="rect">
              <a:avLst/>
            </a:prstGeom>
          </p:spPr>
        </p:pic>
        <p:pic>
          <p:nvPicPr>
            <p:cNvPr id="101" name="Picture 100">
              <a:extLst>
                <a:ext uri="{FF2B5EF4-FFF2-40B4-BE49-F238E27FC236}">
                  <a16:creationId xmlns:a16="http://schemas.microsoft.com/office/drawing/2014/main" id="{10B0B636-B86C-42FD-BD75-BFCB3886D563}"/>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054368" y="2376538"/>
              <a:ext cx="103226" cy="217922"/>
            </a:xfrm>
            <a:prstGeom prst="rect">
              <a:avLst/>
            </a:prstGeom>
          </p:spPr>
        </p:pic>
        <p:pic>
          <p:nvPicPr>
            <p:cNvPr id="102" name="Picture 101">
              <a:extLst>
                <a:ext uri="{FF2B5EF4-FFF2-40B4-BE49-F238E27FC236}">
                  <a16:creationId xmlns:a16="http://schemas.microsoft.com/office/drawing/2014/main" id="{1772BCCF-F87D-45AA-B12C-402BD6D5AD1E}"/>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222234" y="2376538"/>
              <a:ext cx="103226" cy="217922"/>
            </a:xfrm>
            <a:prstGeom prst="rect">
              <a:avLst/>
            </a:prstGeom>
          </p:spPr>
        </p:pic>
        <p:pic>
          <p:nvPicPr>
            <p:cNvPr id="103" name="Picture 102">
              <a:extLst>
                <a:ext uri="{FF2B5EF4-FFF2-40B4-BE49-F238E27FC236}">
                  <a16:creationId xmlns:a16="http://schemas.microsoft.com/office/drawing/2014/main" id="{0BFD8407-8555-48E5-935F-72A647320D52}"/>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390099" y="2376538"/>
              <a:ext cx="103226" cy="217922"/>
            </a:xfrm>
            <a:prstGeom prst="rect">
              <a:avLst/>
            </a:prstGeom>
          </p:spPr>
        </p:pic>
        <p:pic>
          <p:nvPicPr>
            <p:cNvPr id="104" name="Picture 103">
              <a:extLst>
                <a:ext uri="{FF2B5EF4-FFF2-40B4-BE49-F238E27FC236}">
                  <a16:creationId xmlns:a16="http://schemas.microsoft.com/office/drawing/2014/main" id="{C12F5C3C-9D40-4945-8A87-751F4AFD5056}"/>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29918" y="2381958"/>
              <a:ext cx="103226" cy="217922"/>
            </a:xfrm>
            <a:prstGeom prst="rect">
              <a:avLst/>
            </a:prstGeom>
          </p:spPr>
        </p:pic>
        <p:pic>
          <p:nvPicPr>
            <p:cNvPr id="105" name="Picture 104">
              <a:extLst>
                <a:ext uri="{FF2B5EF4-FFF2-40B4-BE49-F238E27FC236}">
                  <a16:creationId xmlns:a16="http://schemas.microsoft.com/office/drawing/2014/main" id="{66EE6964-74A0-4C34-8990-01D5664F358E}"/>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05403" y="2381958"/>
              <a:ext cx="103226" cy="217922"/>
            </a:xfrm>
            <a:prstGeom prst="rect">
              <a:avLst/>
            </a:prstGeom>
          </p:spPr>
        </p:pic>
        <p:pic>
          <p:nvPicPr>
            <p:cNvPr id="106" name="Picture 105">
              <a:extLst>
                <a:ext uri="{FF2B5EF4-FFF2-40B4-BE49-F238E27FC236}">
                  <a16:creationId xmlns:a16="http://schemas.microsoft.com/office/drawing/2014/main" id="{0463F058-1EF2-47A1-A234-385AE0E61D64}"/>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880889" y="2381958"/>
              <a:ext cx="103226" cy="217922"/>
            </a:xfrm>
            <a:prstGeom prst="rect">
              <a:avLst/>
            </a:prstGeom>
          </p:spPr>
        </p:pic>
        <p:pic>
          <p:nvPicPr>
            <p:cNvPr id="107" name="Picture 106">
              <a:extLst>
                <a:ext uri="{FF2B5EF4-FFF2-40B4-BE49-F238E27FC236}">
                  <a16:creationId xmlns:a16="http://schemas.microsoft.com/office/drawing/2014/main" id="{11216071-5536-422E-BA75-5ABC25D9664C}"/>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559867" y="2090841"/>
              <a:ext cx="103226" cy="217922"/>
            </a:xfrm>
            <a:prstGeom prst="rect">
              <a:avLst/>
            </a:prstGeom>
          </p:spPr>
        </p:pic>
        <p:pic>
          <p:nvPicPr>
            <p:cNvPr id="108" name="Picture 107">
              <a:extLst>
                <a:ext uri="{FF2B5EF4-FFF2-40B4-BE49-F238E27FC236}">
                  <a16:creationId xmlns:a16="http://schemas.microsoft.com/office/drawing/2014/main" id="{17B54B15-2CF3-47E8-AA28-DE29B0F9A022}"/>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559614" y="2376538"/>
              <a:ext cx="103226" cy="217922"/>
            </a:xfrm>
            <a:prstGeom prst="rect">
              <a:avLst/>
            </a:prstGeom>
          </p:spPr>
        </p:pic>
        <p:pic>
          <p:nvPicPr>
            <p:cNvPr id="109" name="Picture 108">
              <a:extLst>
                <a:ext uri="{FF2B5EF4-FFF2-40B4-BE49-F238E27FC236}">
                  <a16:creationId xmlns:a16="http://schemas.microsoft.com/office/drawing/2014/main" id="{ED9A6DEA-0DB5-49BD-80EA-C913C39BE006}"/>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719496" y="2086159"/>
              <a:ext cx="103226" cy="217922"/>
            </a:xfrm>
            <a:prstGeom prst="rect">
              <a:avLst/>
            </a:prstGeom>
          </p:spPr>
        </p:pic>
        <p:pic>
          <p:nvPicPr>
            <p:cNvPr id="110" name="Picture 109">
              <a:extLst>
                <a:ext uri="{FF2B5EF4-FFF2-40B4-BE49-F238E27FC236}">
                  <a16:creationId xmlns:a16="http://schemas.microsoft.com/office/drawing/2014/main" id="{5B92FDE9-3EBB-4A52-A507-E45FB883ED68}"/>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894982" y="2086159"/>
              <a:ext cx="103226" cy="217922"/>
            </a:xfrm>
            <a:prstGeom prst="rect">
              <a:avLst/>
            </a:prstGeom>
          </p:spPr>
        </p:pic>
        <p:pic>
          <p:nvPicPr>
            <p:cNvPr id="111" name="Picture 110">
              <a:extLst>
                <a:ext uri="{FF2B5EF4-FFF2-40B4-BE49-F238E27FC236}">
                  <a16:creationId xmlns:a16="http://schemas.microsoft.com/office/drawing/2014/main" id="{54143208-76F7-4735-96B5-152E266BF569}"/>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070468" y="2086159"/>
              <a:ext cx="103226" cy="217922"/>
            </a:xfrm>
            <a:prstGeom prst="rect">
              <a:avLst/>
            </a:prstGeom>
          </p:spPr>
        </p:pic>
        <p:pic>
          <p:nvPicPr>
            <p:cNvPr id="113" name="Picture 112">
              <a:extLst>
                <a:ext uri="{FF2B5EF4-FFF2-40B4-BE49-F238E27FC236}">
                  <a16:creationId xmlns:a16="http://schemas.microsoft.com/office/drawing/2014/main" id="{1D644188-E061-431E-AA33-ED9371FFCC51}"/>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247688" y="2085278"/>
              <a:ext cx="103226" cy="217922"/>
            </a:xfrm>
            <a:prstGeom prst="rect">
              <a:avLst/>
            </a:prstGeom>
          </p:spPr>
        </p:pic>
        <p:pic>
          <p:nvPicPr>
            <p:cNvPr id="114" name="Picture 113">
              <a:extLst>
                <a:ext uri="{FF2B5EF4-FFF2-40B4-BE49-F238E27FC236}">
                  <a16:creationId xmlns:a16="http://schemas.microsoft.com/office/drawing/2014/main" id="{CCB85993-52A9-4540-A780-2126970FE88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415553" y="2085278"/>
              <a:ext cx="103226" cy="217922"/>
            </a:xfrm>
            <a:prstGeom prst="rect">
              <a:avLst/>
            </a:prstGeom>
          </p:spPr>
        </p:pic>
        <p:pic>
          <p:nvPicPr>
            <p:cNvPr id="116" name="Picture 115">
              <a:extLst>
                <a:ext uri="{FF2B5EF4-FFF2-40B4-BE49-F238E27FC236}">
                  <a16:creationId xmlns:a16="http://schemas.microsoft.com/office/drawing/2014/main" id="{5D88B266-72A8-4C33-849C-0724DC659379}"/>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591039" y="2085278"/>
              <a:ext cx="103226" cy="217922"/>
            </a:xfrm>
            <a:prstGeom prst="rect">
              <a:avLst/>
            </a:prstGeom>
          </p:spPr>
        </p:pic>
        <p:pic>
          <p:nvPicPr>
            <p:cNvPr id="118" name="Picture 117">
              <a:extLst>
                <a:ext uri="{FF2B5EF4-FFF2-40B4-BE49-F238E27FC236}">
                  <a16:creationId xmlns:a16="http://schemas.microsoft.com/office/drawing/2014/main" id="{9BA00A35-FF64-4CB2-9BDA-825BE92F8DC6}"/>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255054" y="2370975"/>
              <a:ext cx="103226" cy="217922"/>
            </a:xfrm>
            <a:prstGeom prst="rect">
              <a:avLst/>
            </a:prstGeom>
          </p:spPr>
        </p:pic>
        <p:pic>
          <p:nvPicPr>
            <p:cNvPr id="119" name="Picture 118">
              <a:extLst>
                <a:ext uri="{FF2B5EF4-FFF2-40B4-BE49-F238E27FC236}">
                  <a16:creationId xmlns:a16="http://schemas.microsoft.com/office/drawing/2014/main" id="{609E327A-43A6-4FE3-9373-BDDB2A3F1658}"/>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422920" y="2370975"/>
              <a:ext cx="103226" cy="217922"/>
            </a:xfrm>
            <a:prstGeom prst="rect">
              <a:avLst/>
            </a:prstGeom>
          </p:spPr>
        </p:pic>
        <p:pic>
          <p:nvPicPr>
            <p:cNvPr id="120" name="Picture 119">
              <a:extLst>
                <a:ext uri="{FF2B5EF4-FFF2-40B4-BE49-F238E27FC236}">
                  <a16:creationId xmlns:a16="http://schemas.microsoft.com/office/drawing/2014/main" id="{DCF32373-A488-4C58-BC75-613863E2A508}"/>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590786" y="2370975"/>
              <a:ext cx="103226" cy="217922"/>
            </a:xfrm>
            <a:prstGeom prst="rect">
              <a:avLst/>
            </a:prstGeom>
          </p:spPr>
        </p:pic>
        <p:pic>
          <p:nvPicPr>
            <p:cNvPr id="121" name="Picture 120">
              <a:extLst>
                <a:ext uri="{FF2B5EF4-FFF2-40B4-BE49-F238E27FC236}">
                  <a16:creationId xmlns:a16="http://schemas.microsoft.com/office/drawing/2014/main" id="{FAE95F79-A18B-4269-A557-9C6CED7A7FAF}"/>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730604" y="2376396"/>
              <a:ext cx="103226" cy="217922"/>
            </a:xfrm>
            <a:prstGeom prst="rect">
              <a:avLst/>
            </a:prstGeom>
          </p:spPr>
        </p:pic>
        <p:pic>
          <p:nvPicPr>
            <p:cNvPr id="122" name="Picture 121">
              <a:extLst>
                <a:ext uri="{FF2B5EF4-FFF2-40B4-BE49-F238E27FC236}">
                  <a16:creationId xmlns:a16="http://schemas.microsoft.com/office/drawing/2014/main" id="{2E6707BF-2B4B-4872-9333-280E9711C414}"/>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906090" y="2376396"/>
              <a:ext cx="103226" cy="217922"/>
            </a:xfrm>
            <a:prstGeom prst="rect">
              <a:avLst/>
            </a:prstGeom>
          </p:spPr>
        </p:pic>
        <p:pic>
          <p:nvPicPr>
            <p:cNvPr id="123" name="Picture 122">
              <a:extLst>
                <a:ext uri="{FF2B5EF4-FFF2-40B4-BE49-F238E27FC236}">
                  <a16:creationId xmlns:a16="http://schemas.microsoft.com/office/drawing/2014/main" id="{FEF4D378-05E5-41A4-8E2C-C4639430112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081575" y="2376396"/>
              <a:ext cx="103226" cy="217922"/>
            </a:xfrm>
            <a:prstGeom prst="rect">
              <a:avLst/>
            </a:prstGeom>
          </p:spPr>
        </p:pic>
        <p:pic>
          <p:nvPicPr>
            <p:cNvPr id="124" name="Picture 123">
              <a:extLst>
                <a:ext uri="{FF2B5EF4-FFF2-40B4-BE49-F238E27FC236}">
                  <a16:creationId xmlns:a16="http://schemas.microsoft.com/office/drawing/2014/main" id="{9B001467-26D0-4AD1-B4EB-63FF77E18BA6}"/>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760553" y="2085278"/>
              <a:ext cx="103226" cy="217922"/>
            </a:xfrm>
            <a:prstGeom prst="rect">
              <a:avLst/>
            </a:prstGeom>
          </p:spPr>
        </p:pic>
        <p:pic>
          <p:nvPicPr>
            <p:cNvPr id="125" name="Picture 124">
              <a:extLst>
                <a:ext uri="{FF2B5EF4-FFF2-40B4-BE49-F238E27FC236}">
                  <a16:creationId xmlns:a16="http://schemas.microsoft.com/office/drawing/2014/main" id="{E4E6F836-E391-4CC5-B9A1-F23489AB48D4}"/>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760300" y="2370975"/>
              <a:ext cx="103226" cy="217922"/>
            </a:xfrm>
            <a:prstGeom prst="rect">
              <a:avLst/>
            </a:prstGeom>
          </p:spPr>
        </p:pic>
        <p:pic>
          <p:nvPicPr>
            <p:cNvPr id="126" name="Picture 125">
              <a:extLst>
                <a:ext uri="{FF2B5EF4-FFF2-40B4-BE49-F238E27FC236}">
                  <a16:creationId xmlns:a16="http://schemas.microsoft.com/office/drawing/2014/main" id="{3D8065E6-8F35-49EE-9740-B95F8E2AAB4A}"/>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23283" y="2659888"/>
              <a:ext cx="103226" cy="217922"/>
            </a:xfrm>
            <a:prstGeom prst="rect">
              <a:avLst/>
            </a:prstGeom>
          </p:spPr>
        </p:pic>
        <p:pic>
          <p:nvPicPr>
            <p:cNvPr id="127" name="Picture 126">
              <a:extLst>
                <a:ext uri="{FF2B5EF4-FFF2-40B4-BE49-F238E27FC236}">
                  <a16:creationId xmlns:a16="http://schemas.microsoft.com/office/drawing/2014/main" id="{E22C36FB-C98C-48B3-9BF0-C9015C59C463}"/>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98769" y="2659888"/>
              <a:ext cx="103226" cy="217922"/>
            </a:xfrm>
            <a:prstGeom prst="rect">
              <a:avLst/>
            </a:prstGeom>
          </p:spPr>
        </p:pic>
        <p:pic>
          <p:nvPicPr>
            <p:cNvPr id="129" name="Picture 128">
              <a:extLst>
                <a:ext uri="{FF2B5EF4-FFF2-40B4-BE49-F238E27FC236}">
                  <a16:creationId xmlns:a16="http://schemas.microsoft.com/office/drawing/2014/main" id="{5988DDF3-16A0-4E4F-8781-765CEDB617F9}"/>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874255" y="2659888"/>
              <a:ext cx="103226" cy="217922"/>
            </a:xfrm>
            <a:prstGeom prst="rect">
              <a:avLst/>
            </a:prstGeom>
          </p:spPr>
        </p:pic>
        <p:pic>
          <p:nvPicPr>
            <p:cNvPr id="130" name="Picture 129">
              <a:extLst>
                <a:ext uri="{FF2B5EF4-FFF2-40B4-BE49-F238E27FC236}">
                  <a16:creationId xmlns:a16="http://schemas.microsoft.com/office/drawing/2014/main" id="{4E37A32B-EAC1-456D-B324-105DDDADD307}"/>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051474" y="2659007"/>
              <a:ext cx="103226" cy="217922"/>
            </a:xfrm>
            <a:prstGeom prst="rect">
              <a:avLst/>
            </a:prstGeom>
          </p:spPr>
        </p:pic>
        <p:pic>
          <p:nvPicPr>
            <p:cNvPr id="131" name="Picture 130">
              <a:extLst>
                <a:ext uri="{FF2B5EF4-FFF2-40B4-BE49-F238E27FC236}">
                  <a16:creationId xmlns:a16="http://schemas.microsoft.com/office/drawing/2014/main" id="{C0FB54FA-51B2-44DB-8104-52424ED49437}"/>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219340" y="2659007"/>
              <a:ext cx="103226" cy="217922"/>
            </a:xfrm>
            <a:prstGeom prst="rect">
              <a:avLst/>
            </a:prstGeom>
          </p:spPr>
        </p:pic>
        <p:pic>
          <p:nvPicPr>
            <p:cNvPr id="132" name="Picture 131">
              <a:extLst>
                <a:ext uri="{FF2B5EF4-FFF2-40B4-BE49-F238E27FC236}">
                  <a16:creationId xmlns:a16="http://schemas.microsoft.com/office/drawing/2014/main" id="{A58D76BB-3FE7-4B62-A99C-3FFA8417E304}"/>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394826" y="2659007"/>
              <a:ext cx="103226" cy="217922"/>
            </a:xfrm>
            <a:prstGeom prst="rect">
              <a:avLst/>
            </a:prstGeom>
          </p:spPr>
        </p:pic>
        <p:pic>
          <p:nvPicPr>
            <p:cNvPr id="133" name="Picture 132">
              <a:extLst>
                <a:ext uri="{FF2B5EF4-FFF2-40B4-BE49-F238E27FC236}">
                  <a16:creationId xmlns:a16="http://schemas.microsoft.com/office/drawing/2014/main" id="{84188BCC-97B9-4517-A207-BEC5855F0287}"/>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564340" y="2659007"/>
              <a:ext cx="103226" cy="217922"/>
            </a:xfrm>
            <a:prstGeom prst="rect">
              <a:avLst/>
            </a:prstGeom>
          </p:spPr>
        </p:pic>
        <p:pic>
          <p:nvPicPr>
            <p:cNvPr id="134" name="Picture 133">
              <a:extLst>
                <a:ext uri="{FF2B5EF4-FFF2-40B4-BE49-F238E27FC236}">
                  <a16:creationId xmlns:a16="http://schemas.microsoft.com/office/drawing/2014/main" id="{8202A5A7-F17A-40D4-9770-9469B9D4D90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723969" y="2654325"/>
              <a:ext cx="103226" cy="217922"/>
            </a:xfrm>
            <a:prstGeom prst="rect">
              <a:avLst/>
            </a:prstGeom>
          </p:spPr>
        </p:pic>
        <p:pic>
          <p:nvPicPr>
            <p:cNvPr id="137" name="Picture 136">
              <a:extLst>
                <a:ext uri="{FF2B5EF4-FFF2-40B4-BE49-F238E27FC236}">
                  <a16:creationId xmlns:a16="http://schemas.microsoft.com/office/drawing/2014/main" id="{D6FAA9B2-7D5F-4EEF-8FC2-6DC62DA97BF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899455" y="2654325"/>
              <a:ext cx="103226" cy="217922"/>
            </a:xfrm>
            <a:prstGeom prst="rect">
              <a:avLst/>
            </a:prstGeom>
          </p:spPr>
        </p:pic>
        <p:pic>
          <p:nvPicPr>
            <p:cNvPr id="138" name="Picture 137">
              <a:extLst>
                <a:ext uri="{FF2B5EF4-FFF2-40B4-BE49-F238E27FC236}">
                  <a16:creationId xmlns:a16="http://schemas.microsoft.com/office/drawing/2014/main" id="{89A8462A-2F0F-4533-A03C-F555F06B3BC7}"/>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074941" y="2654325"/>
              <a:ext cx="103226" cy="217922"/>
            </a:xfrm>
            <a:prstGeom prst="rect">
              <a:avLst/>
            </a:prstGeom>
          </p:spPr>
        </p:pic>
        <p:pic>
          <p:nvPicPr>
            <p:cNvPr id="139" name="Picture 138">
              <a:extLst>
                <a:ext uri="{FF2B5EF4-FFF2-40B4-BE49-F238E27FC236}">
                  <a16:creationId xmlns:a16="http://schemas.microsoft.com/office/drawing/2014/main" id="{41B634C4-68BD-4EC0-A838-B115FC420FC3}"/>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252161" y="2653444"/>
              <a:ext cx="103226" cy="217922"/>
            </a:xfrm>
            <a:prstGeom prst="rect">
              <a:avLst/>
            </a:prstGeom>
          </p:spPr>
        </p:pic>
        <p:pic>
          <p:nvPicPr>
            <p:cNvPr id="140" name="Picture 139">
              <a:extLst>
                <a:ext uri="{FF2B5EF4-FFF2-40B4-BE49-F238E27FC236}">
                  <a16:creationId xmlns:a16="http://schemas.microsoft.com/office/drawing/2014/main" id="{55C68FF1-4A77-43BF-B500-A6B0230F0798}"/>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420026" y="2653444"/>
              <a:ext cx="103226" cy="217922"/>
            </a:xfrm>
            <a:prstGeom prst="rect">
              <a:avLst/>
            </a:prstGeom>
          </p:spPr>
        </p:pic>
        <p:pic>
          <p:nvPicPr>
            <p:cNvPr id="141" name="Picture 140">
              <a:extLst>
                <a:ext uri="{FF2B5EF4-FFF2-40B4-BE49-F238E27FC236}">
                  <a16:creationId xmlns:a16="http://schemas.microsoft.com/office/drawing/2014/main" id="{27D42752-5ADC-44AF-846E-AC77637F07C8}"/>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595512" y="2653444"/>
              <a:ext cx="103226" cy="217922"/>
            </a:xfrm>
            <a:prstGeom prst="rect">
              <a:avLst/>
            </a:prstGeom>
          </p:spPr>
        </p:pic>
        <p:pic>
          <p:nvPicPr>
            <p:cNvPr id="143" name="Picture 142">
              <a:extLst>
                <a:ext uri="{FF2B5EF4-FFF2-40B4-BE49-F238E27FC236}">
                  <a16:creationId xmlns:a16="http://schemas.microsoft.com/office/drawing/2014/main" id="{15108964-5F98-48C6-89BC-FD14FB6B0764}"/>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765026" y="2653444"/>
              <a:ext cx="103226" cy="217922"/>
            </a:xfrm>
            <a:prstGeom prst="rect">
              <a:avLst/>
            </a:prstGeom>
          </p:spPr>
        </p:pic>
        <p:pic>
          <p:nvPicPr>
            <p:cNvPr id="145" name="Picture 144">
              <a:extLst>
                <a:ext uri="{FF2B5EF4-FFF2-40B4-BE49-F238E27FC236}">
                  <a16:creationId xmlns:a16="http://schemas.microsoft.com/office/drawing/2014/main" id="{CFB98CCE-4308-4CA2-B954-CC8387178F6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920573" y="2085278"/>
              <a:ext cx="103226" cy="217922"/>
            </a:xfrm>
            <a:prstGeom prst="rect">
              <a:avLst/>
            </a:prstGeom>
          </p:spPr>
        </p:pic>
        <p:pic>
          <p:nvPicPr>
            <p:cNvPr id="146" name="Picture 145">
              <a:extLst>
                <a:ext uri="{FF2B5EF4-FFF2-40B4-BE49-F238E27FC236}">
                  <a16:creationId xmlns:a16="http://schemas.microsoft.com/office/drawing/2014/main" id="{107434D3-BA92-4689-A4B7-8AA0AAAF3E91}"/>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920320" y="2370975"/>
              <a:ext cx="103226" cy="217922"/>
            </a:xfrm>
            <a:prstGeom prst="rect">
              <a:avLst/>
            </a:prstGeom>
          </p:spPr>
        </p:pic>
        <p:pic>
          <p:nvPicPr>
            <p:cNvPr id="147" name="Picture 146">
              <a:extLst>
                <a:ext uri="{FF2B5EF4-FFF2-40B4-BE49-F238E27FC236}">
                  <a16:creationId xmlns:a16="http://schemas.microsoft.com/office/drawing/2014/main" id="{7BA24F3F-5EB1-47A6-A31A-0618FBC5B007}"/>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925046" y="2653444"/>
              <a:ext cx="103226" cy="217922"/>
            </a:xfrm>
            <a:prstGeom prst="rect">
              <a:avLst/>
            </a:prstGeom>
          </p:spPr>
        </p:pic>
        <p:pic>
          <p:nvPicPr>
            <p:cNvPr id="148" name="Picture 147">
              <a:extLst>
                <a:ext uri="{FF2B5EF4-FFF2-40B4-BE49-F238E27FC236}">
                  <a16:creationId xmlns:a16="http://schemas.microsoft.com/office/drawing/2014/main" id="{8DE89B32-0150-4EE1-8A7D-196ED01C7970}"/>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58844" y="2091722"/>
              <a:ext cx="103226" cy="217922"/>
            </a:xfrm>
            <a:prstGeom prst="rect">
              <a:avLst/>
            </a:prstGeom>
          </p:spPr>
        </p:pic>
        <p:pic>
          <p:nvPicPr>
            <p:cNvPr id="149" name="Picture 148">
              <a:extLst>
                <a:ext uri="{FF2B5EF4-FFF2-40B4-BE49-F238E27FC236}">
                  <a16:creationId xmlns:a16="http://schemas.microsoft.com/office/drawing/2014/main" id="{6515B50F-8007-4C0B-AE31-F13E83EF26F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69952" y="2381958"/>
              <a:ext cx="103226" cy="217922"/>
            </a:xfrm>
            <a:prstGeom prst="rect">
              <a:avLst/>
            </a:prstGeom>
          </p:spPr>
        </p:pic>
        <p:pic>
          <p:nvPicPr>
            <p:cNvPr id="152" name="Picture 151">
              <a:extLst>
                <a:ext uri="{FF2B5EF4-FFF2-40B4-BE49-F238E27FC236}">
                  <a16:creationId xmlns:a16="http://schemas.microsoft.com/office/drawing/2014/main" id="{7DF6ED5E-084E-470F-869F-133147DFEB83}"/>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63317" y="2659888"/>
              <a:ext cx="103226" cy="217922"/>
            </a:xfrm>
            <a:prstGeom prst="rect">
              <a:avLst/>
            </a:prstGeom>
          </p:spPr>
        </p:pic>
      </p:grpSp>
      <p:sp>
        <p:nvSpPr>
          <p:cNvPr id="155" name="TextBox 154">
            <a:extLst>
              <a:ext uri="{FF2B5EF4-FFF2-40B4-BE49-F238E27FC236}">
                <a16:creationId xmlns:a16="http://schemas.microsoft.com/office/drawing/2014/main" id="{BC91EE3E-D99E-49C0-8197-2718278073C3}"/>
              </a:ext>
            </a:extLst>
          </p:cNvPr>
          <p:cNvSpPr txBox="1"/>
          <p:nvPr/>
        </p:nvSpPr>
        <p:spPr>
          <a:xfrm>
            <a:off x="5867364" y="2460156"/>
            <a:ext cx="2971836" cy="746358"/>
          </a:xfrm>
          <a:prstGeom prst="rect">
            <a:avLst/>
          </a:prstGeom>
          <a:noFill/>
        </p:spPr>
        <p:txBody>
          <a:bodyPr wrap="square" lIns="68580" tIns="34290" rIns="68580" bIns="34290" rtlCol="0">
            <a:spAutoFit/>
          </a:bodyPr>
          <a:lstStyle/>
          <a:p>
            <a:pPr defTabSz="457189">
              <a:defRPr/>
            </a:pPr>
            <a:r>
              <a:rPr lang="en-US" sz="4400" b="1" kern="5000" dirty="0">
                <a:solidFill>
                  <a:srgbClr val="FFFFFF"/>
                </a:solidFill>
                <a:latin typeface="Arial"/>
                <a:ea typeface="Helvetica" charset="0"/>
                <a:cs typeface="Arial"/>
              </a:rPr>
              <a:t>3800+</a:t>
            </a:r>
          </a:p>
        </p:txBody>
      </p:sp>
    </p:spTree>
    <p:extLst>
      <p:ext uri="{BB962C8B-B14F-4D97-AF65-F5344CB8AC3E}">
        <p14:creationId xmlns:p14="http://schemas.microsoft.com/office/powerpoint/2010/main" val="2832504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2032"/>
        </a:solidFill>
        <a:effectLst/>
      </p:bgPr>
    </p:bg>
    <p:spTree>
      <p:nvGrpSpPr>
        <p:cNvPr id="1" name=""/>
        <p:cNvGrpSpPr/>
        <p:nvPr/>
      </p:nvGrpSpPr>
      <p:grpSpPr>
        <a:xfrm>
          <a:off x="0" y="0"/>
          <a:ext cx="0" cy="0"/>
          <a:chOff x="0" y="0"/>
          <a:chExt cx="0" cy="0"/>
        </a:xfrm>
      </p:grpSpPr>
      <p:sp>
        <p:nvSpPr>
          <p:cNvPr id="44" name="Oval Callout 3">
            <a:extLst>
              <a:ext uri="{FF2B5EF4-FFF2-40B4-BE49-F238E27FC236}">
                <a16:creationId xmlns:a16="http://schemas.microsoft.com/office/drawing/2014/main" id="{F66B01E0-242F-4432-A91F-8C0DB0E23CAF}"/>
              </a:ext>
            </a:extLst>
          </p:cNvPr>
          <p:cNvSpPr/>
          <p:nvPr/>
        </p:nvSpPr>
        <p:spPr>
          <a:xfrm>
            <a:off x="5936615" y="2758284"/>
            <a:ext cx="555430" cy="396735"/>
          </a:xfrm>
          <a:prstGeom prst="wedgeEllipseCallou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dirty="0">
                <a:solidFill>
                  <a:srgbClr val="FFFFFF"/>
                </a:solidFill>
                <a:latin typeface="Arial"/>
              </a:rPr>
              <a:t>…</a:t>
            </a:r>
          </a:p>
        </p:txBody>
      </p:sp>
      <p:sp>
        <p:nvSpPr>
          <p:cNvPr id="45" name="TextBox 44">
            <a:extLst>
              <a:ext uri="{FF2B5EF4-FFF2-40B4-BE49-F238E27FC236}">
                <a16:creationId xmlns:a16="http://schemas.microsoft.com/office/drawing/2014/main" id="{08185296-ADA0-404E-BA79-C9BD24DCCC33}"/>
              </a:ext>
            </a:extLst>
          </p:cNvPr>
          <p:cNvSpPr txBox="1"/>
          <p:nvPr/>
        </p:nvSpPr>
        <p:spPr>
          <a:xfrm>
            <a:off x="6911340" y="2771984"/>
            <a:ext cx="2209800" cy="338554"/>
          </a:xfrm>
          <a:prstGeom prst="rect">
            <a:avLst/>
          </a:prstGeom>
          <a:noFill/>
        </p:spPr>
        <p:txBody>
          <a:bodyPr wrap="square" rtlCol="0">
            <a:spAutoFit/>
          </a:bodyPr>
          <a:lstStyle/>
          <a:p>
            <a:pPr defTabSz="457200">
              <a:defRPr/>
            </a:pPr>
            <a:r>
              <a:rPr lang="en-US" sz="1600" dirty="0">
                <a:solidFill>
                  <a:srgbClr val="FFFFFF"/>
                </a:solidFill>
                <a:latin typeface="Arial" panose="020B0604020202020204" pitchFamily="34" charset="0"/>
                <a:cs typeface="Arial" panose="020B0604020202020204" pitchFamily="34" charset="0"/>
              </a:rPr>
              <a:t>Preliminary Review</a:t>
            </a:r>
          </a:p>
        </p:txBody>
      </p:sp>
      <p:sp>
        <p:nvSpPr>
          <p:cNvPr id="46" name="TextBox 45">
            <a:extLst>
              <a:ext uri="{FF2B5EF4-FFF2-40B4-BE49-F238E27FC236}">
                <a16:creationId xmlns:a16="http://schemas.microsoft.com/office/drawing/2014/main" id="{2040D0C3-BF05-4AD1-A2B9-4C77A6F14063}"/>
              </a:ext>
            </a:extLst>
          </p:cNvPr>
          <p:cNvSpPr txBox="1"/>
          <p:nvPr/>
        </p:nvSpPr>
        <p:spPr>
          <a:xfrm>
            <a:off x="551985" y="1573805"/>
            <a:ext cx="3352800" cy="461665"/>
          </a:xfrm>
          <a:prstGeom prst="rect">
            <a:avLst/>
          </a:prstGeom>
          <a:noFill/>
        </p:spPr>
        <p:txBody>
          <a:bodyPr wrap="square" rtlCol="0">
            <a:spAutoFit/>
          </a:bodyPr>
          <a:lstStyle/>
          <a:p>
            <a:pPr defTabSz="457200">
              <a:defRPr/>
            </a:pPr>
            <a:r>
              <a:rPr lang="en-US" sz="2400" dirty="0">
                <a:solidFill>
                  <a:srgbClr val="FFFFFF"/>
                </a:solidFill>
                <a:latin typeface="Arial" panose="020B0604020202020204" pitchFamily="34" charset="0"/>
                <a:cs typeface="Arial" panose="020B0604020202020204" pitchFamily="34" charset="0"/>
              </a:rPr>
              <a:t>Phases of the process</a:t>
            </a:r>
          </a:p>
        </p:txBody>
      </p:sp>
      <p:sp>
        <p:nvSpPr>
          <p:cNvPr id="47" name="Flowchart: Connector 46">
            <a:extLst>
              <a:ext uri="{FF2B5EF4-FFF2-40B4-BE49-F238E27FC236}">
                <a16:creationId xmlns:a16="http://schemas.microsoft.com/office/drawing/2014/main" id="{61F83FDF-2AD9-4EFE-AFA1-C827D7B68065}"/>
              </a:ext>
            </a:extLst>
          </p:cNvPr>
          <p:cNvSpPr/>
          <p:nvPr/>
        </p:nvSpPr>
        <p:spPr>
          <a:xfrm>
            <a:off x="5724110" y="2487219"/>
            <a:ext cx="980440" cy="941222"/>
          </a:xfrm>
          <a:prstGeom prst="flowChartConnector">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FF"/>
              </a:solidFill>
              <a:latin typeface="Arial"/>
            </a:endParaRPr>
          </a:p>
        </p:txBody>
      </p:sp>
      <p:sp>
        <p:nvSpPr>
          <p:cNvPr id="48" name="Flowchart: Connector 47">
            <a:extLst>
              <a:ext uri="{FF2B5EF4-FFF2-40B4-BE49-F238E27FC236}">
                <a16:creationId xmlns:a16="http://schemas.microsoft.com/office/drawing/2014/main" id="{7F2C823F-F049-4929-B62B-DC38DC2B8B74}"/>
              </a:ext>
            </a:extLst>
          </p:cNvPr>
          <p:cNvSpPr/>
          <p:nvPr/>
        </p:nvSpPr>
        <p:spPr>
          <a:xfrm>
            <a:off x="5724110" y="1295400"/>
            <a:ext cx="980440" cy="941222"/>
          </a:xfrm>
          <a:prstGeom prst="flowChartConnector">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FF"/>
              </a:solidFill>
              <a:latin typeface="Arial"/>
            </a:endParaRPr>
          </a:p>
        </p:txBody>
      </p:sp>
      <p:sp>
        <p:nvSpPr>
          <p:cNvPr id="49" name="Flowchart: Connector 48">
            <a:extLst>
              <a:ext uri="{FF2B5EF4-FFF2-40B4-BE49-F238E27FC236}">
                <a16:creationId xmlns:a16="http://schemas.microsoft.com/office/drawing/2014/main" id="{5211372C-D301-4F30-9ABC-577E8485510C}"/>
              </a:ext>
            </a:extLst>
          </p:cNvPr>
          <p:cNvSpPr/>
          <p:nvPr/>
        </p:nvSpPr>
        <p:spPr>
          <a:xfrm>
            <a:off x="5724110" y="3693975"/>
            <a:ext cx="980440" cy="941222"/>
          </a:xfrm>
          <a:prstGeom prst="flowChartConnector">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600" dirty="0">
              <a:solidFill>
                <a:srgbClr val="FFFFFF"/>
              </a:solidFill>
              <a:latin typeface="Arial"/>
            </a:endParaRPr>
          </a:p>
        </p:txBody>
      </p:sp>
      <p:sp>
        <p:nvSpPr>
          <p:cNvPr id="50" name="Flowchart: Connector 49">
            <a:extLst>
              <a:ext uri="{FF2B5EF4-FFF2-40B4-BE49-F238E27FC236}">
                <a16:creationId xmlns:a16="http://schemas.microsoft.com/office/drawing/2014/main" id="{FC21AE1F-8497-4112-B74D-001F584AABF0}"/>
              </a:ext>
            </a:extLst>
          </p:cNvPr>
          <p:cNvSpPr/>
          <p:nvPr/>
        </p:nvSpPr>
        <p:spPr>
          <a:xfrm>
            <a:off x="5746970" y="4895655"/>
            <a:ext cx="980440" cy="941222"/>
          </a:xfrm>
          <a:prstGeom prst="flowChartConnector">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FF"/>
              </a:solidFill>
              <a:latin typeface="Arial"/>
            </a:endParaRPr>
          </a:p>
        </p:txBody>
      </p:sp>
      <p:graphicFrame>
        <p:nvGraphicFramePr>
          <p:cNvPr id="51" name="Diagram 50">
            <a:extLst>
              <a:ext uri="{FF2B5EF4-FFF2-40B4-BE49-F238E27FC236}">
                <a16:creationId xmlns:a16="http://schemas.microsoft.com/office/drawing/2014/main" id="{A4A19685-F9E5-491E-B0DC-5996EC0F1850}"/>
              </a:ext>
            </a:extLst>
          </p:cNvPr>
          <p:cNvGraphicFramePr/>
          <p:nvPr/>
        </p:nvGraphicFramePr>
        <p:xfrm>
          <a:off x="852820" y="2258707"/>
          <a:ext cx="3312174" cy="2208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2" name="TextBox 51">
            <a:extLst>
              <a:ext uri="{FF2B5EF4-FFF2-40B4-BE49-F238E27FC236}">
                <a16:creationId xmlns:a16="http://schemas.microsoft.com/office/drawing/2014/main" id="{12A63F07-61F0-4FB0-AABE-A31C11E56467}"/>
              </a:ext>
            </a:extLst>
          </p:cNvPr>
          <p:cNvSpPr txBox="1"/>
          <p:nvPr/>
        </p:nvSpPr>
        <p:spPr>
          <a:xfrm>
            <a:off x="6911340" y="3979920"/>
            <a:ext cx="2209800" cy="338554"/>
          </a:xfrm>
          <a:prstGeom prst="rect">
            <a:avLst/>
          </a:prstGeom>
          <a:noFill/>
        </p:spPr>
        <p:txBody>
          <a:bodyPr wrap="square" rtlCol="0">
            <a:spAutoFit/>
          </a:bodyPr>
          <a:lstStyle/>
          <a:p>
            <a:pPr defTabSz="457200">
              <a:defRPr/>
            </a:pPr>
            <a:r>
              <a:rPr lang="en-US" sz="1600" dirty="0">
                <a:solidFill>
                  <a:srgbClr val="FFFFFF"/>
                </a:solidFill>
                <a:latin typeface="Arial" panose="020B0604020202020204" pitchFamily="34" charset="0"/>
                <a:cs typeface="Arial" panose="020B0604020202020204" pitchFamily="34" charset="0"/>
              </a:rPr>
              <a:t>Proposal Review</a:t>
            </a:r>
          </a:p>
        </p:txBody>
      </p:sp>
      <p:sp>
        <p:nvSpPr>
          <p:cNvPr id="53" name="TextBox 52">
            <a:extLst>
              <a:ext uri="{FF2B5EF4-FFF2-40B4-BE49-F238E27FC236}">
                <a16:creationId xmlns:a16="http://schemas.microsoft.com/office/drawing/2014/main" id="{BB0E9981-AA26-4A00-A747-2C8F158F8967}"/>
              </a:ext>
            </a:extLst>
          </p:cNvPr>
          <p:cNvSpPr txBox="1"/>
          <p:nvPr/>
        </p:nvSpPr>
        <p:spPr>
          <a:xfrm>
            <a:off x="6934200" y="5181600"/>
            <a:ext cx="2209800" cy="338554"/>
          </a:xfrm>
          <a:prstGeom prst="rect">
            <a:avLst/>
          </a:prstGeom>
          <a:noFill/>
        </p:spPr>
        <p:txBody>
          <a:bodyPr wrap="square" rtlCol="0">
            <a:spAutoFit/>
          </a:bodyPr>
          <a:lstStyle/>
          <a:p>
            <a:pPr defTabSz="457200">
              <a:defRPr/>
            </a:pPr>
            <a:r>
              <a:rPr lang="en-US" sz="1600" dirty="0">
                <a:solidFill>
                  <a:srgbClr val="FFFFFF"/>
                </a:solidFill>
                <a:latin typeface="Arial" panose="020B0604020202020204" pitchFamily="34" charset="0"/>
                <a:cs typeface="Arial" panose="020B0604020202020204" pitchFamily="34" charset="0"/>
              </a:rPr>
              <a:t>Recirculation</a:t>
            </a:r>
          </a:p>
        </p:txBody>
      </p:sp>
      <p:sp>
        <p:nvSpPr>
          <p:cNvPr id="54" name="TextBox 53">
            <a:extLst>
              <a:ext uri="{FF2B5EF4-FFF2-40B4-BE49-F238E27FC236}">
                <a16:creationId xmlns:a16="http://schemas.microsoft.com/office/drawing/2014/main" id="{E3780B66-52A1-492B-8F04-3EA4A49FC596}"/>
              </a:ext>
            </a:extLst>
          </p:cNvPr>
          <p:cNvSpPr txBox="1"/>
          <p:nvPr/>
        </p:nvSpPr>
        <p:spPr>
          <a:xfrm>
            <a:off x="6880860" y="1581345"/>
            <a:ext cx="2209800" cy="338554"/>
          </a:xfrm>
          <a:prstGeom prst="rect">
            <a:avLst/>
          </a:prstGeom>
          <a:noFill/>
        </p:spPr>
        <p:txBody>
          <a:bodyPr wrap="square" rtlCol="0">
            <a:spAutoFit/>
          </a:bodyPr>
          <a:lstStyle/>
          <a:p>
            <a:pPr defTabSz="457200">
              <a:defRPr/>
            </a:pPr>
            <a:r>
              <a:rPr lang="en-US" sz="1600" dirty="0">
                <a:solidFill>
                  <a:srgbClr val="FFFFFF"/>
                </a:solidFill>
                <a:latin typeface="Arial" panose="020B0604020202020204" pitchFamily="34" charset="0"/>
                <a:cs typeface="Arial" panose="020B0604020202020204" pitchFamily="34" charset="0"/>
              </a:rPr>
              <a:t>Proposal Submission</a:t>
            </a:r>
          </a:p>
        </p:txBody>
      </p:sp>
      <p:sp>
        <p:nvSpPr>
          <p:cNvPr id="55" name="Rectangle 54">
            <a:extLst>
              <a:ext uri="{FF2B5EF4-FFF2-40B4-BE49-F238E27FC236}">
                <a16:creationId xmlns:a16="http://schemas.microsoft.com/office/drawing/2014/main" id="{63AC5FED-8751-478E-97E3-046816132A94}"/>
              </a:ext>
            </a:extLst>
          </p:cNvPr>
          <p:cNvSpPr/>
          <p:nvPr/>
        </p:nvSpPr>
        <p:spPr>
          <a:xfrm>
            <a:off x="5972246" y="3908344"/>
            <a:ext cx="177095" cy="177095"/>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FF"/>
              </a:solidFill>
              <a:latin typeface="Arial"/>
            </a:endParaRPr>
          </a:p>
        </p:txBody>
      </p:sp>
      <p:sp>
        <p:nvSpPr>
          <p:cNvPr id="56" name="TextBox 55">
            <a:extLst>
              <a:ext uri="{FF2B5EF4-FFF2-40B4-BE49-F238E27FC236}">
                <a16:creationId xmlns:a16="http://schemas.microsoft.com/office/drawing/2014/main" id="{71E27C4E-54EF-43FE-ABB7-138F66C1C8CB}"/>
              </a:ext>
            </a:extLst>
          </p:cNvPr>
          <p:cNvSpPr txBox="1"/>
          <p:nvPr/>
        </p:nvSpPr>
        <p:spPr>
          <a:xfrm>
            <a:off x="6149340" y="3858391"/>
            <a:ext cx="609600" cy="276999"/>
          </a:xfrm>
          <a:prstGeom prst="rect">
            <a:avLst/>
          </a:prstGeom>
          <a:noFill/>
        </p:spPr>
        <p:txBody>
          <a:bodyPr wrap="square" rtlCol="0">
            <a:spAutoFit/>
          </a:bodyPr>
          <a:lstStyle/>
          <a:p>
            <a:pPr defTabSz="457200">
              <a:defRPr/>
            </a:pPr>
            <a:r>
              <a:rPr lang="en-US" sz="1200" dirty="0">
                <a:solidFill>
                  <a:srgbClr val="FFFFFF"/>
                </a:solidFill>
                <a:latin typeface="Arial"/>
              </a:rPr>
              <a:t>YES</a:t>
            </a:r>
            <a:endParaRPr lang="en-US" dirty="0">
              <a:solidFill>
                <a:srgbClr val="FFFFFF"/>
              </a:solidFill>
              <a:latin typeface="Arial"/>
            </a:endParaRPr>
          </a:p>
        </p:txBody>
      </p:sp>
      <p:sp>
        <p:nvSpPr>
          <p:cNvPr id="57" name="TextBox 56">
            <a:extLst>
              <a:ext uri="{FF2B5EF4-FFF2-40B4-BE49-F238E27FC236}">
                <a16:creationId xmlns:a16="http://schemas.microsoft.com/office/drawing/2014/main" id="{40DDCA38-80F1-42C9-841C-216788073A0D}"/>
              </a:ext>
            </a:extLst>
          </p:cNvPr>
          <p:cNvSpPr txBox="1"/>
          <p:nvPr/>
        </p:nvSpPr>
        <p:spPr>
          <a:xfrm>
            <a:off x="6149340" y="4185985"/>
            <a:ext cx="609600" cy="261610"/>
          </a:xfrm>
          <a:prstGeom prst="rect">
            <a:avLst/>
          </a:prstGeom>
          <a:noFill/>
        </p:spPr>
        <p:txBody>
          <a:bodyPr wrap="square" rtlCol="0">
            <a:spAutoFit/>
          </a:bodyPr>
          <a:lstStyle/>
          <a:p>
            <a:pPr defTabSz="457200">
              <a:defRPr/>
            </a:pPr>
            <a:r>
              <a:rPr lang="en-US" sz="1100" dirty="0">
                <a:solidFill>
                  <a:srgbClr val="FFFFFF"/>
                </a:solidFill>
                <a:latin typeface="Arial"/>
              </a:rPr>
              <a:t>NO</a:t>
            </a:r>
            <a:endParaRPr lang="en-US" sz="2400" dirty="0">
              <a:solidFill>
                <a:srgbClr val="FFFFFF"/>
              </a:solidFill>
              <a:latin typeface="Arial"/>
            </a:endParaRPr>
          </a:p>
        </p:txBody>
      </p:sp>
      <p:sp>
        <p:nvSpPr>
          <p:cNvPr id="58" name="Rectangle 57">
            <a:extLst>
              <a:ext uri="{FF2B5EF4-FFF2-40B4-BE49-F238E27FC236}">
                <a16:creationId xmlns:a16="http://schemas.microsoft.com/office/drawing/2014/main" id="{69793AEF-158C-447E-A356-F5AED88F2491}"/>
              </a:ext>
            </a:extLst>
          </p:cNvPr>
          <p:cNvSpPr/>
          <p:nvPr/>
        </p:nvSpPr>
        <p:spPr>
          <a:xfrm>
            <a:off x="5972246" y="4228244"/>
            <a:ext cx="177095" cy="177095"/>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srgbClr val="FFFFFF"/>
              </a:solidFill>
              <a:latin typeface="Arial"/>
            </a:endParaRPr>
          </a:p>
        </p:txBody>
      </p:sp>
      <p:sp>
        <p:nvSpPr>
          <p:cNvPr id="59" name="TextBox 58">
            <a:extLst>
              <a:ext uri="{FF2B5EF4-FFF2-40B4-BE49-F238E27FC236}">
                <a16:creationId xmlns:a16="http://schemas.microsoft.com/office/drawing/2014/main" id="{59ABFABB-FE7E-4534-9AF7-5EB9CC6E4224}"/>
              </a:ext>
            </a:extLst>
          </p:cNvPr>
          <p:cNvSpPr txBox="1"/>
          <p:nvPr/>
        </p:nvSpPr>
        <p:spPr>
          <a:xfrm>
            <a:off x="5936615" y="3821668"/>
            <a:ext cx="457200" cy="369332"/>
          </a:xfrm>
          <a:prstGeom prst="rect">
            <a:avLst/>
          </a:prstGeom>
          <a:noFill/>
        </p:spPr>
        <p:txBody>
          <a:bodyPr wrap="square" rtlCol="0">
            <a:spAutoFit/>
          </a:bodyPr>
          <a:lstStyle/>
          <a:p>
            <a:pPr marL="285750" indent="-285750" defTabSz="457200">
              <a:buFont typeface="Wingdings" panose="05000000000000000000" pitchFamily="2" charset="2"/>
              <a:buChar char="ü"/>
              <a:defRPr/>
            </a:pPr>
            <a:r>
              <a:rPr lang="en-US" dirty="0">
                <a:solidFill>
                  <a:srgbClr val="FFFFFF"/>
                </a:solidFill>
                <a:latin typeface="Arial"/>
              </a:rPr>
              <a:t> </a:t>
            </a:r>
          </a:p>
        </p:txBody>
      </p:sp>
      <p:cxnSp>
        <p:nvCxnSpPr>
          <p:cNvPr id="60" name="Elbow Connector 27">
            <a:extLst>
              <a:ext uri="{FF2B5EF4-FFF2-40B4-BE49-F238E27FC236}">
                <a16:creationId xmlns:a16="http://schemas.microsoft.com/office/drawing/2014/main" id="{6432F756-CEFB-494E-9AA0-7DFD536A8DC7}"/>
              </a:ext>
            </a:extLst>
          </p:cNvPr>
          <p:cNvCxnSpPr/>
          <p:nvPr/>
        </p:nvCxnSpPr>
        <p:spPr>
          <a:xfrm>
            <a:off x="5967095" y="5181601"/>
            <a:ext cx="533400" cy="362145"/>
          </a:xfrm>
          <a:prstGeom prst="bentConnector3">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185D7D90-A167-473E-8EF6-868452072128}"/>
              </a:ext>
            </a:extLst>
          </p:cNvPr>
          <p:cNvSpPr/>
          <p:nvPr/>
        </p:nvSpPr>
        <p:spPr>
          <a:xfrm>
            <a:off x="6013797" y="1530706"/>
            <a:ext cx="401066" cy="47061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sz="500" dirty="0">
                <a:solidFill>
                  <a:srgbClr val="FFFFFF"/>
                </a:solidFill>
                <a:latin typeface="Arial"/>
              </a:rPr>
              <a:t>_ _ _ _ _</a:t>
            </a:r>
          </a:p>
          <a:p>
            <a:pPr algn="ctr" defTabSz="457200">
              <a:defRPr/>
            </a:pPr>
            <a:r>
              <a:rPr lang="en-US" sz="500" dirty="0">
                <a:solidFill>
                  <a:srgbClr val="FFFFFF"/>
                </a:solidFill>
                <a:latin typeface="Arial"/>
              </a:rPr>
              <a:t>_ _ _ __</a:t>
            </a:r>
          </a:p>
          <a:p>
            <a:pPr algn="ctr" defTabSz="457200">
              <a:defRPr/>
            </a:pPr>
            <a:r>
              <a:rPr lang="en-US" sz="500" dirty="0">
                <a:solidFill>
                  <a:srgbClr val="FFFFFF"/>
                </a:solidFill>
                <a:latin typeface="Arial"/>
              </a:rPr>
              <a:t>_ _ _ _ _</a:t>
            </a:r>
          </a:p>
        </p:txBody>
      </p:sp>
      <p:sp>
        <p:nvSpPr>
          <p:cNvPr id="62" name="TextBox 61">
            <a:extLst>
              <a:ext uri="{FF2B5EF4-FFF2-40B4-BE49-F238E27FC236}">
                <a16:creationId xmlns:a16="http://schemas.microsoft.com/office/drawing/2014/main" id="{16D4DE09-D8A7-4CC2-BD51-66D8EA1EF2D2}"/>
              </a:ext>
            </a:extLst>
          </p:cNvPr>
          <p:cNvSpPr txBox="1"/>
          <p:nvPr/>
        </p:nvSpPr>
        <p:spPr>
          <a:xfrm>
            <a:off x="247185" y="5562600"/>
            <a:ext cx="609600" cy="369332"/>
          </a:xfrm>
          <a:prstGeom prst="rect">
            <a:avLst/>
          </a:prstGeom>
          <a:noFill/>
        </p:spPr>
        <p:txBody>
          <a:bodyPr wrap="square" rtlCol="0">
            <a:spAutoFit/>
          </a:bodyPr>
          <a:lstStyle/>
          <a:p>
            <a:pPr defTabSz="457200">
              <a:defRPr/>
            </a:pPr>
            <a:r>
              <a:rPr lang="en-US" dirty="0">
                <a:solidFill>
                  <a:srgbClr val="BC1438"/>
                </a:solidFill>
                <a:latin typeface="Arial"/>
              </a:rPr>
              <a:t>_</a:t>
            </a:r>
          </a:p>
        </p:txBody>
      </p:sp>
      <p:sp>
        <p:nvSpPr>
          <p:cNvPr id="63" name="TextBox 62">
            <a:extLst>
              <a:ext uri="{FF2B5EF4-FFF2-40B4-BE49-F238E27FC236}">
                <a16:creationId xmlns:a16="http://schemas.microsoft.com/office/drawing/2014/main" id="{95E6CCA2-E9EB-468D-B45B-79A502AAF6DD}"/>
              </a:ext>
            </a:extLst>
          </p:cNvPr>
          <p:cNvSpPr txBox="1"/>
          <p:nvPr/>
        </p:nvSpPr>
        <p:spPr>
          <a:xfrm>
            <a:off x="718207" y="4936866"/>
            <a:ext cx="3581400" cy="738664"/>
          </a:xfrm>
          <a:prstGeom prst="rect">
            <a:avLst/>
          </a:prstGeom>
          <a:noFill/>
        </p:spPr>
        <p:txBody>
          <a:bodyPr wrap="square" rtlCol="0">
            <a:spAutoFit/>
          </a:bodyPr>
          <a:lstStyle/>
          <a:p>
            <a:pPr defTabSz="457200">
              <a:defRPr/>
            </a:pPr>
            <a:r>
              <a:rPr lang="en-US" sz="1400" dirty="0">
                <a:solidFill>
                  <a:srgbClr val="FFFFFF"/>
                </a:solidFill>
                <a:latin typeface="Arial" panose="020B0604020202020204" pitchFamily="34" charset="0"/>
                <a:cs typeface="Arial" panose="020B0604020202020204" pitchFamily="34" charset="0"/>
              </a:rPr>
              <a:t>Each phase is processed in UL’s standards development system, CSDS</a:t>
            </a:r>
          </a:p>
          <a:p>
            <a:pPr defTabSz="457200">
              <a:defRPr/>
            </a:pPr>
            <a:endParaRPr lang="en-US" sz="1400" dirty="0">
              <a:solidFill>
                <a:srgbClr val="FFFFFF"/>
              </a:solidFill>
              <a:latin typeface="Arial"/>
            </a:endParaRPr>
          </a:p>
        </p:txBody>
      </p:sp>
      <p:sp>
        <p:nvSpPr>
          <p:cNvPr id="3" name="TextBox 2">
            <a:extLst>
              <a:ext uri="{FF2B5EF4-FFF2-40B4-BE49-F238E27FC236}">
                <a16:creationId xmlns:a16="http://schemas.microsoft.com/office/drawing/2014/main" id="{93959249-B4AC-43F3-A521-C0D517614399}"/>
              </a:ext>
            </a:extLst>
          </p:cNvPr>
          <p:cNvSpPr txBox="1"/>
          <p:nvPr/>
        </p:nvSpPr>
        <p:spPr>
          <a:xfrm>
            <a:off x="1587117" y="3841089"/>
            <a:ext cx="3892519" cy="738664"/>
          </a:xfrm>
          <a:prstGeom prst="rect">
            <a:avLst/>
          </a:prstGeom>
          <a:noFill/>
        </p:spPr>
        <p:txBody>
          <a:bodyPr wrap="square" rtlCol="0">
            <a:spAutoFit/>
          </a:bodyPr>
          <a:lstStyle/>
          <a:p>
            <a:pPr defTabSz="457200">
              <a:defRPr/>
            </a:pPr>
            <a:r>
              <a:rPr lang="en-US" sz="1400" dirty="0">
                <a:solidFill>
                  <a:srgbClr val="FFFFFF"/>
                </a:solidFill>
                <a:latin typeface="Arial" panose="020B0604020202020204" pitchFamily="34" charset="0"/>
                <a:cs typeface="Arial" panose="020B0604020202020204" pitchFamily="34" charset="0"/>
              </a:rPr>
              <a:t>Individuals transfer their intellectual property rights to the standard and Underwriters Laboratories</a:t>
            </a:r>
          </a:p>
        </p:txBody>
      </p:sp>
    </p:spTree>
    <p:extLst>
      <p:ext uri="{BB962C8B-B14F-4D97-AF65-F5344CB8AC3E}">
        <p14:creationId xmlns:p14="http://schemas.microsoft.com/office/powerpoint/2010/main" val="3579544959"/>
      </p:ext>
    </p:extLst>
  </p:cSld>
  <p:clrMapOvr>
    <a:masterClrMapping/>
  </p:clrMapOvr>
</p:sld>
</file>

<file path=ppt/theme/theme1.xml><?xml version="1.0" encoding="utf-8"?>
<a:theme xmlns:a="http://schemas.openxmlformats.org/drawingml/2006/main" name="pptD5AF.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UL Corporate (16x9) 2017">
  <a:themeElements>
    <a:clrScheme name="UL Brandhub Templates">
      <a:dk1>
        <a:srgbClr val="000000"/>
      </a:dk1>
      <a:lt1>
        <a:srgbClr val="FFFFFF"/>
      </a:lt1>
      <a:dk2>
        <a:srgbClr val="939598"/>
      </a:dk2>
      <a:lt2>
        <a:srgbClr val="E9EDF2"/>
      </a:lt2>
      <a:accent1>
        <a:srgbClr val="C02032"/>
      </a:accent1>
      <a:accent2>
        <a:srgbClr val="F18A00"/>
      </a:accent2>
      <a:accent3>
        <a:srgbClr val="59B7B3"/>
      </a:accent3>
      <a:accent4>
        <a:srgbClr val="007587"/>
      </a:accent4>
      <a:accent5>
        <a:srgbClr val="204B59"/>
      </a:accent5>
      <a:accent6>
        <a:srgbClr val="92C800"/>
      </a:accent6>
      <a:hlink>
        <a:srgbClr val="C02032"/>
      </a:hlink>
      <a:folHlink>
        <a:srgbClr val="661A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L_new PPT template_Draft_2017-11-21" id="{D1AC2EB6-3007-A048-86A7-389AD14C5995}" vid="{A02AE38B-0D4D-9A41-A4B5-542F28FCF706}"/>
    </a:ext>
  </a:extLst>
</a:theme>
</file>

<file path=ppt/theme/theme3.xml><?xml version="1.0" encoding="utf-8"?>
<a:theme xmlns:a="http://schemas.openxmlformats.org/drawingml/2006/main" name="3_UL Corporate (16x9) 2017">
  <a:themeElements>
    <a:clrScheme name="UL Brandhub Templates">
      <a:dk1>
        <a:srgbClr val="000000"/>
      </a:dk1>
      <a:lt1>
        <a:srgbClr val="FFFFFF"/>
      </a:lt1>
      <a:dk2>
        <a:srgbClr val="939598"/>
      </a:dk2>
      <a:lt2>
        <a:srgbClr val="E9EDF2"/>
      </a:lt2>
      <a:accent1>
        <a:srgbClr val="C02032"/>
      </a:accent1>
      <a:accent2>
        <a:srgbClr val="F18A00"/>
      </a:accent2>
      <a:accent3>
        <a:srgbClr val="59B7B3"/>
      </a:accent3>
      <a:accent4>
        <a:srgbClr val="007587"/>
      </a:accent4>
      <a:accent5>
        <a:srgbClr val="204B59"/>
      </a:accent5>
      <a:accent6>
        <a:srgbClr val="92C800"/>
      </a:accent6>
      <a:hlink>
        <a:srgbClr val="C02032"/>
      </a:hlink>
      <a:folHlink>
        <a:srgbClr val="661A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L_new PPT template_Draft_2017-11-21" id="{D1AC2EB6-3007-A048-86A7-389AD14C5995}" vid="{A02AE38B-0D4D-9A41-A4B5-542F28FCF706}"/>
    </a:ext>
  </a:extLst>
</a:theme>
</file>

<file path=ppt/theme/theme4.xml><?xml version="1.0" encoding="utf-8"?>
<a:theme xmlns:a="http://schemas.openxmlformats.org/drawingml/2006/main" name="UL Presentation Template (2018)">
  <a:themeElements>
    <a:clrScheme name="UL Brandhub Templates">
      <a:dk1>
        <a:srgbClr val="000000"/>
      </a:dk1>
      <a:lt1>
        <a:srgbClr val="FFFFFF"/>
      </a:lt1>
      <a:dk2>
        <a:srgbClr val="939598"/>
      </a:dk2>
      <a:lt2>
        <a:srgbClr val="E9EDF2"/>
      </a:lt2>
      <a:accent1>
        <a:srgbClr val="C02032"/>
      </a:accent1>
      <a:accent2>
        <a:srgbClr val="F18A00"/>
      </a:accent2>
      <a:accent3>
        <a:srgbClr val="59B7B3"/>
      </a:accent3>
      <a:accent4>
        <a:srgbClr val="007587"/>
      </a:accent4>
      <a:accent5>
        <a:srgbClr val="204B59"/>
      </a:accent5>
      <a:accent6>
        <a:srgbClr val="92C800"/>
      </a:accent6>
      <a:hlink>
        <a:srgbClr val="C02032"/>
      </a:hlink>
      <a:folHlink>
        <a:srgbClr val="661A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L Presentation Template (2018)" id="{5464072C-2D18-46E7-9102-B99455C0BC82}" vid="{5D9C7B80-D685-413D-AA1E-7EE8545E8D1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pptD5AF.tmp</Template>
  <TotalTime>184</TotalTime>
  <Words>1623</Words>
  <Application>Microsoft Office PowerPoint</Application>
  <PresentationFormat>On-screen Show (4:3)</PresentationFormat>
  <Paragraphs>226</Paragraphs>
  <Slides>25</Slides>
  <Notes>10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25</vt:i4>
      </vt:variant>
    </vt:vector>
  </HeadingPairs>
  <TitlesOfParts>
    <vt:vector size="38" baseType="lpstr">
      <vt:lpstr>Arial</vt:lpstr>
      <vt:lpstr>Calibri</vt:lpstr>
      <vt:lpstr>Calibri Light</vt:lpstr>
      <vt:lpstr>Stencil</vt:lpstr>
      <vt:lpstr>Symbol</vt:lpstr>
      <vt:lpstr>TheSans B3 Light</vt:lpstr>
      <vt:lpstr>TheSans B6 SemiBold</vt:lpstr>
      <vt:lpstr>Times New Roman</vt:lpstr>
      <vt:lpstr>Wingdings</vt:lpstr>
      <vt:lpstr>pptD5AF.tmp</vt:lpstr>
      <vt:lpstr>5_UL Corporate (16x9) 2017</vt:lpstr>
      <vt:lpstr>3_UL Corporate (16x9) 2017</vt:lpstr>
      <vt:lpstr>UL Presentation Template (2018)</vt:lpstr>
      <vt:lpstr>PowerPoint Presentation</vt:lpstr>
      <vt:lpstr>SPSP Webinar Speakers</vt:lpstr>
      <vt:lpstr>PowerPoint Presentation</vt:lpstr>
      <vt:lpstr>Legal Requirements and Their Effect</vt:lpstr>
      <vt:lpstr>Legal Requirements and Their Effect</vt:lpstr>
      <vt:lpstr>PowerPoint Presentation</vt:lpstr>
      <vt:lpstr>ASTM Process</vt:lpstr>
      <vt:lpstr>PowerPoint Presentation</vt:lpstr>
      <vt:lpstr>PowerPoint Presentation</vt:lpstr>
      <vt:lpstr>PowerPoint Presentation</vt:lpstr>
      <vt:lpstr>Myth #1</vt:lpstr>
      <vt:lpstr>Myth #1</vt:lpstr>
      <vt:lpstr>PowerPoint Presentation</vt:lpstr>
      <vt:lpstr>Myth #2</vt:lpstr>
      <vt:lpstr>Myth #2</vt:lpstr>
      <vt:lpstr>Myth #3</vt:lpstr>
      <vt:lpstr>Myth #3</vt:lpstr>
      <vt:lpstr>Compliance        Safety</vt:lpstr>
      <vt:lpstr>Some problems with standards</vt:lpstr>
      <vt:lpstr>Myth #4</vt:lpstr>
      <vt:lpstr>Myth #4</vt:lpstr>
      <vt:lpstr>Some problems with standards</vt:lpstr>
      <vt:lpstr>Some problems with standards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Compliance and Product Safety   </dc:title>
  <dc:creator>Kenneth Ross</dc:creator>
  <cp:lastModifiedBy>Kenneth Ross</cp:lastModifiedBy>
  <cp:revision>17</cp:revision>
  <dcterms:created xsi:type="dcterms:W3CDTF">2021-10-29T02:19:27Z</dcterms:created>
  <dcterms:modified xsi:type="dcterms:W3CDTF">2022-03-17T13:50:41Z</dcterms:modified>
</cp:coreProperties>
</file>