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0" r:id="rId2"/>
    <p:sldId id="263" r:id="rId3"/>
    <p:sldId id="367" r:id="rId4"/>
    <p:sldId id="368" r:id="rId5"/>
    <p:sldId id="366" r:id="rId6"/>
    <p:sldId id="278" r:id="rId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Barrera" initials="JB" lastIdx="1" clrIdx="0">
    <p:extLst>
      <p:ext uri="{19B8F6BF-5375-455C-9EA6-DF929625EA0E}">
        <p15:presenceInfo xmlns:p15="http://schemas.microsoft.com/office/powerpoint/2012/main" userId="S::j.barrera@goliathgames.com::1b971fd8-c89f-4eb9-ae5b-5043991bd4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74" autoAdjust="0"/>
  </p:normalViewPr>
  <p:slideViewPr>
    <p:cSldViewPr snapToGrid="0">
      <p:cViewPr varScale="1">
        <p:scale>
          <a:sx n="75" d="100"/>
          <a:sy n="75" d="100"/>
        </p:scale>
        <p:origin x="169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221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03211DB-8663-42E2-BC94-352C181BBD5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1"/>
            <a:ext cx="5608320" cy="366045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C56C512-15FF-432A-AE77-A2B24242F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7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6C512-15FF-432A-AE77-A2B24242FA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89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6C512-15FF-432A-AE77-A2B24242FA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32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6C512-15FF-432A-AE77-A2B24242FA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20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6C512-15FF-432A-AE77-A2B24242FA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19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6C512-15FF-432A-AE77-A2B24242FA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39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Questions. </a:t>
            </a:r>
          </a:p>
          <a:p>
            <a:endParaRPr lang="en-US" dirty="0"/>
          </a:p>
          <a:p>
            <a:r>
              <a:rPr lang="en-US" dirty="0"/>
              <a:t>KR will ask questions and DM or JB can answer, depending on the question.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6C512-15FF-432A-AE77-A2B24242FA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61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8A93-01A3-4310-8E90-D1C429188A5A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A4FF-5A13-44AA-84DE-46FBDACA3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903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8A93-01A3-4310-8E90-D1C429188A5A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A4FF-5A13-44AA-84DE-46FBDACA3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57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8A93-01A3-4310-8E90-D1C429188A5A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A4FF-5A13-44AA-84DE-46FBDACA3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44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8A93-01A3-4310-8E90-D1C429188A5A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A4FF-5A13-44AA-84DE-46FBDACA3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669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8A93-01A3-4310-8E90-D1C429188A5A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A4FF-5A13-44AA-84DE-46FBDACA3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285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8A93-01A3-4310-8E90-D1C429188A5A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A4FF-5A13-44AA-84DE-46FBDACA3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989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8A93-01A3-4310-8E90-D1C429188A5A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A4FF-5A13-44AA-84DE-46FBDACA3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455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8A93-01A3-4310-8E90-D1C429188A5A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A4FF-5A13-44AA-84DE-46FBDACA3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149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8A93-01A3-4310-8E90-D1C429188A5A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A4FF-5A13-44AA-84DE-46FBDACA3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202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8A93-01A3-4310-8E90-D1C429188A5A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A4FF-5A13-44AA-84DE-46FBDACA3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36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8A93-01A3-4310-8E90-D1C429188A5A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A4FF-5A13-44AA-84DE-46FBDACA3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46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08A93-01A3-4310-8E90-D1C429188A5A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DA4FF-5A13-44AA-84DE-46FBDACA3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410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kenrossesq@gmail.com" TargetMode="External"/><Relationship Id="rId3" Type="http://schemas.openxmlformats.org/officeDocument/2006/relationships/image" Target="../media/image1.png"/><Relationship Id="rId7" Type="http://schemas.openxmlformats.org/officeDocument/2006/relationships/hyperlink" Target="mailto:larry.bell@bshg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ark.hickok@milwaukeetool.com" TargetMode="External"/><Relationship Id="rId5" Type="http://schemas.openxmlformats.org/officeDocument/2006/relationships/hyperlink" Target="mailto:jhertzberg@exponent.com" TargetMode="External"/><Relationship Id="rId4" Type="http://schemas.openxmlformats.org/officeDocument/2006/relationships/hyperlink" Target="mailto:info@productsafetyprofessionals.org" TargetMode="External"/><Relationship Id="rId9" Type="http://schemas.openxmlformats.org/officeDocument/2006/relationships/hyperlink" Target="https://www.productsafetyprofessionals.org/webinar-archiv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75CAE96-0548-46D5-996D-974002278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74" y="1498752"/>
            <a:ext cx="1794016" cy="180078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E502D6C-E009-4ECC-BD35-7F58660418FB}"/>
              </a:ext>
            </a:extLst>
          </p:cNvPr>
          <p:cNvSpPr txBox="1">
            <a:spLocks/>
          </p:cNvSpPr>
          <p:nvPr/>
        </p:nvSpPr>
        <p:spPr>
          <a:xfrm>
            <a:off x="797184" y="777350"/>
            <a:ext cx="7549631" cy="692798"/>
          </a:xfrm>
          <a:prstGeom prst="rect">
            <a:avLst/>
          </a:prstGeom>
        </p:spPr>
        <p:txBody>
          <a:bodyPr vert="horz" lIns="68580" tIns="34290" rIns="68580" bIns="3429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SPSP 2023 Webinar Series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A76E69E-AE97-421C-B145-EF411372DB5A}"/>
              </a:ext>
            </a:extLst>
          </p:cNvPr>
          <p:cNvSpPr txBox="1">
            <a:spLocks/>
          </p:cNvSpPr>
          <p:nvPr/>
        </p:nvSpPr>
        <p:spPr>
          <a:xfrm>
            <a:off x="884074" y="5128928"/>
            <a:ext cx="7549631" cy="95172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Post-sale Incident Analysis</a:t>
            </a:r>
            <a:endParaRPr lang="en-US" sz="4000" b="1" dirty="0">
              <a:solidFill>
                <a:srgbClr val="222222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endParaRPr lang="en-US" sz="3000" b="1" dirty="0"/>
          </a:p>
          <a:p>
            <a:r>
              <a:rPr lang="en-US" sz="3000" b="1" dirty="0"/>
              <a:t>March 16, 2023</a:t>
            </a:r>
          </a:p>
          <a:p>
            <a:r>
              <a:rPr lang="en-US" sz="3000" b="1" dirty="0"/>
              <a:t>1:00 – 2:00 p.m. EST</a:t>
            </a:r>
          </a:p>
          <a:p>
            <a:endParaRPr lang="en-US" sz="3000" b="1" dirty="0"/>
          </a:p>
          <a:p>
            <a:r>
              <a:rPr lang="en-US" sz="2800" b="1" dirty="0"/>
              <a:t>Sponsored by Sedgwick Brand Protection</a:t>
            </a:r>
          </a:p>
        </p:txBody>
      </p:sp>
    </p:spTree>
    <p:extLst>
      <p:ext uri="{BB962C8B-B14F-4D97-AF65-F5344CB8AC3E}">
        <p14:creationId xmlns:p14="http://schemas.microsoft.com/office/powerpoint/2010/main" val="2899383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76E5E3-80F0-4422-92AE-AADE41118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8222" y="510288"/>
            <a:ext cx="5035128" cy="759427"/>
          </a:xfrm>
        </p:spPr>
        <p:txBody>
          <a:bodyPr>
            <a:normAutofit/>
          </a:bodyPr>
          <a:lstStyle/>
          <a:p>
            <a:r>
              <a:rPr lang="en-US" sz="4050" b="1" dirty="0"/>
              <a:t>SPSP Webinar Speakers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53AC50-E6F9-4AA6-B6E0-A3C0CCE5D58B}"/>
              </a:ext>
            </a:extLst>
          </p:cNvPr>
          <p:cNvSpPr txBox="1"/>
          <p:nvPr/>
        </p:nvSpPr>
        <p:spPr>
          <a:xfrm>
            <a:off x="445067" y="3413760"/>
            <a:ext cx="15574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ea typeface="Calibri" panose="020F0502020204030204" pitchFamily="34" charset="0"/>
                <a:cs typeface="Calibri" panose="020F0502020204030204" pitchFamily="34" charset="0"/>
              </a:rPr>
              <a:t>Larry Bell</a:t>
            </a:r>
          </a:p>
          <a:p>
            <a:r>
              <a:rPr lang="en-US" sz="1400" dirty="0">
                <a:ea typeface="Calibri" panose="020F0502020204030204" pitchFamily="34" charset="0"/>
                <a:cs typeface="Calibri" panose="020F0502020204030204" pitchFamily="34" charset="0"/>
              </a:rPr>
              <a:t>BSH Home Appliances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76DD05-2634-474A-AB31-F1A7924B1E9A}"/>
              </a:ext>
            </a:extLst>
          </p:cNvPr>
          <p:cNvSpPr txBox="1"/>
          <p:nvPr/>
        </p:nvSpPr>
        <p:spPr>
          <a:xfrm>
            <a:off x="4654824" y="3327674"/>
            <a:ext cx="14348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Kenneth Ross </a:t>
            </a:r>
          </a:p>
          <a:p>
            <a:r>
              <a:rPr lang="en-US" sz="1400" dirty="0"/>
              <a:t>Bowman and Brooke LLP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C3427A6-709A-4586-A786-20523C537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786" y="1714417"/>
            <a:ext cx="1133599" cy="15842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8209CA-2B2D-41BF-B9AE-43F83835E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04" y="5338475"/>
            <a:ext cx="1330607" cy="13356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BFA31B5-49C2-4BAB-88FF-0A0F3CF3C01E}"/>
              </a:ext>
            </a:extLst>
          </p:cNvPr>
          <p:cNvSpPr txBox="1"/>
          <p:nvPr/>
        </p:nvSpPr>
        <p:spPr>
          <a:xfrm>
            <a:off x="6510174" y="3327674"/>
            <a:ext cx="2100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Jason Hertzberg</a:t>
            </a:r>
          </a:p>
          <a:p>
            <a:r>
              <a:rPr lang="en-US" sz="1400" dirty="0"/>
              <a:t>Exponent, Inc.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C582C9-38CC-D27D-A669-1285863579D9}"/>
              </a:ext>
            </a:extLst>
          </p:cNvPr>
          <p:cNvSpPr txBox="1"/>
          <p:nvPr/>
        </p:nvSpPr>
        <p:spPr>
          <a:xfrm>
            <a:off x="2492034" y="3336940"/>
            <a:ext cx="15574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ea typeface="Calibri" panose="020F0502020204030204" pitchFamily="34" charset="0"/>
                <a:cs typeface="Calibri" panose="020F0502020204030204" pitchFamily="34" charset="0"/>
              </a:rPr>
              <a:t>Mark Hickok</a:t>
            </a:r>
          </a:p>
          <a:p>
            <a:r>
              <a:rPr lang="en-US" sz="1400" dirty="0">
                <a:ea typeface="Calibri" panose="020F0502020204030204" pitchFamily="34" charset="0"/>
                <a:cs typeface="Calibri" panose="020F0502020204030204" pitchFamily="34" charset="0"/>
              </a:rPr>
              <a:t>Milwaukee Electric Tool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F6E30C-44C9-28EC-711E-323A6BFA63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9399" y="1559535"/>
            <a:ext cx="1292464" cy="1700931"/>
          </a:xfrm>
          <a:prstGeom prst="rect">
            <a:avLst/>
          </a:prstGeom>
        </p:spPr>
      </p:pic>
      <p:pic>
        <p:nvPicPr>
          <p:cNvPr id="6" name="Picture 5" descr="A person wearing a suit and smiling&#10;&#10;Description automatically generated with low confidence">
            <a:extLst>
              <a:ext uri="{FF2B5EF4-FFF2-40B4-BE49-F238E27FC236}">
                <a16:creationId xmlns:a16="http://schemas.microsoft.com/office/drawing/2014/main" id="{99A1CA33-044A-0E7B-F33C-F207613C97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174" y="1676182"/>
            <a:ext cx="1328607" cy="1660758"/>
          </a:xfrm>
          <a:prstGeom prst="rect">
            <a:avLst/>
          </a:prstGeom>
        </p:spPr>
      </p:pic>
      <p:pic>
        <p:nvPicPr>
          <p:cNvPr id="8" name="Picture 7" descr="A person wearing glasses and a suit&#10;&#10;Description automatically generated with medium confidence">
            <a:extLst>
              <a:ext uri="{FF2B5EF4-FFF2-40B4-BE49-F238E27FC236}">
                <a16:creationId xmlns:a16="http://schemas.microsoft.com/office/drawing/2014/main" id="{BC6070E8-0FB6-9D11-85F1-901150A7BA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9021" y="1712184"/>
            <a:ext cx="1609589" cy="162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94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6CE5DB8-578E-4D4E-A78B-A62D0B52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+mn-lt"/>
              </a:rPr>
              <a:t>Agenda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01762AA-CD36-4D97-882F-2DB7F31BF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907" y="1308101"/>
            <a:ext cx="7886700" cy="4978083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Training Call Center personnel</a:t>
            </a:r>
          </a:p>
          <a:p>
            <a:r>
              <a:rPr lang="en-US" sz="4000" dirty="0"/>
              <a:t>Questions to ask consumers</a:t>
            </a:r>
          </a:p>
          <a:p>
            <a:r>
              <a:rPr lang="en-US" sz="4000" dirty="0"/>
              <a:t>Reviewing post-sale information</a:t>
            </a:r>
          </a:p>
          <a:p>
            <a:r>
              <a:rPr lang="en-US" sz="4000" dirty="0"/>
              <a:t>Retrieving product from consumer</a:t>
            </a:r>
          </a:p>
          <a:p>
            <a:r>
              <a:rPr lang="en-US" sz="4000" dirty="0"/>
              <a:t>Post-sale failure analysis</a:t>
            </a:r>
          </a:p>
          <a:p>
            <a:r>
              <a:rPr lang="en-US" sz="4000" dirty="0"/>
              <a:t>Decide what it means and what to do</a:t>
            </a:r>
          </a:p>
          <a:p>
            <a:r>
              <a:rPr lang="en-US" sz="4000" dirty="0"/>
              <a:t>How to document process</a:t>
            </a:r>
          </a:p>
          <a:p>
            <a:r>
              <a:rPr lang="en-US" sz="4000" dirty="0"/>
              <a:t>Questions</a:t>
            </a:r>
          </a:p>
          <a:p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0091-35E3-E64D-A905-01E6FD7A5210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9A1CDE-D353-4A7D-B190-73D2F5109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36" y="5569976"/>
            <a:ext cx="1147171" cy="11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23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6CE5DB8-578E-4D4E-A78B-A62D0B52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+mn-lt"/>
              </a:rPr>
              <a:t>Upcoming Webinars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01762AA-CD36-4D97-882F-2DB7F31BF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907" y="1167643"/>
            <a:ext cx="7479029" cy="497808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000" dirty="0"/>
              <a:t>April 19, 2023 – Using Data Analytics for Product Safety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000" dirty="0"/>
              <a:t>May 17, 2023 – Insurance Company Guidance on Product Safety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000" dirty="0"/>
              <a:t>June 20, 2023 – International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0091-35E3-E64D-A905-01E6FD7A5210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9A1CDE-D353-4A7D-B190-73D2F5109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36" y="5569976"/>
            <a:ext cx="1147171" cy="11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120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96829-D518-4FC9-8237-E1B6B435F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82047"/>
            <a:ext cx="788670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3DAFDA-379D-4B6D-8CB6-26043589F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36" y="5569976"/>
            <a:ext cx="1147171" cy="1151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2BEC29-F2E3-4687-BED0-06F9F659986B}"/>
              </a:ext>
            </a:extLst>
          </p:cNvPr>
          <p:cNvSpPr txBox="1"/>
          <p:nvPr/>
        </p:nvSpPr>
        <p:spPr>
          <a:xfrm>
            <a:off x="901794" y="140968"/>
            <a:ext cx="807847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For questions after the webinar, email SPSP at </a:t>
            </a:r>
            <a:r>
              <a:rPr lang="en-US" sz="3200" dirty="0">
                <a:hlinkClick r:id="rId4"/>
              </a:rPr>
              <a:t>info@productsafetyprofessionals.org</a:t>
            </a:r>
            <a:r>
              <a:rPr lang="en-US" sz="3200" dirty="0"/>
              <a:t> or contact speakers:</a:t>
            </a:r>
          </a:p>
          <a:p>
            <a:pPr marL="1371600" lvl="2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hlinkClick r:id="rId5"/>
              </a:rPr>
              <a:t>jhertzberg@exponent.com</a:t>
            </a:r>
            <a:endParaRPr lang="en-US" sz="3200" dirty="0"/>
          </a:p>
          <a:p>
            <a:pPr marL="1371600" lvl="2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sz="3200" dirty="0">
                <a:hlinkClick r:id="rId6"/>
              </a:rPr>
              <a:t>mark.hickok@milwaukeetool.com</a:t>
            </a:r>
            <a:endParaRPr lang="de-DE" sz="3200" dirty="0"/>
          </a:p>
          <a:p>
            <a:pPr marL="1371600" lvl="2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hlinkClick r:id="rId7"/>
              </a:rPr>
              <a:t>larry.bell@bshg.com</a:t>
            </a:r>
            <a:endParaRPr lang="en-US" sz="3200" dirty="0"/>
          </a:p>
          <a:p>
            <a:pPr marL="1371600" lvl="2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hlinkClick r:id="rId8"/>
              </a:rPr>
              <a:t>kenrossesq@gmail.com</a:t>
            </a:r>
            <a:endParaRPr lang="en-US" sz="32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These slides, a link to a video of this webinar and more material can be accessed at </a:t>
            </a:r>
            <a:r>
              <a:rPr lang="en-US" sz="3200" dirty="0">
                <a:hlinkClick r:id="rId9"/>
              </a:rPr>
              <a:t>https://www.productsafetyprofessionals.org/webinar-archive</a:t>
            </a:r>
            <a:r>
              <a:rPr lang="en-US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76234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75CAE96-0548-46D5-996D-974002278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046" y="2886659"/>
            <a:ext cx="1005230" cy="100902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E502D6C-E009-4ECC-BD35-7F58660418FB}"/>
              </a:ext>
            </a:extLst>
          </p:cNvPr>
          <p:cNvSpPr txBox="1">
            <a:spLocks/>
          </p:cNvSpPr>
          <p:nvPr/>
        </p:nvSpPr>
        <p:spPr>
          <a:xfrm>
            <a:off x="2618987" y="2284236"/>
            <a:ext cx="3906026" cy="473543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 dirty="0"/>
              <a:t>SPSP 2023 Webinar Series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A76E69E-AE97-421C-B145-EF411372DB5A}"/>
              </a:ext>
            </a:extLst>
          </p:cNvPr>
          <p:cNvSpPr txBox="1">
            <a:spLocks/>
          </p:cNvSpPr>
          <p:nvPr/>
        </p:nvSpPr>
        <p:spPr>
          <a:xfrm>
            <a:off x="2553040" y="3939214"/>
            <a:ext cx="3753240" cy="77684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March 16, 2023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639BF5-63E1-4B4F-9667-F2BB52AE8314}"/>
              </a:ext>
            </a:extLst>
          </p:cNvPr>
          <p:cNvSpPr txBox="1"/>
          <p:nvPr/>
        </p:nvSpPr>
        <p:spPr>
          <a:xfrm>
            <a:off x="1856336" y="1680228"/>
            <a:ext cx="573949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attending!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978A5B-13E9-423D-83C6-867B7EF521A9}"/>
              </a:ext>
            </a:extLst>
          </p:cNvPr>
          <p:cNvSpPr txBox="1"/>
          <p:nvPr/>
        </p:nvSpPr>
        <p:spPr>
          <a:xfrm>
            <a:off x="2190541" y="5014127"/>
            <a:ext cx="4662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Sponsored by Sedgwick Brand Protection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560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2480</TotalTime>
  <Words>228</Words>
  <Application>Microsoft Office PowerPoint</Application>
  <PresentationFormat>On-screen Show (4:3)</PresentationFormat>
  <Paragraphs>52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PowerPoint Presentation</vt:lpstr>
      <vt:lpstr>SPSP Webinar Speakers</vt:lpstr>
      <vt:lpstr>Agenda</vt:lpstr>
      <vt:lpstr>Upcoming Webinars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Barrera</dc:creator>
  <cp:lastModifiedBy>Kenneth Ross</cp:lastModifiedBy>
  <cp:revision>137</cp:revision>
  <cp:lastPrinted>2021-09-15T03:01:52Z</cp:lastPrinted>
  <dcterms:created xsi:type="dcterms:W3CDTF">2021-02-12T17:20:34Z</dcterms:created>
  <dcterms:modified xsi:type="dcterms:W3CDTF">2023-03-15T03:12:12Z</dcterms:modified>
</cp:coreProperties>
</file>