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368" r:id="rId3"/>
    <p:sldId id="366" r:id="rId4"/>
    <p:sldId id="278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Barrera" initials="JB" lastIdx="1" clrIdx="0">
    <p:extLst>
      <p:ext uri="{19B8F6BF-5375-455C-9EA6-DF929625EA0E}">
        <p15:presenceInfo xmlns:p15="http://schemas.microsoft.com/office/powerpoint/2012/main" userId="S::j.barrera@goliathgames.com::1b971fd8-c89f-4eb9-ae5b-5043991bd4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74" autoAdjust="0"/>
  </p:normalViewPr>
  <p:slideViewPr>
    <p:cSldViewPr snapToGrid="0">
      <p:cViewPr varScale="1">
        <p:scale>
          <a:sx n="79" d="100"/>
          <a:sy n="79" d="100"/>
        </p:scale>
        <p:origin x="15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221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3211DB-8663-42E2-BC94-352C181BBD5C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1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56C512-15FF-432A-AE77-A2B24242F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56C512-15FF-432A-AE77-A2B24242FA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89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56C512-15FF-432A-AE77-A2B24242FA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39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Questions. </a:t>
            </a:r>
          </a:p>
          <a:p>
            <a:endParaRPr lang="en-US" dirty="0"/>
          </a:p>
          <a:p>
            <a:r>
              <a:rPr lang="en-US" dirty="0"/>
              <a:t>KR will ask questions and DM or JB can answer, depending on the question.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56C512-15FF-432A-AE77-A2B24242FA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61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8A93-01A3-4310-8E90-D1C429188A5A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4FF-5A13-44AA-84DE-46FBDACA3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0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8A93-01A3-4310-8E90-D1C429188A5A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4FF-5A13-44AA-84DE-46FBDACA3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5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8A93-01A3-4310-8E90-D1C429188A5A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4FF-5A13-44AA-84DE-46FBDACA3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44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8A93-01A3-4310-8E90-D1C429188A5A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4FF-5A13-44AA-84DE-46FBDACA3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6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8A93-01A3-4310-8E90-D1C429188A5A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4FF-5A13-44AA-84DE-46FBDACA3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85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8A93-01A3-4310-8E90-D1C429188A5A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4FF-5A13-44AA-84DE-46FBDACA3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8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8A93-01A3-4310-8E90-D1C429188A5A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4FF-5A13-44AA-84DE-46FBDACA3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5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8A93-01A3-4310-8E90-D1C429188A5A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4FF-5A13-44AA-84DE-46FBDACA3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4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8A93-01A3-4310-8E90-D1C429188A5A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4FF-5A13-44AA-84DE-46FBDACA3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0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8A93-01A3-4310-8E90-D1C429188A5A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4FF-5A13-44AA-84DE-46FBDACA3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8A93-01A3-4310-8E90-D1C429188A5A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DA4FF-5A13-44AA-84DE-46FBDACA3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46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08A93-01A3-4310-8E90-D1C429188A5A}" type="datetimeFigureOut">
              <a:rPr lang="en-US" smtClean="0"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A4FF-5A13-44AA-84DE-46FBDACA3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410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productsafetyprofessionals.org/webinar-archiv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enrossesq@gmail.com" TargetMode="External"/><Relationship Id="rId5" Type="http://schemas.openxmlformats.org/officeDocument/2006/relationships/hyperlink" Target="mailto:jk@jkeenanlaw.com" TargetMode="External"/><Relationship Id="rId4" Type="http://schemas.openxmlformats.org/officeDocument/2006/relationships/hyperlink" Target="mailto:info@productsafetyprofessionals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5CAE96-0548-46D5-996D-974002278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291" y="949049"/>
            <a:ext cx="1794016" cy="180078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E502D6C-E009-4ECC-BD35-7F58660418FB}"/>
              </a:ext>
            </a:extLst>
          </p:cNvPr>
          <p:cNvSpPr txBox="1">
            <a:spLocks/>
          </p:cNvSpPr>
          <p:nvPr/>
        </p:nvSpPr>
        <p:spPr>
          <a:xfrm>
            <a:off x="797184" y="256251"/>
            <a:ext cx="7549631" cy="692798"/>
          </a:xfrm>
          <a:prstGeom prst="rect">
            <a:avLst/>
          </a:prstGeom>
        </p:spPr>
        <p:txBody>
          <a:bodyPr vert="horz" lIns="68580" tIns="34290" rIns="68580" bIns="3429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SPSP 2024 Webinar Series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A76E69E-AE97-421C-B145-EF411372DB5A}"/>
              </a:ext>
            </a:extLst>
          </p:cNvPr>
          <p:cNvSpPr txBox="1">
            <a:spLocks/>
          </p:cNvSpPr>
          <p:nvPr/>
        </p:nvSpPr>
        <p:spPr>
          <a:xfrm>
            <a:off x="884074" y="5128928"/>
            <a:ext cx="7549631" cy="95172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b="1" dirty="0">
              <a:solidFill>
                <a:srgbClr val="222222"/>
              </a:solidFill>
              <a:effectLst/>
              <a:latin typeface="+mn-lt"/>
              <a:ea typeface="Aptos" panose="020B0004020202020204" pitchFamily="34" charset="0"/>
            </a:endParaRPr>
          </a:p>
          <a:p>
            <a:endParaRPr lang="en-US" sz="2400" b="1" dirty="0">
              <a:solidFill>
                <a:srgbClr val="222222"/>
              </a:solidFill>
              <a:latin typeface="+mn-lt"/>
              <a:ea typeface="Aptos" panose="020B0004020202020204" pitchFamily="34" charset="0"/>
            </a:endParaRPr>
          </a:p>
          <a:p>
            <a:endParaRPr lang="en-US" sz="2400" b="1" dirty="0">
              <a:solidFill>
                <a:srgbClr val="222222"/>
              </a:solidFill>
              <a:effectLst/>
              <a:latin typeface="+mn-lt"/>
              <a:ea typeface="Aptos" panose="020B0004020202020204" pitchFamily="34" charset="0"/>
            </a:endParaRPr>
          </a:p>
          <a:p>
            <a:endParaRPr lang="en-US" sz="2400" b="1" dirty="0">
              <a:solidFill>
                <a:srgbClr val="222222"/>
              </a:solidFill>
              <a:latin typeface="+mn-lt"/>
              <a:ea typeface="Aptos" panose="020B0004020202020204" pitchFamily="34" charset="0"/>
            </a:endParaRPr>
          </a:p>
          <a:p>
            <a:r>
              <a:rPr lang="en-US" sz="2800" b="1" dirty="0">
                <a:solidFill>
                  <a:srgbClr val="222222"/>
                </a:solidFill>
                <a:effectLst/>
                <a:ea typeface="Aptos" panose="020B0004020202020204" pitchFamily="34" charset="0"/>
              </a:rPr>
              <a:t>We’re All In This Together – How Manufacturers and Retailers Can Collaborate to Provide Quality Products and Conduct Effective Recalls</a:t>
            </a:r>
            <a:endParaRPr lang="en-US" sz="5400" b="1" dirty="0">
              <a:cs typeface="Calibri" panose="020F0502020204030204" pitchFamily="34" charset="0"/>
            </a:endParaRPr>
          </a:p>
          <a:p>
            <a:endParaRPr lang="en-US" sz="3000" b="1" dirty="0"/>
          </a:p>
          <a:p>
            <a:r>
              <a:rPr lang="en-US" sz="3000" b="1" dirty="0"/>
              <a:t>February 7, 2024</a:t>
            </a:r>
          </a:p>
          <a:p>
            <a:r>
              <a:rPr lang="en-US" sz="3000" b="1" dirty="0"/>
              <a:t>1:00 – 2:15 p.m. ET</a:t>
            </a:r>
          </a:p>
          <a:p>
            <a:endParaRPr lang="en-US" sz="3000" b="1" dirty="0"/>
          </a:p>
          <a:p>
            <a:r>
              <a:rPr lang="en-US" sz="2800" b="1" dirty="0"/>
              <a:t>Sponsored by Sedgwick Brand Protection</a:t>
            </a:r>
          </a:p>
        </p:txBody>
      </p:sp>
    </p:spTree>
    <p:extLst>
      <p:ext uri="{BB962C8B-B14F-4D97-AF65-F5344CB8AC3E}">
        <p14:creationId xmlns:p14="http://schemas.microsoft.com/office/powerpoint/2010/main" val="289938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DB4B4-5A02-98D1-C489-57E063054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/>
              <a:t>SPSP Webinar Speakers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446C3-8961-683D-0F96-EC3F4F248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/>
              <a:t>Barbara White </a:t>
            </a:r>
            <a:r>
              <a:rPr lang="en-US" sz="3200" dirty="0"/>
              <a:t>- Senior Director, Assistant General Counsel, Regulatory – Target Corporation</a:t>
            </a:r>
          </a:p>
          <a:p>
            <a:pPr>
              <a:lnSpc>
                <a:spcPct val="200000"/>
              </a:lnSpc>
            </a:pPr>
            <a:r>
              <a:rPr lang="en-US" sz="3200" b="1" dirty="0"/>
              <a:t>Jenifer Keenan </a:t>
            </a:r>
            <a:r>
              <a:rPr lang="en-US" sz="3200" dirty="0"/>
              <a:t>– Jenifer Keenan Law LLC</a:t>
            </a:r>
          </a:p>
          <a:p>
            <a:pPr>
              <a:lnSpc>
                <a:spcPct val="200000"/>
              </a:lnSpc>
            </a:pPr>
            <a:r>
              <a:rPr lang="en-US" sz="3200" b="1" dirty="0"/>
              <a:t>Mike Daglio </a:t>
            </a:r>
            <a:r>
              <a:rPr lang="en-US" sz="3200" dirty="0"/>
              <a:t>– Partner, McGuireWoods LLP</a:t>
            </a:r>
          </a:p>
          <a:p>
            <a:pPr>
              <a:lnSpc>
                <a:spcPct val="200000"/>
              </a:lnSpc>
            </a:pPr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1FBA84-9FB8-FB1E-0540-D241A1A75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4" y="5479086"/>
            <a:ext cx="1329043" cy="133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97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96829-D518-4FC9-8237-E1B6B435F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82047"/>
            <a:ext cx="78867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3DAFDA-379D-4B6D-8CB6-26043589F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36" y="5569976"/>
            <a:ext cx="1147171" cy="11515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2BEC29-F2E3-4687-BED0-06F9F659986B}"/>
              </a:ext>
            </a:extLst>
          </p:cNvPr>
          <p:cNvSpPr txBox="1"/>
          <p:nvPr/>
        </p:nvSpPr>
        <p:spPr>
          <a:xfrm>
            <a:off x="901794" y="140968"/>
            <a:ext cx="807847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For questions after the webinar, email SPSP at </a:t>
            </a:r>
            <a:r>
              <a:rPr lang="en-US" sz="3200" dirty="0">
                <a:hlinkClick r:id="rId4"/>
              </a:rPr>
              <a:t>info@productsafetyprofessionals.org</a:t>
            </a:r>
            <a:r>
              <a:rPr lang="en-US" sz="3200" dirty="0"/>
              <a:t> or contact speakers:</a:t>
            </a: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3200" dirty="0">
                <a:hlinkClick r:id="rId5"/>
              </a:rPr>
              <a:t>barbara.white@target.com</a:t>
            </a: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3200" dirty="0">
                <a:hlinkClick r:id="rId5"/>
              </a:rPr>
              <a:t>mdaglio@mcguirewoods.com</a:t>
            </a:r>
            <a:endParaRPr lang="en-US" sz="3200" dirty="0">
              <a:hlinkClick r:id="rId5"/>
            </a:endParaRPr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hlinkClick r:id="rId5"/>
              </a:rPr>
              <a:t>jk@jkeenanlaw.com</a:t>
            </a:r>
            <a:endParaRPr lang="en-US" sz="3200" dirty="0"/>
          </a:p>
          <a:p>
            <a:pPr marL="1371600" lvl="2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hlinkClick r:id="rId6"/>
              </a:rPr>
              <a:t>kenrossesq@gmail.com</a:t>
            </a:r>
            <a:endParaRPr lang="en-US" sz="32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These slides, a link to a video of this webinar and more material can be accessed at </a:t>
            </a:r>
            <a:r>
              <a:rPr lang="en-US" sz="3200" dirty="0">
                <a:hlinkClick r:id="rId7"/>
              </a:rPr>
              <a:t>https://www.productsafetyprofessionals.org/webinar-archive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623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5CAE96-0548-46D5-996D-974002278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7046" y="2886659"/>
            <a:ext cx="1005230" cy="100902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E502D6C-E009-4ECC-BD35-7F58660418FB}"/>
              </a:ext>
            </a:extLst>
          </p:cNvPr>
          <p:cNvSpPr txBox="1">
            <a:spLocks/>
          </p:cNvSpPr>
          <p:nvPr/>
        </p:nvSpPr>
        <p:spPr>
          <a:xfrm>
            <a:off x="2618987" y="2284236"/>
            <a:ext cx="3906026" cy="473543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100" b="1" dirty="0"/>
              <a:t>SPSP 2024 Webinar Series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A76E69E-AE97-421C-B145-EF411372DB5A}"/>
              </a:ext>
            </a:extLst>
          </p:cNvPr>
          <p:cNvSpPr txBox="1">
            <a:spLocks/>
          </p:cNvSpPr>
          <p:nvPr/>
        </p:nvSpPr>
        <p:spPr>
          <a:xfrm>
            <a:off x="2553040" y="3939214"/>
            <a:ext cx="3753240" cy="776849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/>
              <a:t>February 7,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639BF5-63E1-4B4F-9667-F2BB52AE8314}"/>
              </a:ext>
            </a:extLst>
          </p:cNvPr>
          <p:cNvSpPr txBox="1"/>
          <p:nvPr/>
        </p:nvSpPr>
        <p:spPr>
          <a:xfrm>
            <a:off x="1856336" y="1680228"/>
            <a:ext cx="573949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attending!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978A5B-13E9-423D-83C6-867B7EF521A9}"/>
              </a:ext>
            </a:extLst>
          </p:cNvPr>
          <p:cNvSpPr txBox="1"/>
          <p:nvPr/>
        </p:nvSpPr>
        <p:spPr>
          <a:xfrm>
            <a:off x="2190541" y="5014127"/>
            <a:ext cx="4662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Sponsored by Sedgwick Brand Protection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6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2318</TotalTime>
  <Words>179</Words>
  <Application>Microsoft Office PowerPoint</Application>
  <PresentationFormat>On-screen Show (4:3)</PresentationFormat>
  <Paragraphs>31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Wingdings</vt:lpstr>
      <vt:lpstr>Office Theme</vt:lpstr>
      <vt:lpstr>PowerPoint Presentation</vt:lpstr>
      <vt:lpstr>SPSP Webinar Speakers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Barrera</dc:creator>
  <cp:lastModifiedBy>Kenneth Ross</cp:lastModifiedBy>
  <cp:revision>134</cp:revision>
  <cp:lastPrinted>2021-09-15T03:01:52Z</cp:lastPrinted>
  <dcterms:created xsi:type="dcterms:W3CDTF">2021-02-12T17:20:34Z</dcterms:created>
  <dcterms:modified xsi:type="dcterms:W3CDTF">2024-02-07T21:47:01Z</dcterms:modified>
</cp:coreProperties>
</file>